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34"/>
  </p:notesMasterIdLst>
  <p:sldIdLst>
    <p:sldId id="289" r:id="rId3"/>
    <p:sldId id="323" r:id="rId4"/>
    <p:sldId id="510" r:id="rId5"/>
    <p:sldId id="553" r:id="rId6"/>
    <p:sldId id="554" r:id="rId7"/>
    <p:sldId id="555" r:id="rId8"/>
    <p:sldId id="556" r:id="rId9"/>
    <p:sldId id="557" r:id="rId10"/>
    <p:sldId id="558" r:id="rId11"/>
    <p:sldId id="516" r:id="rId12"/>
    <p:sldId id="560" r:id="rId13"/>
    <p:sldId id="561" r:id="rId14"/>
    <p:sldId id="562" r:id="rId15"/>
    <p:sldId id="563" r:id="rId16"/>
    <p:sldId id="564" r:id="rId17"/>
    <p:sldId id="565" r:id="rId18"/>
    <p:sldId id="566" r:id="rId19"/>
    <p:sldId id="605" r:id="rId20"/>
    <p:sldId id="592" r:id="rId21"/>
    <p:sldId id="593" r:id="rId22"/>
    <p:sldId id="594" r:id="rId23"/>
    <p:sldId id="523" r:id="rId24"/>
    <p:sldId id="545" r:id="rId25"/>
    <p:sldId id="542" r:id="rId26"/>
    <p:sldId id="546" r:id="rId27"/>
    <p:sldId id="596" r:id="rId28"/>
    <p:sldId id="597" r:id="rId29"/>
    <p:sldId id="598" r:id="rId30"/>
    <p:sldId id="599" r:id="rId31"/>
    <p:sldId id="601" r:id="rId32"/>
    <p:sldId id="595" r:id="rId33"/>
  </p:sldIdLst>
  <p:sldSz cx="9145588" cy="5145088"/>
  <p:notesSz cx="6858000" cy="9144000"/>
  <p:embeddedFontLst>
    <p:embeddedFont>
      <p:font typeface="楷体" pitchFamily="49" charset="-122"/>
      <p:regular r:id="rId35"/>
    </p:embeddedFont>
    <p:embeddedFont>
      <p:font typeface="字魂59号-创粗黑" charset="-122"/>
      <p:regular r:id="rId36"/>
    </p:embeddedFont>
    <p:embeddedFont>
      <p:font typeface="华文楷体" pitchFamily="2" charset="-122"/>
      <p:regular r:id="rId37"/>
    </p:embeddedFont>
    <p:embeddedFont>
      <p:font typeface="方正卡通简体" charset="-122"/>
      <p:regular r:id="rId38"/>
    </p:embeddedFont>
    <p:embeddedFont>
      <p:font typeface="黑体" pitchFamily="49" charset="-122"/>
      <p:regular r:id="rId39"/>
    </p:embeddedFont>
    <p:embeddedFont>
      <p:font typeface="华文新魏" pitchFamily="2" charset="-122"/>
      <p:regular r:id="rId40"/>
    </p:embeddedFont>
    <p:embeddedFont>
      <p:font typeface="方正静蕾简体" charset="-122"/>
      <p:regular r:id="rId41"/>
    </p:embeddedFont>
    <p:embeddedFont>
      <p:font typeface="隶书" pitchFamily="49" charset="-122"/>
      <p:regular r:id="rId42"/>
    </p:embeddedFont>
    <p:embeddedFont>
      <p:font typeface="楷体_GB2312" charset="-122"/>
      <p:regular r:id="rId43"/>
    </p:embeddedFont>
    <p:embeddedFont>
      <p:font typeface="Calibri" pitchFamily="34" charset="0"/>
      <p:regular r:id="rId44"/>
      <p:bold r:id="rId45"/>
      <p:italic r:id="rId46"/>
      <p:boldItalic r:id="rId47"/>
    </p:embeddedFont>
  </p:embeddedFontLst>
  <p:custDataLst>
    <p:tags r:id="rId4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autoAdjust="0"/>
    <p:restoredTop sz="94692" autoAdjust="0"/>
  </p:normalViewPr>
  <p:slideViewPr>
    <p:cSldViewPr snapToGrid="0">
      <p:cViewPr varScale="1">
        <p:scale>
          <a:sx n="144" d="100"/>
          <a:sy n="144" d="100"/>
        </p:scale>
        <p:origin x="-684" y="-102"/>
      </p:cViewPr>
      <p:guideLst>
        <p:guide orient="horz" pos="1670"/>
        <p:guide pos="2944"/>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75" d="100"/>
        <a:sy n="75"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2.fntdata"/><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0.fntdata"/><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2A059B-5243-427D-A20D-2BD47603919D}" type="datetimeFigureOut">
              <a:rPr lang="zh-CN" altLang="en-US" smtClean="0"/>
              <a:t>2021/8/10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7AEDAE-52C9-4FF0-B00D-B04BAF3D09C7}" type="slidenum">
              <a:rPr lang="zh-CN" altLang="en-US" smtClean="0"/>
              <a:t>‹#›</a:t>
            </a:fld>
            <a:endParaRPr lang="zh-CN" altLang="en-US"/>
          </a:p>
        </p:txBody>
      </p:sp>
    </p:spTree>
    <p:extLst>
      <p:ext uri="{BB962C8B-B14F-4D97-AF65-F5344CB8AC3E}">
        <p14:creationId xmlns:p14="http://schemas.microsoft.com/office/powerpoint/2010/main" val="35655297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935" algn="l" defTabSz="685800" rtl="0" eaLnBrk="1" latinLnBrk="0" hangingPunct="1">
      <a:defRPr sz="900" kern="1200">
        <a:solidFill>
          <a:schemeClr val="tx1"/>
        </a:solidFill>
        <a:latin typeface="+mn-lt"/>
        <a:ea typeface="+mn-ea"/>
        <a:cs typeface="+mn-cs"/>
      </a:defRPr>
    </a:lvl8pPr>
    <a:lvl9pPr marL="2743835"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TextEdit="1"/>
          </p:cNvSpPr>
          <p:nvPr>
            <p:ph type="sldImg"/>
          </p:nvPr>
        </p:nvSpPr>
        <p:spPr/>
      </p:sp>
      <p:sp>
        <p:nvSpPr>
          <p:cNvPr id="11266" name="文本占位符 2"/>
          <p:cNvSpPr>
            <a:spLocks noGrp="1"/>
          </p:cNvSpPr>
          <p:nvPr>
            <p:ph type="body" idx="1"/>
          </p:nvPr>
        </p:nvSpPr>
        <p:spPr/>
        <p:txBody>
          <a:bodyPr wrap="square"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p:sp>
      <p:sp>
        <p:nvSpPr>
          <p:cNvPr id="25602" name="文本占位符 2"/>
          <p:cNvSpPr>
            <a:spLocks noGrp="1"/>
          </p:cNvSpPr>
          <p:nvPr>
            <p:ph type="body" idx="1"/>
          </p:nvPr>
        </p:nvSpPr>
        <p:spPr/>
        <p:txBody>
          <a:bodyPr wrap="square"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99" y="842032"/>
            <a:ext cx="6859191" cy="1791253"/>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199" y="2702363"/>
            <a:ext cx="6859191" cy="1242205"/>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1369642"/>
            <a:ext cx="788807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4812" y="273928"/>
            <a:ext cx="1972017" cy="436022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273928"/>
            <a:ext cx="5801732"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3988" cy="11033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2388"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759" y="1369642"/>
            <a:ext cx="788807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96" y="1282700"/>
            <a:ext cx="7888070" cy="214021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996" y="3443160"/>
            <a:ext cx="788807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759" y="1369642"/>
            <a:ext cx="3886875"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954" y="1369642"/>
            <a:ext cx="3886875"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50" y="273929"/>
            <a:ext cx="7888070" cy="994479"/>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951" y="1261261"/>
            <a:ext cx="3869012" cy="618125"/>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951" y="1879386"/>
            <a:ext cx="3869012"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954" y="1261261"/>
            <a:ext cx="3888066" cy="618125"/>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954" y="1879386"/>
            <a:ext cx="3888066"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8" name="页脚占位符 7"/>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4" name="页脚占位符 3"/>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3" name="页脚占位符 2"/>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8066" y="740798"/>
            <a:ext cx="4629954"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8066" y="740798"/>
            <a:ext cx="4629954" cy="3656347"/>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2" name="Rectangle 47"/>
          <p:cNvSpPr/>
          <p:nvPr/>
        </p:nvSpPr>
        <p:spPr>
          <a:xfrm>
            <a:off x="966327" y="312994"/>
            <a:ext cx="2163228" cy="369446"/>
          </a:xfrm>
          <a:prstGeom prst="rect">
            <a:avLst/>
          </a:prstGeom>
        </p:spPr>
        <p:txBody>
          <a:bodyPr wrap="none" lIns="0" tIns="0" rIns="0" bIns="0">
            <a:spAutoFit/>
          </a:bodyPr>
          <a:lstStyle/>
          <a:p>
            <a:r>
              <a:rPr lang="zh-CN" altLang="en-US" sz="2400" b="1">
                <a:solidFill>
                  <a:schemeClr val="tx1">
                    <a:lumMod val="95000"/>
                    <a:lumOff val="5000"/>
                  </a:schemeClr>
                </a:solidFill>
                <a:latin typeface="方正静蕾简体" panose="02000000000000000000" pitchFamily="2" charset="-122"/>
                <a:ea typeface="方正静蕾简体" panose="02000000000000000000" pitchFamily="2" charset="-122"/>
                <a:cs typeface="Arial" panose="020B0604020202020204" pitchFamily="34" charset="0"/>
              </a:rPr>
              <a:t>添加你的小标题</a:t>
            </a:r>
            <a:endParaRPr lang="en-US" sz="2400" b="1">
              <a:solidFill>
                <a:schemeClr val="tx1">
                  <a:lumMod val="95000"/>
                  <a:lumOff val="5000"/>
                </a:schemeClr>
              </a:solidFill>
              <a:latin typeface="方正静蕾简体" panose="02000000000000000000" pitchFamily="2" charset="-122"/>
              <a:ea typeface="方正静蕾简体" panose="02000000000000000000" pitchFamily="2" charset="-122"/>
              <a:cs typeface="Arial" pitchFamily="34" charset="0"/>
            </a:endParaRPr>
          </a:p>
        </p:txBody>
      </p:sp>
      <p:grpSp>
        <p:nvGrpSpPr>
          <p:cNvPr id="17" name="Group 371"/>
          <p:cNvGrpSpPr>
            <a:grpSpLocks noChangeAspect="1"/>
          </p:cNvGrpSpPr>
          <p:nvPr/>
        </p:nvGrpSpPr>
        <p:grpSpPr>
          <a:xfrm>
            <a:off x="3169156" y="464741"/>
            <a:ext cx="6105253" cy="52958"/>
            <a:chOff x="936" y="3880"/>
            <a:chExt cx="5806" cy="168"/>
          </a:xfrm>
          <a:solidFill>
            <a:schemeClr val="tx1">
              <a:lumMod val="95000"/>
              <a:lumOff val="5000"/>
            </a:schemeClr>
          </a:solidFill>
        </p:grpSpPr>
        <p:sp>
          <p:nvSpPr>
            <p:cNvPr id="18" name="Freeform 372"/>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73"/>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74"/>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75"/>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76"/>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77"/>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78"/>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79"/>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80"/>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81"/>
            <p:cNvSpPr/>
            <p:nvPr/>
          </p:nvSpPr>
          <p:spPr bwMode="auto">
            <a:xfrm flipH="1">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82"/>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3"/>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84"/>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85"/>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86"/>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87"/>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88"/>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9"/>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0"/>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91"/>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92"/>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4"/>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5"/>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6"/>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97"/>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98"/>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99"/>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00"/>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01"/>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02"/>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03"/>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04"/>
            <p:cNvSpPr/>
            <p:nvPr/>
          </p:nvSpPr>
          <p:spPr bwMode="auto">
            <a:xfrm flipH="1">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05"/>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06"/>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07"/>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8"/>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09"/>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10"/>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11"/>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12"/>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13"/>
            <p:cNvSpPr/>
            <p:nvPr/>
          </p:nvSpPr>
          <p:spPr bwMode="auto">
            <a:xfrm flipH="1">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14"/>
            <p:cNvSpPr/>
            <p:nvPr/>
          </p:nvSpPr>
          <p:spPr bwMode="auto">
            <a:xfrm flipH="1">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15"/>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16"/>
            <p:cNvSpPr/>
            <p:nvPr/>
          </p:nvSpPr>
          <p:spPr bwMode="auto">
            <a:xfrm flipH="1">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17"/>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18"/>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9"/>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0"/>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21"/>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22"/>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23"/>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24"/>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25"/>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26"/>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27"/>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28"/>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31"/>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32"/>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33"/>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34"/>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35"/>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36"/>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37"/>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38"/>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39"/>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40"/>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41"/>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42"/>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43"/>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44"/>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45"/>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46"/>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47"/>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8"/>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49"/>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50"/>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451"/>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52"/>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53"/>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54"/>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55"/>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56"/>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457"/>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58"/>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459"/>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460"/>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61"/>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62"/>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63"/>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8">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64"/>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65"/>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66"/>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67"/>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68"/>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69"/>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70"/>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71"/>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72"/>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73"/>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74"/>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75"/>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76"/>
            <p:cNvSpPr/>
            <p:nvPr/>
          </p:nvSpPr>
          <p:spPr bwMode="auto">
            <a:xfrm flipH="1">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77"/>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78"/>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79"/>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80"/>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81"/>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82"/>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83"/>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84"/>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85"/>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86"/>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87"/>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88"/>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89"/>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90"/>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91"/>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92"/>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93"/>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94"/>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 name="Picture 2"/>
          <p:cNvPicPr>
            <a:picLocks noChangeAspect="1" noChangeArrowheads="1"/>
          </p:cNvPicPr>
          <p:nvPr/>
        </p:nvPicPr>
        <p:blipFill>
          <a:blip r:embed="rId13"/>
          <a:stretch>
            <a:fillRect/>
          </a:stretch>
        </p:blipFill>
        <p:spPr bwMode="auto">
          <a:xfrm>
            <a:off x="0" y="0"/>
            <a:ext cx="915243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14">
            <a:extLst>
              <a:ext uri="{BEBA8EAE-BF5A-486C-A8C5-ECC9F3942E4B}">
                <a14:imgProps xmlns:a14="http://schemas.microsoft.com/office/drawing/2010/main">
                  <a14:imgLayer r:embed="rId15">
                    <a14:imgEffect>
                      <a14:brightnessContrast bright="40000" contrast="-40000"/>
                    </a14:imgEffect>
                  </a14:imgLayer>
                </a14:imgProps>
              </a:ext>
            </a:extLst>
          </a:blip>
          <a:stretch>
            <a:fillRect/>
          </a:stretch>
        </p:blipFill>
        <p:spPr>
          <a:xfrm>
            <a:off x="483793" y="399189"/>
            <a:ext cx="622233" cy="576220"/>
          </a:xfrm>
          <a:prstGeom prst="rect">
            <a:avLst/>
          </a:prstGeom>
        </p:spPr>
      </p:pic>
      <p:grpSp>
        <p:nvGrpSpPr>
          <p:cNvPr id="141" name="组合 140"/>
          <p:cNvGrpSpPr/>
          <p:nvPr/>
        </p:nvGrpSpPr>
        <p:grpSpPr>
          <a:xfrm>
            <a:off x="7463595" y="363125"/>
            <a:ext cx="1433080" cy="430931"/>
            <a:chOff x="468128" y="370735"/>
            <a:chExt cx="1135204" cy="341359"/>
          </a:xfrm>
        </p:grpSpPr>
        <p:pic>
          <p:nvPicPr>
            <p:cNvPr id="142" name="图片 14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143" name="图片 14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31188"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31188" cy="33956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a:defRPr sz="1200">
                <a:solidFill>
                  <a:schemeClr val="tx1">
                    <a:tint val="75000"/>
                  </a:schemeClr>
                </a:solidFill>
              </a:defRPr>
            </a:lvl1p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3"/>
          </p:nvPr>
        </p:nvSpPr>
        <p:spPr>
          <a:xfrm>
            <a:off x="3124200" y="4768850"/>
            <a:ext cx="2897188" cy="273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788" y="4768850"/>
            <a:ext cx="2133600" cy="273050"/>
          </a:xfrm>
          <a:prstGeom prst="rect">
            <a:avLst/>
          </a:prstGeom>
        </p:spPr>
        <p:txBody>
          <a:bodyPr vert="horz" lIns="91440" tIns="45720" rIns="91440" bIns="45720" rtlCol="0" anchor="ctr"/>
          <a:lstStyle>
            <a:lvl1pPr algn="r">
              <a:defRPr sz="1200">
                <a:solidFill>
                  <a:schemeClr val="tx1">
                    <a:tint val="75000"/>
                  </a:schemeClr>
                </a:solidFill>
              </a:defRPr>
            </a:lvl1pPr>
          </a:lstStyle>
          <a:p>
            <a:fld id="{C0CF2A5A-B847-46A6-AB2D-7102E36A4C5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26426;&#26800;&#31186;&#34920;&#30340;&#28436;&#31034;.exe" TargetMode="External"/><Relationship Id="rId7"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554070" y="2010576"/>
            <a:ext cx="7166610" cy="923330"/>
          </a:xfrm>
          <a:prstGeom prst="rect">
            <a:avLst/>
          </a:prstGeom>
          <a:noFill/>
        </p:spPr>
        <p:txBody>
          <a:bodyPr wrap="square" rtlCol="0">
            <a:spAutoFit/>
            <a:scene3d>
              <a:camera prst="orthographicFront"/>
              <a:lightRig rig="threePt" dir="t"/>
            </a:scene3d>
          </a:bodyPr>
          <a:lstStyle/>
          <a:p>
            <a:r>
              <a:rPr lang="zh-CN" altLang="en-US" sz="5400" b="1"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mn-ea"/>
              </a:rPr>
              <a:t>长度和时间的测量</a:t>
            </a:r>
          </a:p>
        </p:txBody>
      </p:sp>
      <p:grpSp>
        <p:nvGrpSpPr>
          <p:cNvPr id="59" name="组合 58"/>
          <p:cNvGrpSpPr/>
          <p:nvPr/>
        </p:nvGrpSpPr>
        <p:grpSpPr>
          <a:xfrm>
            <a:off x="3193111" y="444453"/>
            <a:ext cx="3047676" cy="926126"/>
            <a:chOff x="4732255" y="2680277"/>
            <a:chExt cx="4908764" cy="1491672"/>
          </a:xfrm>
        </p:grpSpPr>
        <p:sp>
          <p:nvSpPr>
            <p:cNvPr id="56" name="椭圆 55"/>
            <p:cNvSpPr/>
            <p:nvPr/>
          </p:nvSpPr>
          <p:spPr>
            <a:xfrm>
              <a:off x="4732255" y="2686050"/>
              <a:ext cx="1485899" cy="1485899"/>
            </a:xfrm>
            <a:prstGeom prst="ellipse">
              <a:avLst/>
            </a:prstGeom>
            <a:solidFill>
              <a:srgbClr val="FDF1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7200" dirty="0">
                  <a:solidFill>
                    <a:schemeClr val="tx1">
                      <a:lumMod val="95000"/>
                      <a:lumOff val="5000"/>
                    </a:schemeClr>
                  </a:solidFill>
                  <a:latin typeface="楷体" panose="02010609060101010101" charset="-122"/>
                  <a:ea typeface="楷体" panose="02010609060101010101" charset="-122"/>
                </a:rPr>
                <a:t>第</a:t>
              </a:r>
            </a:p>
          </p:txBody>
        </p:sp>
        <p:sp>
          <p:nvSpPr>
            <p:cNvPr id="57" name="椭圆 56"/>
            <p:cNvSpPr/>
            <p:nvPr/>
          </p:nvSpPr>
          <p:spPr>
            <a:xfrm>
              <a:off x="6440297" y="2680281"/>
              <a:ext cx="1485899" cy="1485899"/>
            </a:xfrm>
            <a:prstGeom prst="ellipse">
              <a:avLst/>
            </a:prstGeom>
            <a:solidFill>
              <a:srgbClr val="FDF1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7200">
                  <a:solidFill>
                    <a:schemeClr val="tx1">
                      <a:lumMod val="95000"/>
                      <a:lumOff val="5000"/>
                    </a:schemeClr>
                  </a:solidFill>
                  <a:latin typeface="楷体" panose="02010609060101010101" charset="-122"/>
                  <a:ea typeface="楷体" panose="02010609060101010101" charset="-122"/>
                </a:rPr>
                <a:t>一</a:t>
              </a:r>
            </a:p>
          </p:txBody>
        </p:sp>
        <p:sp>
          <p:nvSpPr>
            <p:cNvPr id="58" name="椭圆 57"/>
            <p:cNvSpPr/>
            <p:nvPr/>
          </p:nvSpPr>
          <p:spPr>
            <a:xfrm>
              <a:off x="8155120" y="2680277"/>
              <a:ext cx="1485899" cy="1485899"/>
            </a:xfrm>
            <a:prstGeom prst="ellipse">
              <a:avLst/>
            </a:prstGeom>
            <a:solidFill>
              <a:srgbClr val="FDF1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zh-CN" sz="7200" dirty="0">
                  <a:solidFill>
                    <a:schemeClr val="tx1">
                      <a:lumMod val="95000"/>
                      <a:lumOff val="5000"/>
                    </a:schemeClr>
                  </a:solidFill>
                  <a:latin typeface="楷体" panose="02010609060101010101" charset="-122"/>
                  <a:ea typeface="楷体" panose="02010609060101010101" charset="-122"/>
                </a:rPr>
                <a:t>节</a:t>
              </a:r>
            </a:p>
          </p:txBody>
        </p:sp>
      </p:grpSp>
      <p:pic>
        <p:nvPicPr>
          <p:cNvPr id="7" name="图片 6" descr="图片包含 定居者&#10;&#10;已生成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900000" flipV="1">
            <a:off x="215900" y="336550"/>
            <a:ext cx="1289050" cy="549275"/>
          </a:xfrm>
          <a:prstGeom prst="rect">
            <a:avLst/>
          </a:prstGeom>
        </p:spPr>
      </p:pic>
      <p:pic>
        <p:nvPicPr>
          <p:cNvPr id="2" name="图片 1" descr="图片包含 定居者&#10;&#10;已生成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800000" flipV="1">
            <a:off x="7562850" y="316865"/>
            <a:ext cx="1289050" cy="549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750"/>
                                        <p:tgtEl>
                                          <p:spTgt spid="59"/>
                                        </p:tgtEl>
                                      </p:cBhvr>
                                    </p:animEffect>
                                  </p:childTnLst>
                                </p:cTn>
                              </p:par>
                            </p:childTnLst>
                          </p:cTn>
                        </p:par>
                        <p:par>
                          <p:cTn id="8" fill="hold" nodeType="afterGroup">
                            <p:stCondLst>
                              <p:cond delay="75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nodeType="afterGroup">
                            <p:stCondLst>
                              <p:cond delay="12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rot="1069306">
            <a:off x="7759700" y="429260"/>
            <a:ext cx="937895" cy="788035"/>
            <a:chOff x="3878263" y="203200"/>
            <a:chExt cx="5468938" cy="3459163"/>
          </a:xfrm>
        </p:grpSpPr>
        <p:grpSp>
          <p:nvGrpSpPr>
            <p:cNvPr id="3" name="Group 205"/>
            <p:cNvGrpSpPr/>
            <p:nvPr/>
          </p:nvGrpSpPr>
          <p:grpSpPr>
            <a:xfrm>
              <a:off x="3878263" y="203200"/>
              <a:ext cx="5468938" cy="3376613"/>
              <a:chOff x="2443" y="128"/>
              <a:chExt cx="3445" cy="2127"/>
            </a:xfrm>
          </p:grpSpPr>
          <p:sp>
            <p:nvSpPr>
              <p:cNvPr id="33" name="Freeform 5"/>
              <p:cNvSpPr/>
              <p:nvPr/>
            </p:nvSpPr>
            <p:spPr bwMode="auto">
              <a:xfrm>
                <a:off x="5258" y="128"/>
                <a:ext cx="57" cy="54"/>
              </a:xfrm>
              <a:custGeom>
                <a:avLst/>
                <a:gdLst>
                  <a:gd name="T0" fmla="*/ 17 w 24"/>
                  <a:gd name="T1" fmla="*/ 14 h 23"/>
                  <a:gd name="T2" fmla="*/ 12 w 24"/>
                  <a:gd name="T3" fmla="*/ 18 h 23"/>
                  <a:gd name="T4" fmla="*/ 7 w 24"/>
                  <a:gd name="T5" fmla="*/ 14 h 23"/>
                  <a:gd name="T6" fmla="*/ 9 w 24"/>
                  <a:gd name="T7" fmla="*/ 8 h 23"/>
                  <a:gd name="T8" fmla="*/ 15 w 24"/>
                  <a:gd name="T9" fmla="*/ 8 h 23"/>
                  <a:gd name="T10" fmla="*/ 17 w 24"/>
                  <a:gd name="T11" fmla="*/ 14 h 23"/>
                </a:gdLst>
                <a:ahLst/>
                <a:cxnLst>
                  <a:cxn ang="0">
                    <a:pos x="T0" y="T1"/>
                  </a:cxn>
                  <a:cxn ang="0">
                    <a:pos x="T2" y="T3"/>
                  </a:cxn>
                  <a:cxn ang="0">
                    <a:pos x="T4" y="T5"/>
                  </a:cxn>
                  <a:cxn ang="0">
                    <a:pos x="T6" y="T7"/>
                  </a:cxn>
                  <a:cxn ang="0">
                    <a:pos x="T8" y="T9"/>
                  </a:cxn>
                  <a:cxn ang="0">
                    <a:pos x="T10" y="T11"/>
                  </a:cxn>
                </a:cxnLst>
                <a:rect l="0" t="0" r="r" b="b"/>
                <a:pathLst>
                  <a:path w="24" h="23">
                    <a:moveTo>
                      <a:pt x="17" y="14"/>
                    </a:moveTo>
                    <a:cubicBezTo>
                      <a:pt x="19" y="23"/>
                      <a:pt x="19" y="23"/>
                      <a:pt x="12" y="18"/>
                    </a:cubicBezTo>
                    <a:cubicBezTo>
                      <a:pt x="4" y="22"/>
                      <a:pt x="4" y="22"/>
                      <a:pt x="7" y="14"/>
                    </a:cubicBezTo>
                    <a:cubicBezTo>
                      <a:pt x="0" y="8"/>
                      <a:pt x="0" y="8"/>
                      <a:pt x="9" y="8"/>
                    </a:cubicBezTo>
                    <a:cubicBezTo>
                      <a:pt x="13" y="0"/>
                      <a:pt x="12" y="0"/>
                      <a:pt x="15" y="8"/>
                    </a:cubicBezTo>
                    <a:cubicBezTo>
                      <a:pt x="24" y="9"/>
                      <a:pt x="24" y="9"/>
                      <a:pt x="17" y="14"/>
                    </a:cubicBezTo>
                    <a:close/>
                  </a:path>
                </a:pathLst>
              </a:custGeom>
              <a:solidFill>
                <a:srgbClr val="5C9F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4" name="Freeform 6"/>
              <p:cNvSpPr/>
              <p:nvPr/>
            </p:nvSpPr>
            <p:spPr bwMode="auto">
              <a:xfrm>
                <a:off x="5367" y="223"/>
                <a:ext cx="57" cy="54"/>
              </a:xfrm>
              <a:custGeom>
                <a:avLst/>
                <a:gdLst>
                  <a:gd name="T0" fmla="*/ 18 w 24"/>
                  <a:gd name="T1" fmla="*/ 15 h 23"/>
                  <a:gd name="T2" fmla="*/ 12 w 24"/>
                  <a:gd name="T3" fmla="*/ 19 h 23"/>
                  <a:gd name="T4" fmla="*/ 7 w 24"/>
                  <a:gd name="T5" fmla="*/ 15 h 23"/>
                  <a:gd name="T6" fmla="*/ 9 w 24"/>
                  <a:gd name="T7" fmla="*/ 8 h 23"/>
                  <a:gd name="T8" fmla="*/ 16 w 24"/>
                  <a:gd name="T9" fmla="*/ 9 h 23"/>
                  <a:gd name="T10" fmla="*/ 18 w 24"/>
                  <a:gd name="T11" fmla="*/ 15 h 23"/>
                </a:gdLst>
                <a:ahLst/>
                <a:cxnLst>
                  <a:cxn ang="0">
                    <a:pos x="T0" y="T1"/>
                  </a:cxn>
                  <a:cxn ang="0">
                    <a:pos x="T2" y="T3"/>
                  </a:cxn>
                  <a:cxn ang="0">
                    <a:pos x="T4" y="T5"/>
                  </a:cxn>
                  <a:cxn ang="0">
                    <a:pos x="T6" y="T7"/>
                  </a:cxn>
                  <a:cxn ang="0">
                    <a:pos x="T8" y="T9"/>
                  </a:cxn>
                  <a:cxn ang="0">
                    <a:pos x="T10" y="T11"/>
                  </a:cxn>
                </a:cxnLst>
                <a:rect l="0" t="0" r="r" b="b"/>
                <a:pathLst>
                  <a:path w="24" h="23">
                    <a:moveTo>
                      <a:pt x="18" y="15"/>
                    </a:moveTo>
                    <a:cubicBezTo>
                      <a:pt x="19" y="23"/>
                      <a:pt x="20" y="23"/>
                      <a:pt x="12" y="19"/>
                    </a:cubicBezTo>
                    <a:cubicBezTo>
                      <a:pt x="5" y="23"/>
                      <a:pt x="5" y="23"/>
                      <a:pt x="7" y="15"/>
                    </a:cubicBezTo>
                    <a:cubicBezTo>
                      <a:pt x="1" y="9"/>
                      <a:pt x="0" y="9"/>
                      <a:pt x="9" y="8"/>
                    </a:cubicBezTo>
                    <a:cubicBezTo>
                      <a:pt x="13" y="1"/>
                      <a:pt x="13" y="0"/>
                      <a:pt x="16" y="9"/>
                    </a:cubicBezTo>
                    <a:cubicBezTo>
                      <a:pt x="24" y="10"/>
                      <a:pt x="24" y="9"/>
                      <a:pt x="18" y="15"/>
                    </a:cubicBezTo>
                    <a:close/>
                  </a:path>
                </a:pathLst>
              </a:custGeom>
              <a:solidFill>
                <a:srgbClr val="5C9F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5" name="Freeform 7"/>
              <p:cNvSpPr/>
              <p:nvPr/>
            </p:nvSpPr>
            <p:spPr bwMode="auto">
              <a:xfrm>
                <a:off x="5471" y="213"/>
                <a:ext cx="57" cy="55"/>
              </a:xfrm>
              <a:custGeom>
                <a:avLst/>
                <a:gdLst>
                  <a:gd name="T0" fmla="*/ 17 w 24"/>
                  <a:gd name="T1" fmla="*/ 14 h 23"/>
                  <a:gd name="T2" fmla="*/ 12 w 24"/>
                  <a:gd name="T3" fmla="*/ 18 h 23"/>
                  <a:gd name="T4" fmla="*/ 6 w 24"/>
                  <a:gd name="T5" fmla="*/ 14 h 23"/>
                  <a:gd name="T6" fmla="*/ 9 w 24"/>
                  <a:gd name="T7" fmla="*/ 8 h 23"/>
                  <a:gd name="T8" fmla="*/ 15 w 24"/>
                  <a:gd name="T9" fmla="*/ 8 h 23"/>
                  <a:gd name="T10" fmla="*/ 17 w 24"/>
                  <a:gd name="T11" fmla="*/ 14 h 23"/>
                </a:gdLst>
                <a:ahLst/>
                <a:cxnLst>
                  <a:cxn ang="0">
                    <a:pos x="T0" y="T1"/>
                  </a:cxn>
                  <a:cxn ang="0">
                    <a:pos x="T2" y="T3"/>
                  </a:cxn>
                  <a:cxn ang="0">
                    <a:pos x="T4" y="T5"/>
                  </a:cxn>
                  <a:cxn ang="0">
                    <a:pos x="T6" y="T7"/>
                  </a:cxn>
                  <a:cxn ang="0">
                    <a:pos x="T8" y="T9"/>
                  </a:cxn>
                  <a:cxn ang="0">
                    <a:pos x="T10" y="T11"/>
                  </a:cxn>
                </a:cxnLst>
                <a:rect l="0" t="0" r="r" b="b"/>
                <a:pathLst>
                  <a:path w="24" h="23">
                    <a:moveTo>
                      <a:pt x="17" y="14"/>
                    </a:moveTo>
                    <a:cubicBezTo>
                      <a:pt x="18" y="23"/>
                      <a:pt x="19" y="23"/>
                      <a:pt x="12" y="18"/>
                    </a:cubicBezTo>
                    <a:cubicBezTo>
                      <a:pt x="4" y="22"/>
                      <a:pt x="4" y="22"/>
                      <a:pt x="6" y="14"/>
                    </a:cubicBezTo>
                    <a:cubicBezTo>
                      <a:pt x="0" y="8"/>
                      <a:pt x="0" y="8"/>
                      <a:pt x="9" y="8"/>
                    </a:cubicBezTo>
                    <a:cubicBezTo>
                      <a:pt x="12" y="0"/>
                      <a:pt x="12" y="0"/>
                      <a:pt x="15" y="8"/>
                    </a:cubicBezTo>
                    <a:cubicBezTo>
                      <a:pt x="24" y="9"/>
                      <a:pt x="24" y="9"/>
                      <a:pt x="17" y="14"/>
                    </a:cubicBezTo>
                    <a:close/>
                  </a:path>
                </a:pathLst>
              </a:custGeom>
              <a:solidFill>
                <a:srgbClr val="5C9F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6" name="Freeform 8"/>
              <p:cNvSpPr/>
              <p:nvPr/>
            </p:nvSpPr>
            <p:spPr bwMode="auto">
              <a:xfrm>
                <a:off x="5599" y="312"/>
                <a:ext cx="57" cy="55"/>
              </a:xfrm>
              <a:custGeom>
                <a:avLst/>
                <a:gdLst>
                  <a:gd name="T0" fmla="*/ 17 w 24"/>
                  <a:gd name="T1" fmla="*/ 14 h 23"/>
                  <a:gd name="T2" fmla="*/ 12 w 24"/>
                  <a:gd name="T3" fmla="*/ 18 h 23"/>
                  <a:gd name="T4" fmla="*/ 7 w 24"/>
                  <a:gd name="T5" fmla="*/ 14 h 23"/>
                  <a:gd name="T6" fmla="*/ 9 w 24"/>
                  <a:gd name="T7" fmla="*/ 8 h 23"/>
                  <a:gd name="T8" fmla="*/ 15 w 24"/>
                  <a:gd name="T9" fmla="*/ 8 h 23"/>
                  <a:gd name="T10" fmla="*/ 17 w 24"/>
                  <a:gd name="T11" fmla="*/ 14 h 23"/>
                </a:gdLst>
                <a:ahLst/>
                <a:cxnLst>
                  <a:cxn ang="0">
                    <a:pos x="T0" y="T1"/>
                  </a:cxn>
                  <a:cxn ang="0">
                    <a:pos x="T2" y="T3"/>
                  </a:cxn>
                  <a:cxn ang="0">
                    <a:pos x="T4" y="T5"/>
                  </a:cxn>
                  <a:cxn ang="0">
                    <a:pos x="T6" y="T7"/>
                  </a:cxn>
                  <a:cxn ang="0">
                    <a:pos x="T8" y="T9"/>
                  </a:cxn>
                  <a:cxn ang="0">
                    <a:pos x="T10" y="T11"/>
                  </a:cxn>
                </a:cxnLst>
                <a:rect l="0" t="0" r="r" b="b"/>
                <a:pathLst>
                  <a:path w="24" h="23">
                    <a:moveTo>
                      <a:pt x="17" y="14"/>
                    </a:moveTo>
                    <a:cubicBezTo>
                      <a:pt x="19" y="23"/>
                      <a:pt x="19" y="23"/>
                      <a:pt x="12" y="18"/>
                    </a:cubicBezTo>
                    <a:cubicBezTo>
                      <a:pt x="4" y="22"/>
                      <a:pt x="4" y="22"/>
                      <a:pt x="7" y="14"/>
                    </a:cubicBezTo>
                    <a:cubicBezTo>
                      <a:pt x="1" y="8"/>
                      <a:pt x="0" y="8"/>
                      <a:pt x="9" y="8"/>
                    </a:cubicBezTo>
                    <a:cubicBezTo>
                      <a:pt x="13" y="0"/>
                      <a:pt x="12" y="0"/>
                      <a:pt x="15" y="8"/>
                    </a:cubicBezTo>
                    <a:cubicBezTo>
                      <a:pt x="24" y="9"/>
                      <a:pt x="24" y="9"/>
                      <a:pt x="17" y="14"/>
                    </a:cubicBezTo>
                    <a:close/>
                  </a:path>
                </a:pathLst>
              </a:custGeom>
              <a:solidFill>
                <a:srgbClr val="5C9F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7" name="Freeform 9"/>
              <p:cNvSpPr/>
              <p:nvPr/>
            </p:nvSpPr>
            <p:spPr bwMode="auto">
              <a:xfrm>
                <a:off x="2445" y="1228"/>
                <a:ext cx="2797" cy="1024"/>
              </a:xfrm>
              <a:custGeom>
                <a:avLst/>
                <a:gdLst>
                  <a:gd name="T0" fmla="*/ 0 w 2797"/>
                  <a:gd name="T1" fmla="*/ 1024 h 1024"/>
                  <a:gd name="T2" fmla="*/ 2797 w 2797"/>
                  <a:gd name="T3" fmla="*/ 972 h 1024"/>
                  <a:gd name="T4" fmla="*/ 2501 w 2797"/>
                  <a:gd name="T5" fmla="*/ 0 h 1024"/>
                  <a:gd name="T6" fmla="*/ 0 w 2797"/>
                  <a:gd name="T7" fmla="*/ 1024 h 1024"/>
                </a:gdLst>
                <a:ahLst/>
                <a:cxnLst>
                  <a:cxn ang="0">
                    <a:pos x="T0" y="T1"/>
                  </a:cxn>
                  <a:cxn ang="0">
                    <a:pos x="T2" y="T3"/>
                  </a:cxn>
                  <a:cxn ang="0">
                    <a:pos x="T4" y="T5"/>
                  </a:cxn>
                  <a:cxn ang="0">
                    <a:pos x="T6" y="T7"/>
                  </a:cxn>
                </a:cxnLst>
                <a:rect l="0" t="0" r="r" b="b"/>
                <a:pathLst>
                  <a:path w="2797" h="1024">
                    <a:moveTo>
                      <a:pt x="0" y="1024"/>
                    </a:moveTo>
                    <a:lnTo>
                      <a:pt x="2797" y="972"/>
                    </a:lnTo>
                    <a:lnTo>
                      <a:pt x="2501" y="0"/>
                    </a:lnTo>
                    <a:lnTo>
                      <a:pt x="0" y="1024"/>
                    </a:lnTo>
                    <a:close/>
                  </a:path>
                </a:pathLst>
              </a:custGeom>
              <a:solidFill>
                <a:srgbClr val="DEB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8" name="Freeform 10"/>
              <p:cNvSpPr/>
              <p:nvPr/>
            </p:nvSpPr>
            <p:spPr bwMode="auto">
              <a:xfrm>
                <a:off x="2445" y="1228"/>
                <a:ext cx="2797" cy="1024"/>
              </a:xfrm>
              <a:custGeom>
                <a:avLst/>
                <a:gdLst>
                  <a:gd name="T0" fmla="*/ 0 w 2797"/>
                  <a:gd name="T1" fmla="*/ 1024 h 1024"/>
                  <a:gd name="T2" fmla="*/ 2797 w 2797"/>
                  <a:gd name="T3" fmla="*/ 972 h 1024"/>
                  <a:gd name="T4" fmla="*/ 2501 w 2797"/>
                  <a:gd name="T5" fmla="*/ 0 h 1024"/>
                  <a:gd name="T6" fmla="*/ 0 w 2797"/>
                  <a:gd name="T7" fmla="*/ 1024 h 1024"/>
                </a:gdLst>
                <a:ahLst/>
                <a:cxnLst>
                  <a:cxn ang="0">
                    <a:pos x="T0" y="T1"/>
                  </a:cxn>
                  <a:cxn ang="0">
                    <a:pos x="T2" y="T3"/>
                  </a:cxn>
                  <a:cxn ang="0">
                    <a:pos x="T4" y="T5"/>
                  </a:cxn>
                  <a:cxn ang="0">
                    <a:pos x="T6" y="T7"/>
                  </a:cxn>
                </a:cxnLst>
                <a:rect l="0" t="0" r="r" b="b"/>
                <a:pathLst>
                  <a:path w="2797" h="1024">
                    <a:moveTo>
                      <a:pt x="0" y="1024"/>
                    </a:moveTo>
                    <a:lnTo>
                      <a:pt x="2797" y="972"/>
                    </a:lnTo>
                    <a:lnTo>
                      <a:pt x="2501" y="0"/>
                    </a:lnTo>
                    <a:lnTo>
                      <a:pt x="0" y="10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9" name="Freeform 11"/>
              <p:cNvSpPr>
                <a:spLocks noEditPoints="1"/>
              </p:cNvSpPr>
              <p:nvPr/>
            </p:nvSpPr>
            <p:spPr bwMode="auto">
              <a:xfrm>
                <a:off x="2443" y="1223"/>
                <a:ext cx="2804" cy="1032"/>
              </a:xfrm>
              <a:custGeom>
                <a:avLst/>
                <a:gdLst>
                  <a:gd name="T0" fmla="*/ 0 w 1185"/>
                  <a:gd name="T1" fmla="*/ 435 h 436"/>
                  <a:gd name="T2" fmla="*/ 1 w 1185"/>
                  <a:gd name="T3" fmla="*/ 433 h 436"/>
                  <a:gd name="T4" fmla="*/ 1057 w 1185"/>
                  <a:gd name="T5" fmla="*/ 0 h 436"/>
                  <a:gd name="T6" fmla="*/ 1059 w 1185"/>
                  <a:gd name="T7" fmla="*/ 1 h 436"/>
                  <a:gd name="T8" fmla="*/ 1059 w 1185"/>
                  <a:gd name="T9" fmla="*/ 1 h 436"/>
                  <a:gd name="T10" fmla="*/ 1185 w 1185"/>
                  <a:gd name="T11" fmla="*/ 413 h 436"/>
                  <a:gd name="T12" fmla="*/ 1185 w 1185"/>
                  <a:gd name="T13" fmla="*/ 414 h 436"/>
                  <a:gd name="T14" fmla="*/ 1183 w 1185"/>
                  <a:gd name="T15" fmla="*/ 414 h 436"/>
                  <a:gd name="T16" fmla="*/ 1 w 1185"/>
                  <a:gd name="T17" fmla="*/ 436 h 436"/>
                  <a:gd name="T18" fmla="*/ 1 w 1185"/>
                  <a:gd name="T19" fmla="*/ 435 h 436"/>
                  <a:gd name="T20" fmla="*/ 1 w 1185"/>
                  <a:gd name="T21" fmla="*/ 436 h 436"/>
                  <a:gd name="T22" fmla="*/ 1 w 1185"/>
                  <a:gd name="T23" fmla="*/ 436 h 436"/>
                  <a:gd name="T24" fmla="*/ 0 w 1185"/>
                  <a:gd name="T25" fmla="*/ 435 h 436"/>
                  <a:gd name="T26" fmla="*/ 9 w 1185"/>
                  <a:gd name="T27" fmla="*/ 433 h 436"/>
                  <a:gd name="T28" fmla="*/ 1181 w 1185"/>
                  <a:gd name="T29" fmla="*/ 411 h 436"/>
                  <a:gd name="T30" fmla="*/ 1057 w 1185"/>
                  <a:gd name="T31" fmla="*/ 4 h 436"/>
                  <a:gd name="T32" fmla="*/ 9 w 1185"/>
                  <a:gd name="T33" fmla="*/ 433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5" h="436">
                    <a:moveTo>
                      <a:pt x="0" y="435"/>
                    </a:moveTo>
                    <a:cubicBezTo>
                      <a:pt x="0" y="434"/>
                      <a:pt x="0" y="433"/>
                      <a:pt x="1" y="433"/>
                    </a:cubicBezTo>
                    <a:cubicBezTo>
                      <a:pt x="1057" y="0"/>
                      <a:pt x="1057" y="0"/>
                      <a:pt x="1057" y="0"/>
                    </a:cubicBezTo>
                    <a:cubicBezTo>
                      <a:pt x="1058" y="0"/>
                      <a:pt x="1058" y="0"/>
                      <a:pt x="1059" y="1"/>
                    </a:cubicBezTo>
                    <a:cubicBezTo>
                      <a:pt x="1059" y="1"/>
                      <a:pt x="1059" y="1"/>
                      <a:pt x="1059" y="1"/>
                    </a:cubicBezTo>
                    <a:cubicBezTo>
                      <a:pt x="1185" y="413"/>
                      <a:pt x="1185" y="413"/>
                      <a:pt x="1185" y="413"/>
                    </a:cubicBezTo>
                    <a:cubicBezTo>
                      <a:pt x="1185" y="413"/>
                      <a:pt x="1185" y="413"/>
                      <a:pt x="1185" y="414"/>
                    </a:cubicBezTo>
                    <a:cubicBezTo>
                      <a:pt x="1184" y="414"/>
                      <a:pt x="1184" y="414"/>
                      <a:pt x="1183" y="414"/>
                    </a:cubicBezTo>
                    <a:cubicBezTo>
                      <a:pt x="1" y="436"/>
                      <a:pt x="1" y="436"/>
                      <a:pt x="1" y="436"/>
                    </a:cubicBezTo>
                    <a:cubicBezTo>
                      <a:pt x="1" y="435"/>
                      <a:pt x="1" y="435"/>
                      <a:pt x="1" y="435"/>
                    </a:cubicBezTo>
                    <a:cubicBezTo>
                      <a:pt x="1" y="436"/>
                      <a:pt x="1" y="436"/>
                      <a:pt x="1" y="436"/>
                    </a:cubicBezTo>
                    <a:cubicBezTo>
                      <a:pt x="1" y="436"/>
                      <a:pt x="1" y="436"/>
                      <a:pt x="1" y="436"/>
                    </a:cubicBezTo>
                    <a:cubicBezTo>
                      <a:pt x="1" y="436"/>
                      <a:pt x="0" y="436"/>
                      <a:pt x="0" y="435"/>
                    </a:cubicBezTo>
                    <a:moveTo>
                      <a:pt x="9" y="433"/>
                    </a:moveTo>
                    <a:cubicBezTo>
                      <a:pt x="1181" y="411"/>
                      <a:pt x="1181" y="411"/>
                      <a:pt x="1181" y="411"/>
                    </a:cubicBezTo>
                    <a:cubicBezTo>
                      <a:pt x="1057" y="4"/>
                      <a:pt x="1057" y="4"/>
                      <a:pt x="1057" y="4"/>
                    </a:cubicBezTo>
                    <a:cubicBezTo>
                      <a:pt x="9" y="433"/>
                      <a:pt x="9" y="433"/>
                      <a:pt x="9" y="433"/>
                    </a:cubicBezTo>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0" name="Freeform 12"/>
              <p:cNvSpPr/>
              <p:nvPr/>
            </p:nvSpPr>
            <p:spPr bwMode="auto">
              <a:xfrm>
                <a:off x="2445" y="939"/>
                <a:ext cx="2153" cy="1313"/>
              </a:xfrm>
              <a:custGeom>
                <a:avLst/>
                <a:gdLst>
                  <a:gd name="T0" fmla="*/ 2087 w 2153"/>
                  <a:gd name="T1" fmla="*/ 0 h 1313"/>
                  <a:gd name="T2" fmla="*/ 2153 w 2153"/>
                  <a:gd name="T3" fmla="*/ 516 h 1313"/>
                  <a:gd name="T4" fmla="*/ 0 w 2153"/>
                  <a:gd name="T5" fmla="*/ 1313 h 1313"/>
                  <a:gd name="T6" fmla="*/ 2087 w 2153"/>
                  <a:gd name="T7" fmla="*/ 0 h 1313"/>
                </a:gdLst>
                <a:ahLst/>
                <a:cxnLst>
                  <a:cxn ang="0">
                    <a:pos x="T0" y="T1"/>
                  </a:cxn>
                  <a:cxn ang="0">
                    <a:pos x="T2" y="T3"/>
                  </a:cxn>
                  <a:cxn ang="0">
                    <a:pos x="T4" y="T5"/>
                  </a:cxn>
                  <a:cxn ang="0">
                    <a:pos x="T6" y="T7"/>
                  </a:cxn>
                </a:cxnLst>
                <a:rect l="0" t="0" r="r" b="b"/>
                <a:pathLst>
                  <a:path w="2153" h="1313">
                    <a:moveTo>
                      <a:pt x="2087" y="0"/>
                    </a:moveTo>
                    <a:lnTo>
                      <a:pt x="2153" y="516"/>
                    </a:lnTo>
                    <a:lnTo>
                      <a:pt x="0" y="1313"/>
                    </a:lnTo>
                    <a:lnTo>
                      <a:pt x="2087" y="0"/>
                    </a:lnTo>
                    <a:close/>
                  </a:path>
                </a:pathLst>
              </a:custGeom>
              <a:solidFill>
                <a:srgbClr val="DEB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1" name="Freeform 13"/>
              <p:cNvSpPr>
                <a:spLocks noEditPoints="1"/>
              </p:cNvSpPr>
              <p:nvPr/>
            </p:nvSpPr>
            <p:spPr bwMode="auto">
              <a:xfrm>
                <a:off x="2443" y="935"/>
                <a:ext cx="2160" cy="1320"/>
              </a:xfrm>
              <a:custGeom>
                <a:avLst/>
                <a:gdLst>
                  <a:gd name="T0" fmla="*/ 0 w 913"/>
                  <a:gd name="T1" fmla="*/ 557 h 558"/>
                  <a:gd name="T2" fmla="*/ 0 w 913"/>
                  <a:gd name="T3" fmla="*/ 556 h 558"/>
                  <a:gd name="T4" fmla="*/ 883 w 913"/>
                  <a:gd name="T5" fmla="*/ 1 h 558"/>
                  <a:gd name="T6" fmla="*/ 884 w 913"/>
                  <a:gd name="T7" fmla="*/ 1 h 558"/>
                  <a:gd name="T8" fmla="*/ 885 w 913"/>
                  <a:gd name="T9" fmla="*/ 2 h 558"/>
                  <a:gd name="T10" fmla="*/ 913 w 913"/>
                  <a:gd name="T11" fmla="*/ 220 h 558"/>
                  <a:gd name="T12" fmla="*/ 912 w 913"/>
                  <a:gd name="T13" fmla="*/ 221 h 558"/>
                  <a:gd name="T14" fmla="*/ 2 w 913"/>
                  <a:gd name="T15" fmla="*/ 558 h 558"/>
                  <a:gd name="T16" fmla="*/ 1 w 913"/>
                  <a:gd name="T17" fmla="*/ 558 h 558"/>
                  <a:gd name="T18" fmla="*/ 0 w 913"/>
                  <a:gd name="T19" fmla="*/ 557 h 558"/>
                  <a:gd name="T20" fmla="*/ 14 w 913"/>
                  <a:gd name="T21" fmla="*/ 550 h 558"/>
                  <a:gd name="T22" fmla="*/ 909 w 913"/>
                  <a:gd name="T23" fmla="*/ 219 h 558"/>
                  <a:gd name="T24" fmla="*/ 882 w 913"/>
                  <a:gd name="T25" fmla="*/ 4 h 558"/>
                  <a:gd name="T26" fmla="*/ 14 w 913"/>
                  <a:gd name="T27" fmla="*/ 55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3" h="558">
                    <a:moveTo>
                      <a:pt x="0" y="557"/>
                    </a:moveTo>
                    <a:cubicBezTo>
                      <a:pt x="0" y="557"/>
                      <a:pt x="0" y="556"/>
                      <a:pt x="0" y="556"/>
                    </a:cubicBezTo>
                    <a:cubicBezTo>
                      <a:pt x="883" y="1"/>
                      <a:pt x="883" y="1"/>
                      <a:pt x="883" y="1"/>
                    </a:cubicBezTo>
                    <a:cubicBezTo>
                      <a:pt x="883" y="0"/>
                      <a:pt x="884" y="0"/>
                      <a:pt x="884" y="1"/>
                    </a:cubicBezTo>
                    <a:cubicBezTo>
                      <a:pt x="885" y="1"/>
                      <a:pt x="885" y="1"/>
                      <a:pt x="885" y="2"/>
                    </a:cubicBezTo>
                    <a:cubicBezTo>
                      <a:pt x="913" y="220"/>
                      <a:pt x="913" y="220"/>
                      <a:pt x="913" y="220"/>
                    </a:cubicBezTo>
                    <a:cubicBezTo>
                      <a:pt x="913" y="220"/>
                      <a:pt x="912" y="221"/>
                      <a:pt x="912" y="221"/>
                    </a:cubicBezTo>
                    <a:cubicBezTo>
                      <a:pt x="2" y="558"/>
                      <a:pt x="2" y="558"/>
                      <a:pt x="2" y="558"/>
                    </a:cubicBezTo>
                    <a:cubicBezTo>
                      <a:pt x="1" y="558"/>
                      <a:pt x="1" y="558"/>
                      <a:pt x="1" y="558"/>
                    </a:cubicBezTo>
                    <a:cubicBezTo>
                      <a:pt x="1" y="558"/>
                      <a:pt x="0" y="558"/>
                      <a:pt x="0" y="557"/>
                    </a:cubicBezTo>
                    <a:close/>
                    <a:moveTo>
                      <a:pt x="14" y="550"/>
                    </a:moveTo>
                    <a:cubicBezTo>
                      <a:pt x="909" y="219"/>
                      <a:pt x="909" y="219"/>
                      <a:pt x="909" y="219"/>
                    </a:cubicBezTo>
                    <a:cubicBezTo>
                      <a:pt x="882" y="4"/>
                      <a:pt x="882" y="4"/>
                      <a:pt x="882" y="4"/>
                    </a:cubicBezTo>
                    <a:lnTo>
                      <a:pt x="14" y="550"/>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2" name="Freeform 14"/>
              <p:cNvSpPr/>
              <p:nvPr/>
            </p:nvSpPr>
            <p:spPr bwMode="auto">
              <a:xfrm>
                <a:off x="2445" y="1093"/>
                <a:ext cx="3438" cy="1159"/>
              </a:xfrm>
              <a:custGeom>
                <a:avLst/>
                <a:gdLst>
                  <a:gd name="T0" fmla="*/ 0 w 3438"/>
                  <a:gd name="T1" fmla="*/ 1159 h 1159"/>
                  <a:gd name="T2" fmla="*/ 2451 w 3438"/>
                  <a:gd name="T3" fmla="*/ 0 h 1159"/>
                  <a:gd name="T4" fmla="*/ 3438 w 3438"/>
                  <a:gd name="T5" fmla="*/ 563 h 1159"/>
                  <a:gd name="T6" fmla="*/ 0 w 3438"/>
                  <a:gd name="T7" fmla="*/ 1159 h 1159"/>
                </a:gdLst>
                <a:ahLst/>
                <a:cxnLst>
                  <a:cxn ang="0">
                    <a:pos x="T0" y="T1"/>
                  </a:cxn>
                  <a:cxn ang="0">
                    <a:pos x="T2" y="T3"/>
                  </a:cxn>
                  <a:cxn ang="0">
                    <a:pos x="T4" y="T5"/>
                  </a:cxn>
                  <a:cxn ang="0">
                    <a:pos x="T6" y="T7"/>
                  </a:cxn>
                </a:cxnLst>
                <a:rect l="0" t="0" r="r" b="b"/>
                <a:pathLst>
                  <a:path w="3438" h="1159">
                    <a:moveTo>
                      <a:pt x="0" y="1159"/>
                    </a:moveTo>
                    <a:lnTo>
                      <a:pt x="2451" y="0"/>
                    </a:lnTo>
                    <a:lnTo>
                      <a:pt x="3438" y="563"/>
                    </a:lnTo>
                    <a:lnTo>
                      <a:pt x="0" y="1159"/>
                    </a:lnTo>
                    <a:close/>
                  </a:path>
                </a:pathLst>
              </a:custGeom>
              <a:solidFill>
                <a:srgbClr val="FFF9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3" name="Freeform 15"/>
              <p:cNvSpPr>
                <a:spLocks noEditPoints="1"/>
              </p:cNvSpPr>
              <p:nvPr/>
            </p:nvSpPr>
            <p:spPr bwMode="auto">
              <a:xfrm>
                <a:off x="2443" y="1088"/>
                <a:ext cx="3445" cy="1167"/>
              </a:xfrm>
              <a:custGeom>
                <a:avLst/>
                <a:gdLst>
                  <a:gd name="T0" fmla="*/ 0 w 1456"/>
                  <a:gd name="T1" fmla="*/ 492 h 493"/>
                  <a:gd name="T2" fmla="*/ 1 w 1456"/>
                  <a:gd name="T3" fmla="*/ 490 h 493"/>
                  <a:gd name="T4" fmla="*/ 1036 w 1456"/>
                  <a:gd name="T5" fmla="*/ 1 h 493"/>
                  <a:gd name="T6" fmla="*/ 1038 w 1456"/>
                  <a:gd name="T7" fmla="*/ 1 h 493"/>
                  <a:gd name="T8" fmla="*/ 1455 w 1456"/>
                  <a:gd name="T9" fmla="*/ 238 h 493"/>
                  <a:gd name="T10" fmla="*/ 1456 w 1456"/>
                  <a:gd name="T11" fmla="*/ 240 h 493"/>
                  <a:gd name="T12" fmla="*/ 1454 w 1456"/>
                  <a:gd name="T13" fmla="*/ 241 h 493"/>
                  <a:gd name="T14" fmla="*/ 2 w 1456"/>
                  <a:gd name="T15" fmla="*/ 493 h 493"/>
                  <a:gd name="T16" fmla="*/ 1 w 1456"/>
                  <a:gd name="T17" fmla="*/ 493 h 493"/>
                  <a:gd name="T18" fmla="*/ 0 w 1456"/>
                  <a:gd name="T19" fmla="*/ 492 h 493"/>
                  <a:gd name="T20" fmla="*/ 2 w 1456"/>
                  <a:gd name="T21" fmla="*/ 493 h 493"/>
                  <a:gd name="T22" fmla="*/ 1 w 1456"/>
                  <a:gd name="T23" fmla="*/ 492 h 493"/>
                  <a:gd name="T24" fmla="*/ 2 w 1456"/>
                  <a:gd name="T25" fmla="*/ 493 h 493"/>
                  <a:gd name="T26" fmla="*/ 12 w 1456"/>
                  <a:gd name="T27" fmla="*/ 488 h 493"/>
                  <a:gd name="T28" fmla="*/ 1450 w 1456"/>
                  <a:gd name="T29" fmla="*/ 239 h 493"/>
                  <a:gd name="T30" fmla="*/ 1037 w 1456"/>
                  <a:gd name="T31" fmla="*/ 4 h 493"/>
                  <a:gd name="T32" fmla="*/ 12 w 1456"/>
                  <a:gd name="T33" fmla="*/ 488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6" h="492">
                    <a:moveTo>
                      <a:pt x="0" y="492"/>
                    </a:moveTo>
                    <a:cubicBezTo>
                      <a:pt x="0" y="491"/>
                      <a:pt x="0" y="490"/>
                      <a:pt x="1" y="490"/>
                    </a:cubicBezTo>
                    <a:cubicBezTo>
                      <a:pt x="1036" y="1"/>
                      <a:pt x="1036" y="1"/>
                      <a:pt x="1036" y="1"/>
                    </a:cubicBezTo>
                    <a:cubicBezTo>
                      <a:pt x="1037" y="0"/>
                      <a:pt x="1037" y="0"/>
                      <a:pt x="1038" y="1"/>
                    </a:cubicBezTo>
                    <a:cubicBezTo>
                      <a:pt x="1455" y="238"/>
                      <a:pt x="1455" y="238"/>
                      <a:pt x="1455" y="238"/>
                    </a:cubicBezTo>
                    <a:cubicBezTo>
                      <a:pt x="1456" y="239"/>
                      <a:pt x="1456" y="239"/>
                      <a:pt x="1456" y="240"/>
                    </a:cubicBezTo>
                    <a:cubicBezTo>
                      <a:pt x="1456" y="241"/>
                      <a:pt x="1455" y="241"/>
                      <a:pt x="1454" y="241"/>
                    </a:cubicBezTo>
                    <a:cubicBezTo>
                      <a:pt x="2" y="493"/>
                      <a:pt x="2" y="493"/>
                      <a:pt x="2" y="493"/>
                    </a:cubicBezTo>
                    <a:cubicBezTo>
                      <a:pt x="1" y="493"/>
                      <a:pt x="1" y="493"/>
                      <a:pt x="1" y="493"/>
                    </a:cubicBezTo>
                    <a:cubicBezTo>
                      <a:pt x="1" y="493"/>
                      <a:pt x="0" y="493"/>
                      <a:pt x="0" y="492"/>
                    </a:cubicBezTo>
                    <a:close/>
                    <a:moveTo>
                      <a:pt x="2" y="493"/>
                    </a:moveTo>
                    <a:cubicBezTo>
                      <a:pt x="1" y="492"/>
                      <a:pt x="1" y="492"/>
                      <a:pt x="1" y="492"/>
                    </a:cubicBezTo>
                    <a:lnTo>
                      <a:pt x="2" y="493"/>
                    </a:lnTo>
                    <a:close/>
                    <a:moveTo>
                      <a:pt x="12" y="488"/>
                    </a:moveTo>
                    <a:cubicBezTo>
                      <a:pt x="1450" y="239"/>
                      <a:pt x="1450" y="239"/>
                      <a:pt x="1450" y="239"/>
                    </a:cubicBezTo>
                    <a:cubicBezTo>
                      <a:pt x="1037" y="4"/>
                      <a:pt x="1037" y="4"/>
                      <a:pt x="1037" y="4"/>
                    </a:cubicBezTo>
                    <a:lnTo>
                      <a:pt x="12" y="488"/>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4" name="Freeform 16"/>
              <p:cNvSpPr>
                <a:spLocks noEditPoints="1"/>
              </p:cNvSpPr>
              <p:nvPr/>
            </p:nvSpPr>
            <p:spPr bwMode="auto">
              <a:xfrm>
                <a:off x="2826" y="1150"/>
                <a:ext cx="2896" cy="970"/>
              </a:xfrm>
              <a:custGeom>
                <a:avLst/>
                <a:gdLst>
                  <a:gd name="T0" fmla="*/ 3 w 1224"/>
                  <a:gd name="T1" fmla="*/ 410 h 410"/>
                  <a:gd name="T2" fmla="*/ 79 w 1224"/>
                  <a:gd name="T3" fmla="*/ 392 h 410"/>
                  <a:gd name="T4" fmla="*/ 31 w 1224"/>
                  <a:gd name="T5" fmla="*/ 397 h 410"/>
                  <a:gd name="T6" fmla="*/ 126 w 1224"/>
                  <a:gd name="T7" fmla="*/ 384 h 410"/>
                  <a:gd name="T8" fmla="*/ 69 w 1224"/>
                  <a:gd name="T9" fmla="*/ 379 h 410"/>
                  <a:gd name="T10" fmla="*/ 184 w 1224"/>
                  <a:gd name="T11" fmla="*/ 377 h 410"/>
                  <a:gd name="T12" fmla="*/ 230 w 1224"/>
                  <a:gd name="T13" fmla="*/ 369 h 410"/>
                  <a:gd name="T14" fmla="*/ 82 w 1224"/>
                  <a:gd name="T15" fmla="*/ 370 h 410"/>
                  <a:gd name="T16" fmla="*/ 289 w 1224"/>
                  <a:gd name="T17" fmla="*/ 359 h 410"/>
                  <a:gd name="T18" fmla="*/ 111 w 1224"/>
                  <a:gd name="T19" fmla="*/ 359 h 410"/>
                  <a:gd name="T20" fmla="*/ 345 w 1224"/>
                  <a:gd name="T21" fmla="*/ 347 h 410"/>
                  <a:gd name="T22" fmla="*/ 364 w 1224"/>
                  <a:gd name="T23" fmla="*/ 349 h 410"/>
                  <a:gd name="T24" fmla="*/ 393 w 1224"/>
                  <a:gd name="T25" fmla="*/ 339 h 410"/>
                  <a:gd name="T26" fmla="*/ 435 w 1224"/>
                  <a:gd name="T27" fmla="*/ 337 h 410"/>
                  <a:gd name="T28" fmla="*/ 164 w 1224"/>
                  <a:gd name="T29" fmla="*/ 332 h 410"/>
                  <a:gd name="T30" fmla="*/ 496 w 1224"/>
                  <a:gd name="T31" fmla="*/ 324 h 410"/>
                  <a:gd name="T32" fmla="*/ 509 w 1224"/>
                  <a:gd name="T33" fmla="*/ 322 h 410"/>
                  <a:gd name="T34" fmla="*/ 555 w 1224"/>
                  <a:gd name="T35" fmla="*/ 314 h 410"/>
                  <a:gd name="T36" fmla="*/ 570 w 1224"/>
                  <a:gd name="T37" fmla="*/ 314 h 410"/>
                  <a:gd name="T38" fmla="*/ 219 w 1224"/>
                  <a:gd name="T39" fmla="*/ 304 h 410"/>
                  <a:gd name="T40" fmla="*/ 630 w 1224"/>
                  <a:gd name="T41" fmla="*/ 304 h 410"/>
                  <a:gd name="T42" fmla="*/ 245 w 1224"/>
                  <a:gd name="T43" fmla="*/ 293 h 410"/>
                  <a:gd name="T44" fmla="*/ 701 w 1224"/>
                  <a:gd name="T45" fmla="*/ 292 h 410"/>
                  <a:gd name="T46" fmla="*/ 746 w 1224"/>
                  <a:gd name="T47" fmla="*/ 282 h 410"/>
                  <a:gd name="T48" fmla="*/ 288 w 1224"/>
                  <a:gd name="T49" fmla="*/ 275 h 410"/>
                  <a:gd name="T50" fmla="*/ 775 w 1224"/>
                  <a:gd name="T51" fmla="*/ 277 h 410"/>
                  <a:gd name="T52" fmla="*/ 312 w 1224"/>
                  <a:gd name="T53" fmla="*/ 261 h 410"/>
                  <a:gd name="T54" fmla="*/ 837 w 1224"/>
                  <a:gd name="T55" fmla="*/ 269 h 410"/>
                  <a:gd name="T56" fmla="*/ 907 w 1224"/>
                  <a:gd name="T57" fmla="*/ 252 h 410"/>
                  <a:gd name="T58" fmla="*/ 330 w 1224"/>
                  <a:gd name="T59" fmla="*/ 257 h 410"/>
                  <a:gd name="T60" fmla="*/ 955 w 1224"/>
                  <a:gd name="T61" fmla="*/ 244 h 410"/>
                  <a:gd name="T62" fmla="*/ 368 w 1224"/>
                  <a:gd name="T63" fmla="*/ 240 h 410"/>
                  <a:gd name="T64" fmla="*/ 1012 w 1224"/>
                  <a:gd name="T65" fmla="*/ 237 h 410"/>
                  <a:gd name="T66" fmla="*/ 1058 w 1224"/>
                  <a:gd name="T67" fmla="*/ 229 h 410"/>
                  <a:gd name="T68" fmla="*/ 381 w 1224"/>
                  <a:gd name="T69" fmla="*/ 231 h 410"/>
                  <a:gd name="T70" fmla="*/ 1117 w 1224"/>
                  <a:gd name="T71" fmla="*/ 219 h 410"/>
                  <a:gd name="T72" fmla="*/ 410 w 1224"/>
                  <a:gd name="T73" fmla="*/ 220 h 410"/>
                  <a:gd name="T74" fmla="*/ 1174 w 1224"/>
                  <a:gd name="T75" fmla="*/ 207 h 410"/>
                  <a:gd name="T76" fmla="*/ 1192 w 1224"/>
                  <a:gd name="T77" fmla="*/ 209 h 410"/>
                  <a:gd name="T78" fmla="*/ 1211 w 1224"/>
                  <a:gd name="T79" fmla="*/ 198 h 410"/>
                  <a:gd name="T80" fmla="*/ 464 w 1224"/>
                  <a:gd name="T81" fmla="*/ 190 h 410"/>
                  <a:gd name="T82" fmla="*/ 1198 w 1224"/>
                  <a:gd name="T83" fmla="*/ 188 h 410"/>
                  <a:gd name="T84" fmla="*/ 1158 w 1224"/>
                  <a:gd name="T85" fmla="*/ 168 h 410"/>
                  <a:gd name="T86" fmla="*/ 531 w 1224"/>
                  <a:gd name="T87" fmla="*/ 164 h 410"/>
                  <a:gd name="T88" fmla="*/ 544 w 1224"/>
                  <a:gd name="T89" fmla="*/ 155 h 410"/>
                  <a:gd name="T90" fmla="*/ 1109 w 1224"/>
                  <a:gd name="T91" fmla="*/ 134 h 410"/>
                  <a:gd name="T92" fmla="*/ 571 w 1224"/>
                  <a:gd name="T93" fmla="*/ 142 h 410"/>
                  <a:gd name="T94" fmla="*/ 1079 w 1224"/>
                  <a:gd name="T95" fmla="*/ 120 h 410"/>
                  <a:gd name="T96" fmla="*/ 628 w 1224"/>
                  <a:gd name="T97" fmla="*/ 118 h 410"/>
                  <a:gd name="T98" fmla="*/ 654 w 1224"/>
                  <a:gd name="T99" fmla="*/ 101 h 410"/>
                  <a:gd name="T100" fmla="*/ 1042 w 1224"/>
                  <a:gd name="T101" fmla="*/ 99 h 410"/>
                  <a:gd name="T102" fmla="*/ 1002 w 1224"/>
                  <a:gd name="T103" fmla="*/ 79 h 410"/>
                  <a:gd name="T104" fmla="*/ 721 w 1224"/>
                  <a:gd name="T105" fmla="*/ 75 h 410"/>
                  <a:gd name="T106" fmla="*/ 735 w 1224"/>
                  <a:gd name="T107" fmla="*/ 66 h 410"/>
                  <a:gd name="T108" fmla="*/ 952 w 1224"/>
                  <a:gd name="T109" fmla="*/ 45 h 410"/>
                  <a:gd name="T110" fmla="*/ 762 w 1224"/>
                  <a:gd name="T111" fmla="*/ 53 h 410"/>
                  <a:gd name="T112" fmla="*/ 923 w 1224"/>
                  <a:gd name="T113" fmla="*/ 32 h 410"/>
                  <a:gd name="T114" fmla="*/ 818 w 1224"/>
                  <a:gd name="T115" fmla="*/ 29 h 410"/>
                  <a:gd name="T116" fmla="*/ 844 w 1224"/>
                  <a:gd name="T117" fmla="*/ 12 h 410"/>
                  <a:gd name="T118" fmla="*/ 885 w 1224"/>
                  <a:gd name="T119" fmla="*/ 1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4" h="410">
                    <a:moveTo>
                      <a:pt x="0" y="408"/>
                    </a:moveTo>
                    <a:cubicBezTo>
                      <a:pt x="0" y="407"/>
                      <a:pt x="0" y="406"/>
                      <a:pt x="2" y="405"/>
                    </a:cubicBezTo>
                    <a:cubicBezTo>
                      <a:pt x="12" y="400"/>
                      <a:pt x="12" y="400"/>
                      <a:pt x="12" y="400"/>
                    </a:cubicBezTo>
                    <a:cubicBezTo>
                      <a:pt x="14" y="400"/>
                      <a:pt x="15" y="400"/>
                      <a:pt x="16" y="401"/>
                    </a:cubicBezTo>
                    <a:cubicBezTo>
                      <a:pt x="16" y="402"/>
                      <a:pt x="16" y="402"/>
                      <a:pt x="16" y="403"/>
                    </a:cubicBezTo>
                    <a:cubicBezTo>
                      <a:pt x="20" y="402"/>
                      <a:pt x="20" y="402"/>
                      <a:pt x="20" y="402"/>
                    </a:cubicBezTo>
                    <a:cubicBezTo>
                      <a:pt x="21" y="402"/>
                      <a:pt x="22" y="403"/>
                      <a:pt x="23" y="404"/>
                    </a:cubicBezTo>
                    <a:cubicBezTo>
                      <a:pt x="23" y="404"/>
                      <a:pt x="23" y="404"/>
                      <a:pt x="23" y="404"/>
                    </a:cubicBezTo>
                    <a:cubicBezTo>
                      <a:pt x="23" y="406"/>
                      <a:pt x="22" y="407"/>
                      <a:pt x="21" y="407"/>
                    </a:cubicBezTo>
                    <a:cubicBezTo>
                      <a:pt x="9" y="409"/>
                      <a:pt x="9" y="409"/>
                      <a:pt x="9" y="409"/>
                    </a:cubicBezTo>
                    <a:cubicBezTo>
                      <a:pt x="8" y="409"/>
                      <a:pt x="7" y="409"/>
                      <a:pt x="7" y="408"/>
                    </a:cubicBezTo>
                    <a:cubicBezTo>
                      <a:pt x="4" y="410"/>
                      <a:pt x="4" y="410"/>
                      <a:pt x="4" y="410"/>
                    </a:cubicBezTo>
                    <a:cubicBezTo>
                      <a:pt x="3" y="410"/>
                      <a:pt x="3" y="410"/>
                      <a:pt x="3" y="410"/>
                    </a:cubicBezTo>
                    <a:cubicBezTo>
                      <a:pt x="2" y="410"/>
                      <a:pt x="1" y="409"/>
                      <a:pt x="0" y="408"/>
                    </a:cubicBezTo>
                    <a:close/>
                    <a:moveTo>
                      <a:pt x="36" y="402"/>
                    </a:moveTo>
                    <a:cubicBezTo>
                      <a:pt x="35" y="400"/>
                      <a:pt x="36" y="399"/>
                      <a:pt x="38" y="399"/>
                    </a:cubicBezTo>
                    <a:cubicBezTo>
                      <a:pt x="49" y="397"/>
                      <a:pt x="49" y="397"/>
                      <a:pt x="49" y="397"/>
                    </a:cubicBezTo>
                    <a:cubicBezTo>
                      <a:pt x="51" y="397"/>
                      <a:pt x="52" y="398"/>
                      <a:pt x="52" y="399"/>
                    </a:cubicBezTo>
                    <a:cubicBezTo>
                      <a:pt x="52" y="399"/>
                      <a:pt x="52" y="399"/>
                      <a:pt x="52" y="399"/>
                    </a:cubicBezTo>
                    <a:cubicBezTo>
                      <a:pt x="52" y="401"/>
                      <a:pt x="51" y="402"/>
                      <a:pt x="50" y="402"/>
                    </a:cubicBezTo>
                    <a:cubicBezTo>
                      <a:pt x="38" y="404"/>
                      <a:pt x="38" y="404"/>
                      <a:pt x="38" y="404"/>
                    </a:cubicBezTo>
                    <a:cubicBezTo>
                      <a:pt x="38" y="404"/>
                      <a:pt x="38" y="404"/>
                      <a:pt x="38" y="404"/>
                    </a:cubicBezTo>
                    <a:cubicBezTo>
                      <a:pt x="37" y="404"/>
                      <a:pt x="36" y="403"/>
                      <a:pt x="36" y="402"/>
                    </a:cubicBezTo>
                    <a:close/>
                    <a:moveTo>
                      <a:pt x="65" y="397"/>
                    </a:moveTo>
                    <a:cubicBezTo>
                      <a:pt x="65" y="396"/>
                      <a:pt x="66" y="394"/>
                      <a:pt x="67" y="394"/>
                    </a:cubicBezTo>
                    <a:cubicBezTo>
                      <a:pt x="79" y="392"/>
                      <a:pt x="79" y="392"/>
                      <a:pt x="79" y="392"/>
                    </a:cubicBezTo>
                    <a:cubicBezTo>
                      <a:pt x="80" y="392"/>
                      <a:pt x="82" y="393"/>
                      <a:pt x="82" y="394"/>
                    </a:cubicBezTo>
                    <a:cubicBezTo>
                      <a:pt x="82" y="394"/>
                      <a:pt x="82" y="394"/>
                      <a:pt x="82" y="394"/>
                    </a:cubicBezTo>
                    <a:cubicBezTo>
                      <a:pt x="82" y="396"/>
                      <a:pt x="81" y="397"/>
                      <a:pt x="80" y="397"/>
                    </a:cubicBezTo>
                    <a:cubicBezTo>
                      <a:pt x="68" y="399"/>
                      <a:pt x="68" y="399"/>
                      <a:pt x="68" y="399"/>
                    </a:cubicBezTo>
                    <a:cubicBezTo>
                      <a:pt x="68" y="399"/>
                      <a:pt x="68" y="399"/>
                      <a:pt x="68" y="399"/>
                    </a:cubicBezTo>
                    <a:cubicBezTo>
                      <a:pt x="66" y="399"/>
                      <a:pt x="65" y="398"/>
                      <a:pt x="65" y="397"/>
                    </a:cubicBezTo>
                    <a:close/>
                    <a:moveTo>
                      <a:pt x="28" y="396"/>
                    </a:moveTo>
                    <a:cubicBezTo>
                      <a:pt x="27" y="395"/>
                      <a:pt x="27" y="395"/>
                      <a:pt x="27" y="395"/>
                    </a:cubicBezTo>
                    <a:cubicBezTo>
                      <a:pt x="27" y="394"/>
                      <a:pt x="28" y="393"/>
                      <a:pt x="29" y="393"/>
                    </a:cubicBezTo>
                    <a:cubicBezTo>
                      <a:pt x="40" y="387"/>
                      <a:pt x="40" y="387"/>
                      <a:pt x="40" y="387"/>
                    </a:cubicBezTo>
                    <a:cubicBezTo>
                      <a:pt x="41" y="387"/>
                      <a:pt x="42" y="387"/>
                      <a:pt x="43" y="389"/>
                    </a:cubicBezTo>
                    <a:cubicBezTo>
                      <a:pt x="43" y="390"/>
                      <a:pt x="43" y="391"/>
                      <a:pt x="42" y="392"/>
                    </a:cubicBezTo>
                    <a:cubicBezTo>
                      <a:pt x="31" y="397"/>
                      <a:pt x="31" y="397"/>
                      <a:pt x="31" y="397"/>
                    </a:cubicBezTo>
                    <a:cubicBezTo>
                      <a:pt x="30" y="397"/>
                      <a:pt x="30" y="397"/>
                      <a:pt x="30" y="397"/>
                    </a:cubicBezTo>
                    <a:cubicBezTo>
                      <a:pt x="29" y="397"/>
                      <a:pt x="28" y="397"/>
                      <a:pt x="28" y="396"/>
                    </a:cubicBezTo>
                    <a:close/>
                    <a:moveTo>
                      <a:pt x="95" y="392"/>
                    </a:moveTo>
                    <a:cubicBezTo>
                      <a:pt x="95" y="390"/>
                      <a:pt x="95" y="389"/>
                      <a:pt x="97" y="389"/>
                    </a:cubicBezTo>
                    <a:cubicBezTo>
                      <a:pt x="109" y="387"/>
                      <a:pt x="109" y="387"/>
                      <a:pt x="109" y="387"/>
                    </a:cubicBezTo>
                    <a:cubicBezTo>
                      <a:pt x="110" y="387"/>
                      <a:pt x="111" y="388"/>
                      <a:pt x="111" y="389"/>
                    </a:cubicBezTo>
                    <a:cubicBezTo>
                      <a:pt x="111" y="389"/>
                      <a:pt x="111" y="389"/>
                      <a:pt x="111" y="389"/>
                    </a:cubicBezTo>
                    <a:cubicBezTo>
                      <a:pt x="111" y="391"/>
                      <a:pt x="111" y="392"/>
                      <a:pt x="109" y="392"/>
                    </a:cubicBezTo>
                    <a:cubicBezTo>
                      <a:pt x="98" y="394"/>
                      <a:pt x="98" y="394"/>
                      <a:pt x="98" y="394"/>
                    </a:cubicBezTo>
                    <a:cubicBezTo>
                      <a:pt x="97" y="394"/>
                      <a:pt x="97" y="394"/>
                      <a:pt x="97" y="394"/>
                    </a:cubicBezTo>
                    <a:cubicBezTo>
                      <a:pt x="96" y="394"/>
                      <a:pt x="95" y="393"/>
                      <a:pt x="95" y="392"/>
                    </a:cubicBezTo>
                    <a:close/>
                    <a:moveTo>
                      <a:pt x="124" y="387"/>
                    </a:moveTo>
                    <a:cubicBezTo>
                      <a:pt x="124" y="385"/>
                      <a:pt x="125" y="384"/>
                      <a:pt x="126" y="384"/>
                    </a:cubicBezTo>
                    <a:cubicBezTo>
                      <a:pt x="138" y="382"/>
                      <a:pt x="138" y="382"/>
                      <a:pt x="138" y="382"/>
                    </a:cubicBezTo>
                    <a:cubicBezTo>
                      <a:pt x="140" y="382"/>
                      <a:pt x="141" y="383"/>
                      <a:pt x="141" y="384"/>
                    </a:cubicBezTo>
                    <a:cubicBezTo>
                      <a:pt x="141" y="384"/>
                      <a:pt x="141" y="384"/>
                      <a:pt x="141" y="384"/>
                    </a:cubicBezTo>
                    <a:cubicBezTo>
                      <a:pt x="141" y="386"/>
                      <a:pt x="140" y="387"/>
                      <a:pt x="139" y="387"/>
                    </a:cubicBezTo>
                    <a:cubicBezTo>
                      <a:pt x="127" y="389"/>
                      <a:pt x="127" y="389"/>
                      <a:pt x="127" y="389"/>
                    </a:cubicBezTo>
                    <a:cubicBezTo>
                      <a:pt x="127" y="389"/>
                      <a:pt x="127" y="389"/>
                      <a:pt x="127" y="389"/>
                    </a:cubicBezTo>
                    <a:cubicBezTo>
                      <a:pt x="126" y="389"/>
                      <a:pt x="125" y="388"/>
                      <a:pt x="124" y="387"/>
                    </a:cubicBezTo>
                    <a:close/>
                    <a:moveTo>
                      <a:pt x="55" y="383"/>
                    </a:moveTo>
                    <a:cubicBezTo>
                      <a:pt x="55" y="382"/>
                      <a:pt x="55" y="382"/>
                      <a:pt x="55" y="382"/>
                    </a:cubicBezTo>
                    <a:cubicBezTo>
                      <a:pt x="55" y="381"/>
                      <a:pt x="55" y="380"/>
                      <a:pt x="56" y="380"/>
                    </a:cubicBezTo>
                    <a:cubicBezTo>
                      <a:pt x="67" y="375"/>
                      <a:pt x="67" y="375"/>
                      <a:pt x="67" y="375"/>
                    </a:cubicBezTo>
                    <a:cubicBezTo>
                      <a:pt x="68" y="374"/>
                      <a:pt x="69" y="375"/>
                      <a:pt x="70" y="376"/>
                    </a:cubicBezTo>
                    <a:cubicBezTo>
                      <a:pt x="71" y="377"/>
                      <a:pt x="70" y="379"/>
                      <a:pt x="69" y="379"/>
                    </a:cubicBezTo>
                    <a:cubicBezTo>
                      <a:pt x="58" y="384"/>
                      <a:pt x="58" y="384"/>
                      <a:pt x="58" y="384"/>
                    </a:cubicBezTo>
                    <a:cubicBezTo>
                      <a:pt x="57" y="384"/>
                      <a:pt x="57" y="384"/>
                      <a:pt x="57" y="384"/>
                    </a:cubicBezTo>
                    <a:cubicBezTo>
                      <a:pt x="56" y="384"/>
                      <a:pt x="55" y="384"/>
                      <a:pt x="55" y="383"/>
                    </a:cubicBezTo>
                    <a:close/>
                    <a:moveTo>
                      <a:pt x="154" y="382"/>
                    </a:moveTo>
                    <a:cubicBezTo>
                      <a:pt x="154" y="381"/>
                      <a:pt x="155" y="379"/>
                      <a:pt x="156" y="379"/>
                    </a:cubicBezTo>
                    <a:cubicBezTo>
                      <a:pt x="168" y="377"/>
                      <a:pt x="168" y="377"/>
                      <a:pt x="168" y="377"/>
                    </a:cubicBezTo>
                    <a:cubicBezTo>
                      <a:pt x="169" y="377"/>
                      <a:pt x="170" y="378"/>
                      <a:pt x="171" y="379"/>
                    </a:cubicBezTo>
                    <a:cubicBezTo>
                      <a:pt x="171" y="379"/>
                      <a:pt x="171" y="379"/>
                      <a:pt x="171" y="379"/>
                    </a:cubicBezTo>
                    <a:cubicBezTo>
                      <a:pt x="171" y="381"/>
                      <a:pt x="170" y="382"/>
                      <a:pt x="169" y="382"/>
                    </a:cubicBezTo>
                    <a:cubicBezTo>
                      <a:pt x="157" y="384"/>
                      <a:pt x="157" y="384"/>
                      <a:pt x="157" y="384"/>
                    </a:cubicBezTo>
                    <a:cubicBezTo>
                      <a:pt x="156" y="384"/>
                      <a:pt x="156" y="384"/>
                      <a:pt x="156" y="384"/>
                    </a:cubicBezTo>
                    <a:cubicBezTo>
                      <a:pt x="155" y="384"/>
                      <a:pt x="154" y="383"/>
                      <a:pt x="154" y="382"/>
                    </a:cubicBezTo>
                    <a:close/>
                    <a:moveTo>
                      <a:pt x="184" y="377"/>
                    </a:moveTo>
                    <a:cubicBezTo>
                      <a:pt x="183" y="376"/>
                      <a:pt x="184" y="374"/>
                      <a:pt x="186" y="374"/>
                    </a:cubicBezTo>
                    <a:cubicBezTo>
                      <a:pt x="197" y="372"/>
                      <a:pt x="197" y="372"/>
                      <a:pt x="197" y="372"/>
                    </a:cubicBezTo>
                    <a:cubicBezTo>
                      <a:pt x="199" y="372"/>
                      <a:pt x="200" y="373"/>
                      <a:pt x="200" y="374"/>
                    </a:cubicBezTo>
                    <a:cubicBezTo>
                      <a:pt x="200" y="374"/>
                      <a:pt x="200" y="374"/>
                      <a:pt x="200" y="374"/>
                    </a:cubicBezTo>
                    <a:cubicBezTo>
                      <a:pt x="200" y="376"/>
                      <a:pt x="199" y="377"/>
                      <a:pt x="198" y="377"/>
                    </a:cubicBezTo>
                    <a:cubicBezTo>
                      <a:pt x="186" y="379"/>
                      <a:pt x="186" y="379"/>
                      <a:pt x="186" y="379"/>
                    </a:cubicBezTo>
                    <a:cubicBezTo>
                      <a:pt x="186" y="379"/>
                      <a:pt x="186" y="379"/>
                      <a:pt x="186" y="379"/>
                    </a:cubicBezTo>
                    <a:cubicBezTo>
                      <a:pt x="185" y="379"/>
                      <a:pt x="184" y="378"/>
                      <a:pt x="184" y="377"/>
                    </a:cubicBezTo>
                    <a:close/>
                    <a:moveTo>
                      <a:pt x="213" y="372"/>
                    </a:moveTo>
                    <a:cubicBezTo>
                      <a:pt x="213" y="370"/>
                      <a:pt x="214" y="369"/>
                      <a:pt x="215" y="369"/>
                    </a:cubicBezTo>
                    <a:cubicBezTo>
                      <a:pt x="227" y="367"/>
                      <a:pt x="227" y="367"/>
                      <a:pt x="227" y="367"/>
                    </a:cubicBezTo>
                    <a:cubicBezTo>
                      <a:pt x="228" y="367"/>
                      <a:pt x="229" y="368"/>
                      <a:pt x="230" y="369"/>
                    </a:cubicBezTo>
                    <a:cubicBezTo>
                      <a:pt x="230" y="369"/>
                      <a:pt x="230" y="369"/>
                      <a:pt x="230" y="369"/>
                    </a:cubicBezTo>
                    <a:cubicBezTo>
                      <a:pt x="230" y="371"/>
                      <a:pt x="229" y="372"/>
                      <a:pt x="228" y="372"/>
                    </a:cubicBezTo>
                    <a:cubicBezTo>
                      <a:pt x="216" y="374"/>
                      <a:pt x="216" y="374"/>
                      <a:pt x="216" y="374"/>
                    </a:cubicBezTo>
                    <a:cubicBezTo>
                      <a:pt x="216" y="374"/>
                      <a:pt x="216" y="374"/>
                      <a:pt x="216" y="374"/>
                    </a:cubicBezTo>
                    <a:cubicBezTo>
                      <a:pt x="214" y="374"/>
                      <a:pt x="213" y="373"/>
                      <a:pt x="213" y="372"/>
                    </a:cubicBezTo>
                    <a:close/>
                    <a:moveTo>
                      <a:pt x="82" y="370"/>
                    </a:moveTo>
                    <a:cubicBezTo>
                      <a:pt x="82" y="369"/>
                      <a:pt x="82" y="369"/>
                      <a:pt x="82" y="369"/>
                    </a:cubicBezTo>
                    <a:cubicBezTo>
                      <a:pt x="82" y="368"/>
                      <a:pt x="82" y="368"/>
                      <a:pt x="83" y="367"/>
                    </a:cubicBezTo>
                    <a:cubicBezTo>
                      <a:pt x="94" y="362"/>
                      <a:pt x="94" y="362"/>
                      <a:pt x="94" y="362"/>
                    </a:cubicBezTo>
                    <a:cubicBezTo>
                      <a:pt x="95" y="362"/>
                      <a:pt x="97" y="362"/>
                      <a:pt x="97" y="363"/>
                    </a:cubicBezTo>
                    <a:cubicBezTo>
                      <a:pt x="98" y="364"/>
                      <a:pt x="97" y="366"/>
                      <a:pt x="96" y="366"/>
                    </a:cubicBezTo>
                    <a:cubicBezTo>
                      <a:pt x="85" y="372"/>
                      <a:pt x="85" y="372"/>
                      <a:pt x="85" y="372"/>
                    </a:cubicBezTo>
                    <a:cubicBezTo>
                      <a:pt x="84" y="372"/>
                      <a:pt x="84" y="372"/>
                      <a:pt x="84" y="372"/>
                    </a:cubicBezTo>
                    <a:cubicBezTo>
                      <a:pt x="83" y="372"/>
                      <a:pt x="82" y="371"/>
                      <a:pt x="82" y="370"/>
                    </a:cubicBezTo>
                    <a:close/>
                    <a:moveTo>
                      <a:pt x="243" y="367"/>
                    </a:moveTo>
                    <a:cubicBezTo>
                      <a:pt x="243" y="366"/>
                      <a:pt x="243" y="364"/>
                      <a:pt x="245" y="364"/>
                    </a:cubicBezTo>
                    <a:cubicBezTo>
                      <a:pt x="257" y="362"/>
                      <a:pt x="257" y="362"/>
                      <a:pt x="257" y="362"/>
                    </a:cubicBezTo>
                    <a:cubicBezTo>
                      <a:pt x="258" y="362"/>
                      <a:pt x="259" y="363"/>
                      <a:pt x="259" y="364"/>
                    </a:cubicBezTo>
                    <a:cubicBezTo>
                      <a:pt x="259" y="364"/>
                      <a:pt x="259" y="364"/>
                      <a:pt x="259" y="364"/>
                    </a:cubicBezTo>
                    <a:cubicBezTo>
                      <a:pt x="259" y="366"/>
                      <a:pt x="259" y="367"/>
                      <a:pt x="257" y="367"/>
                    </a:cubicBezTo>
                    <a:cubicBezTo>
                      <a:pt x="245" y="369"/>
                      <a:pt x="245" y="369"/>
                      <a:pt x="245" y="369"/>
                    </a:cubicBezTo>
                    <a:cubicBezTo>
                      <a:pt x="245" y="369"/>
                      <a:pt x="245" y="369"/>
                      <a:pt x="245" y="369"/>
                    </a:cubicBezTo>
                    <a:cubicBezTo>
                      <a:pt x="244" y="369"/>
                      <a:pt x="243" y="368"/>
                      <a:pt x="243" y="367"/>
                    </a:cubicBezTo>
                    <a:close/>
                    <a:moveTo>
                      <a:pt x="272" y="362"/>
                    </a:moveTo>
                    <a:cubicBezTo>
                      <a:pt x="272" y="361"/>
                      <a:pt x="273" y="359"/>
                      <a:pt x="274" y="359"/>
                    </a:cubicBezTo>
                    <a:cubicBezTo>
                      <a:pt x="286" y="357"/>
                      <a:pt x="286" y="357"/>
                      <a:pt x="286" y="357"/>
                    </a:cubicBezTo>
                    <a:cubicBezTo>
                      <a:pt x="287" y="357"/>
                      <a:pt x="289" y="358"/>
                      <a:pt x="289" y="359"/>
                    </a:cubicBezTo>
                    <a:cubicBezTo>
                      <a:pt x="289" y="359"/>
                      <a:pt x="289" y="359"/>
                      <a:pt x="289" y="359"/>
                    </a:cubicBezTo>
                    <a:cubicBezTo>
                      <a:pt x="289" y="361"/>
                      <a:pt x="288" y="362"/>
                      <a:pt x="287" y="362"/>
                    </a:cubicBezTo>
                    <a:cubicBezTo>
                      <a:pt x="275" y="364"/>
                      <a:pt x="275" y="364"/>
                      <a:pt x="275" y="364"/>
                    </a:cubicBezTo>
                    <a:cubicBezTo>
                      <a:pt x="275" y="364"/>
                      <a:pt x="275" y="364"/>
                      <a:pt x="275" y="364"/>
                    </a:cubicBezTo>
                    <a:cubicBezTo>
                      <a:pt x="274" y="364"/>
                      <a:pt x="273" y="363"/>
                      <a:pt x="272" y="362"/>
                    </a:cubicBezTo>
                    <a:close/>
                    <a:moveTo>
                      <a:pt x="109" y="358"/>
                    </a:moveTo>
                    <a:cubicBezTo>
                      <a:pt x="109" y="357"/>
                      <a:pt x="109" y="357"/>
                      <a:pt x="109" y="357"/>
                    </a:cubicBezTo>
                    <a:cubicBezTo>
                      <a:pt x="109" y="356"/>
                      <a:pt x="109" y="355"/>
                      <a:pt x="110" y="355"/>
                    </a:cubicBezTo>
                    <a:cubicBezTo>
                      <a:pt x="121" y="349"/>
                      <a:pt x="121" y="349"/>
                      <a:pt x="121" y="349"/>
                    </a:cubicBezTo>
                    <a:cubicBezTo>
                      <a:pt x="122" y="349"/>
                      <a:pt x="124" y="349"/>
                      <a:pt x="124" y="351"/>
                    </a:cubicBezTo>
                    <a:cubicBezTo>
                      <a:pt x="125" y="352"/>
                      <a:pt x="124" y="353"/>
                      <a:pt x="123" y="354"/>
                    </a:cubicBezTo>
                    <a:cubicBezTo>
                      <a:pt x="112" y="359"/>
                      <a:pt x="112" y="359"/>
                      <a:pt x="112" y="359"/>
                    </a:cubicBezTo>
                    <a:cubicBezTo>
                      <a:pt x="111" y="359"/>
                      <a:pt x="111" y="359"/>
                      <a:pt x="111" y="359"/>
                    </a:cubicBezTo>
                    <a:cubicBezTo>
                      <a:pt x="110" y="359"/>
                      <a:pt x="110" y="359"/>
                      <a:pt x="109" y="358"/>
                    </a:cubicBezTo>
                    <a:close/>
                    <a:moveTo>
                      <a:pt x="302" y="357"/>
                    </a:moveTo>
                    <a:cubicBezTo>
                      <a:pt x="302" y="356"/>
                      <a:pt x="303" y="354"/>
                      <a:pt x="304" y="354"/>
                    </a:cubicBezTo>
                    <a:cubicBezTo>
                      <a:pt x="316" y="352"/>
                      <a:pt x="316" y="352"/>
                      <a:pt x="316" y="352"/>
                    </a:cubicBezTo>
                    <a:cubicBezTo>
                      <a:pt x="317" y="352"/>
                      <a:pt x="318" y="353"/>
                      <a:pt x="318" y="354"/>
                    </a:cubicBezTo>
                    <a:cubicBezTo>
                      <a:pt x="318" y="354"/>
                      <a:pt x="318" y="354"/>
                      <a:pt x="318" y="354"/>
                    </a:cubicBezTo>
                    <a:cubicBezTo>
                      <a:pt x="319" y="356"/>
                      <a:pt x="318" y="357"/>
                      <a:pt x="316" y="357"/>
                    </a:cubicBezTo>
                    <a:cubicBezTo>
                      <a:pt x="305" y="359"/>
                      <a:pt x="305" y="359"/>
                      <a:pt x="305" y="359"/>
                    </a:cubicBezTo>
                    <a:cubicBezTo>
                      <a:pt x="304" y="359"/>
                      <a:pt x="304" y="359"/>
                      <a:pt x="304" y="359"/>
                    </a:cubicBezTo>
                    <a:cubicBezTo>
                      <a:pt x="303" y="359"/>
                      <a:pt x="302" y="358"/>
                      <a:pt x="302" y="357"/>
                    </a:cubicBezTo>
                    <a:close/>
                    <a:moveTo>
                      <a:pt x="331" y="352"/>
                    </a:moveTo>
                    <a:cubicBezTo>
                      <a:pt x="331" y="351"/>
                      <a:pt x="332" y="349"/>
                      <a:pt x="333" y="349"/>
                    </a:cubicBezTo>
                    <a:cubicBezTo>
                      <a:pt x="345" y="347"/>
                      <a:pt x="345" y="347"/>
                      <a:pt x="345" y="347"/>
                    </a:cubicBezTo>
                    <a:cubicBezTo>
                      <a:pt x="347" y="347"/>
                      <a:pt x="348" y="348"/>
                      <a:pt x="348" y="349"/>
                    </a:cubicBezTo>
                    <a:cubicBezTo>
                      <a:pt x="348" y="349"/>
                      <a:pt x="348" y="349"/>
                      <a:pt x="348" y="349"/>
                    </a:cubicBezTo>
                    <a:cubicBezTo>
                      <a:pt x="348" y="351"/>
                      <a:pt x="347" y="352"/>
                      <a:pt x="346" y="352"/>
                    </a:cubicBezTo>
                    <a:cubicBezTo>
                      <a:pt x="334" y="354"/>
                      <a:pt x="334" y="354"/>
                      <a:pt x="334" y="354"/>
                    </a:cubicBezTo>
                    <a:cubicBezTo>
                      <a:pt x="334" y="354"/>
                      <a:pt x="334" y="354"/>
                      <a:pt x="334" y="354"/>
                    </a:cubicBezTo>
                    <a:cubicBezTo>
                      <a:pt x="333" y="354"/>
                      <a:pt x="332" y="353"/>
                      <a:pt x="331" y="352"/>
                    </a:cubicBezTo>
                    <a:close/>
                    <a:moveTo>
                      <a:pt x="361" y="347"/>
                    </a:moveTo>
                    <a:cubicBezTo>
                      <a:pt x="361" y="346"/>
                      <a:pt x="362" y="344"/>
                      <a:pt x="363" y="344"/>
                    </a:cubicBezTo>
                    <a:cubicBezTo>
                      <a:pt x="375" y="342"/>
                      <a:pt x="375" y="342"/>
                      <a:pt x="375" y="342"/>
                    </a:cubicBezTo>
                    <a:cubicBezTo>
                      <a:pt x="376" y="342"/>
                      <a:pt x="377" y="343"/>
                      <a:pt x="378" y="344"/>
                    </a:cubicBezTo>
                    <a:cubicBezTo>
                      <a:pt x="378" y="344"/>
                      <a:pt x="378" y="344"/>
                      <a:pt x="378" y="344"/>
                    </a:cubicBezTo>
                    <a:cubicBezTo>
                      <a:pt x="378" y="346"/>
                      <a:pt x="377" y="347"/>
                      <a:pt x="376" y="347"/>
                    </a:cubicBezTo>
                    <a:cubicBezTo>
                      <a:pt x="364" y="349"/>
                      <a:pt x="364" y="349"/>
                      <a:pt x="364" y="349"/>
                    </a:cubicBezTo>
                    <a:cubicBezTo>
                      <a:pt x="363" y="349"/>
                      <a:pt x="363" y="349"/>
                      <a:pt x="363" y="349"/>
                    </a:cubicBezTo>
                    <a:cubicBezTo>
                      <a:pt x="362" y="349"/>
                      <a:pt x="361" y="348"/>
                      <a:pt x="361" y="347"/>
                    </a:cubicBezTo>
                    <a:close/>
                    <a:moveTo>
                      <a:pt x="136" y="345"/>
                    </a:moveTo>
                    <a:cubicBezTo>
                      <a:pt x="136" y="344"/>
                      <a:pt x="136" y="344"/>
                      <a:pt x="136" y="344"/>
                    </a:cubicBezTo>
                    <a:cubicBezTo>
                      <a:pt x="136" y="343"/>
                      <a:pt x="137" y="342"/>
                      <a:pt x="138" y="342"/>
                    </a:cubicBezTo>
                    <a:cubicBezTo>
                      <a:pt x="148" y="337"/>
                      <a:pt x="148" y="337"/>
                      <a:pt x="148" y="337"/>
                    </a:cubicBezTo>
                    <a:cubicBezTo>
                      <a:pt x="150" y="336"/>
                      <a:pt x="151" y="337"/>
                      <a:pt x="152" y="338"/>
                    </a:cubicBezTo>
                    <a:cubicBezTo>
                      <a:pt x="152" y="339"/>
                      <a:pt x="152" y="341"/>
                      <a:pt x="150" y="341"/>
                    </a:cubicBezTo>
                    <a:cubicBezTo>
                      <a:pt x="140" y="346"/>
                      <a:pt x="140" y="346"/>
                      <a:pt x="140" y="346"/>
                    </a:cubicBezTo>
                    <a:cubicBezTo>
                      <a:pt x="139" y="346"/>
                      <a:pt x="139" y="346"/>
                      <a:pt x="139" y="346"/>
                    </a:cubicBezTo>
                    <a:cubicBezTo>
                      <a:pt x="138" y="346"/>
                      <a:pt x="137" y="346"/>
                      <a:pt x="136" y="345"/>
                    </a:cubicBezTo>
                    <a:close/>
                    <a:moveTo>
                      <a:pt x="391" y="342"/>
                    </a:moveTo>
                    <a:cubicBezTo>
                      <a:pt x="390" y="341"/>
                      <a:pt x="391" y="339"/>
                      <a:pt x="393" y="339"/>
                    </a:cubicBezTo>
                    <a:cubicBezTo>
                      <a:pt x="404" y="337"/>
                      <a:pt x="404" y="337"/>
                      <a:pt x="404" y="337"/>
                    </a:cubicBezTo>
                    <a:cubicBezTo>
                      <a:pt x="406" y="337"/>
                      <a:pt x="407" y="338"/>
                      <a:pt x="407" y="339"/>
                    </a:cubicBezTo>
                    <a:cubicBezTo>
                      <a:pt x="407" y="339"/>
                      <a:pt x="407" y="339"/>
                      <a:pt x="407" y="339"/>
                    </a:cubicBezTo>
                    <a:cubicBezTo>
                      <a:pt x="407" y="341"/>
                      <a:pt x="406" y="342"/>
                      <a:pt x="405" y="342"/>
                    </a:cubicBezTo>
                    <a:cubicBezTo>
                      <a:pt x="393" y="344"/>
                      <a:pt x="393" y="344"/>
                      <a:pt x="393" y="344"/>
                    </a:cubicBezTo>
                    <a:cubicBezTo>
                      <a:pt x="393" y="344"/>
                      <a:pt x="393" y="344"/>
                      <a:pt x="393" y="344"/>
                    </a:cubicBezTo>
                    <a:cubicBezTo>
                      <a:pt x="392" y="344"/>
                      <a:pt x="391" y="343"/>
                      <a:pt x="391" y="342"/>
                    </a:cubicBezTo>
                    <a:close/>
                    <a:moveTo>
                      <a:pt x="420" y="337"/>
                    </a:moveTo>
                    <a:cubicBezTo>
                      <a:pt x="420" y="336"/>
                      <a:pt x="421" y="334"/>
                      <a:pt x="422" y="334"/>
                    </a:cubicBezTo>
                    <a:cubicBezTo>
                      <a:pt x="434" y="332"/>
                      <a:pt x="434" y="332"/>
                      <a:pt x="434" y="332"/>
                    </a:cubicBezTo>
                    <a:cubicBezTo>
                      <a:pt x="435" y="332"/>
                      <a:pt x="437" y="333"/>
                      <a:pt x="437" y="334"/>
                    </a:cubicBezTo>
                    <a:cubicBezTo>
                      <a:pt x="437" y="334"/>
                      <a:pt x="437" y="334"/>
                      <a:pt x="437" y="334"/>
                    </a:cubicBezTo>
                    <a:cubicBezTo>
                      <a:pt x="437" y="336"/>
                      <a:pt x="436" y="337"/>
                      <a:pt x="435" y="337"/>
                    </a:cubicBezTo>
                    <a:cubicBezTo>
                      <a:pt x="423" y="339"/>
                      <a:pt x="423" y="339"/>
                      <a:pt x="423" y="339"/>
                    </a:cubicBezTo>
                    <a:cubicBezTo>
                      <a:pt x="423" y="339"/>
                      <a:pt x="423" y="339"/>
                      <a:pt x="423" y="339"/>
                    </a:cubicBezTo>
                    <a:cubicBezTo>
                      <a:pt x="421" y="339"/>
                      <a:pt x="420" y="338"/>
                      <a:pt x="420" y="337"/>
                    </a:cubicBezTo>
                    <a:close/>
                    <a:moveTo>
                      <a:pt x="450" y="332"/>
                    </a:moveTo>
                    <a:cubicBezTo>
                      <a:pt x="450" y="331"/>
                      <a:pt x="450" y="329"/>
                      <a:pt x="452" y="329"/>
                    </a:cubicBezTo>
                    <a:cubicBezTo>
                      <a:pt x="464" y="327"/>
                      <a:pt x="464" y="327"/>
                      <a:pt x="464" y="327"/>
                    </a:cubicBezTo>
                    <a:cubicBezTo>
                      <a:pt x="465" y="327"/>
                      <a:pt x="466" y="328"/>
                      <a:pt x="466" y="329"/>
                    </a:cubicBezTo>
                    <a:cubicBezTo>
                      <a:pt x="466" y="329"/>
                      <a:pt x="466" y="329"/>
                      <a:pt x="466" y="329"/>
                    </a:cubicBezTo>
                    <a:cubicBezTo>
                      <a:pt x="466" y="331"/>
                      <a:pt x="466" y="332"/>
                      <a:pt x="464" y="332"/>
                    </a:cubicBezTo>
                    <a:cubicBezTo>
                      <a:pt x="453" y="334"/>
                      <a:pt x="453" y="334"/>
                      <a:pt x="453" y="334"/>
                    </a:cubicBezTo>
                    <a:cubicBezTo>
                      <a:pt x="452" y="334"/>
                      <a:pt x="452" y="334"/>
                      <a:pt x="452" y="334"/>
                    </a:cubicBezTo>
                    <a:cubicBezTo>
                      <a:pt x="451" y="334"/>
                      <a:pt x="450" y="333"/>
                      <a:pt x="450" y="332"/>
                    </a:cubicBezTo>
                    <a:close/>
                    <a:moveTo>
                      <a:pt x="164" y="332"/>
                    </a:moveTo>
                    <a:cubicBezTo>
                      <a:pt x="163" y="331"/>
                      <a:pt x="163" y="331"/>
                      <a:pt x="163" y="331"/>
                    </a:cubicBezTo>
                    <a:cubicBezTo>
                      <a:pt x="163" y="330"/>
                      <a:pt x="164" y="330"/>
                      <a:pt x="165" y="329"/>
                    </a:cubicBezTo>
                    <a:cubicBezTo>
                      <a:pt x="176" y="324"/>
                      <a:pt x="176" y="324"/>
                      <a:pt x="176" y="324"/>
                    </a:cubicBezTo>
                    <a:cubicBezTo>
                      <a:pt x="177" y="324"/>
                      <a:pt x="178" y="324"/>
                      <a:pt x="179" y="325"/>
                    </a:cubicBezTo>
                    <a:cubicBezTo>
                      <a:pt x="179" y="326"/>
                      <a:pt x="179" y="328"/>
                      <a:pt x="178" y="328"/>
                    </a:cubicBezTo>
                    <a:cubicBezTo>
                      <a:pt x="167" y="334"/>
                      <a:pt x="167" y="334"/>
                      <a:pt x="167" y="334"/>
                    </a:cubicBezTo>
                    <a:cubicBezTo>
                      <a:pt x="166" y="334"/>
                      <a:pt x="166" y="334"/>
                      <a:pt x="166" y="334"/>
                    </a:cubicBezTo>
                    <a:cubicBezTo>
                      <a:pt x="165" y="334"/>
                      <a:pt x="164" y="333"/>
                      <a:pt x="164" y="332"/>
                    </a:cubicBezTo>
                    <a:close/>
                    <a:moveTo>
                      <a:pt x="479" y="327"/>
                    </a:moveTo>
                    <a:cubicBezTo>
                      <a:pt x="479" y="326"/>
                      <a:pt x="480" y="324"/>
                      <a:pt x="481" y="324"/>
                    </a:cubicBezTo>
                    <a:cubicBezTo>
                      <a:pt x="493" y="322"/>
                      <a:pt x="493" y="322"/>
                      <a:pt x="493" y="322"/>
                    </a:cubicBezTo>
                    <a:cubicBezTo>
                      <a:pt x="494" y="322"/>
                      <a:pt x="496" y="323"/>
                      <a:pt x="496" y="324"/>
                    </a:cubicBezTo>
                    <a:cubicBezTo>
                      <a:pt x="496" y="324"/>
                      <a:pt x="496" y="324"/>
                      <a:pt x="496" y="324"/>
                    </a:cubicBezTo>
                    <a:cubicBezTo>
                      <a:pt x="496" y="326"/>
                      <a:pt x="495" y="327"/>
                      <a:pt x="494" y="327"/>
                    </a:cubicBezTo>
                    <a:cubicBezTo>
                      <a:pt x="482" y="329"/>
                      <a:pt x="482" y="329"/>
                      <a:pt x="482" y="329"/>
                    </a:cubicBezTo>
                    <a:cubicBezTo>
                      <a:pt x="482" y="329"/>
                      <a:pt x="482" y="329"/>
                      <a:pt x="482" y="329"/>
                    </a:cubicBezTo>
                    <a:cubicBezTo>
                      <a:pt x="481" y="329"/>
                      <a:pt x="480" y="328"/>
                      <a:pt x="479" y="327"/>
                    </a:cubicBezTo>
                    <a:close/>
                    <a:moveTo>
                      <a:pt x="509" y="322"/>
                    </a:moveTo>
                    <a:cubicBezTo>
                      <a:pt x="509" y="321"/>
                      <a:pt x="510" y="319"/>
                      <a:pt x="511" y="319"/>
                    </a:cubicBezTo>
                    <a:cubicBezTo>
                      <a:pt x="523" y="317"/>
                      <a:pt x="523" y="317"/>
                      <a:pt x="523" y="317"/>
                    </a:cubicBezTo>
                    <a:cubicBezTo>
                      <a:pt x="524" y="317"/>
                      <a:pt x="525" y="318"/>
                      <a:pt x="526" y="319"/>
                    </a:cubicBezTo>
                    <a:cubicBezTo>
                      <a:pt x="526" y="319"/>
                      <a:pt x="526" y="319"/>
                      <a:pt x="526" y="319"/>
                    </a:cubicBezTo>
                    <a:cubicBezTo>
                      <a:pt x="526" y="321"/>
                      <a:pt x="525" y="322"/>
                      <a:pt x="524" y="322"/>
                    </a:cubicBezTo>
                    <a:cubicBezTo>
                      <a:pt x="512" y="324"/>
                      <a:pt x="512" y="324"/>
                      <a:pt x="512" y="324"/>
                    </a:cubicBezTo>
                    <a:cubicBezTo>
                      <a:pt x="511" y="324"/>
                      <a:pt x="511" y="324"/>
                      <a:pt x="511" y="324"/>
                    </a:cubicBezTo>
                    <a:cubicBezTo>
                      <a:pt x="510" y="324"/>
                      <a:pt x="509" y="323"/>
                      <a:pt x="509" y="322"/>
                    </a:cubicBezTo>
                    <a:close/>
                    <a:moveTo>
                      <a:pt x="191" y="320"/>
                    </a:moveTo>
                    <a:cubicBezTo>
                      <a:pt x="191" y="319"/>
                      <a:pt x="191" y="319"/>
                      <a:pt x="191" y="319"/>
                    </a:cubicBezTo>
                    <a:cubicBezTo>
                      <a:pt x="191" y="318"/>
                      <a:pt x="191" y="317"/>
                      <a:pt x="192" y="316"/>
                    </a:cubicBezTo>
                    <a:cubicBezTo>
                      <a:pt x="203" y="311"/>
                      <a:pt x="203" y="311"/>
                      <a:pt x="203" y="311"/>
                    </a:cubicBezTo>
                    <a:cubicBezTo>
                      <a:pt x="204" y="311"/>
                      <a:pt x="205" y="311"/>
                      <a:pt x="206" y="313"/>
                    </a:cubicBezTo>
                    <a:cubicBezTo>
                      <a:pt x="207" y="314"/>
                      <a:pt x="206" y="315"/>
                      <a:pt x="205" y="316"/>
                    </a:cubicBezTo>
                    <a:cubicBezTo>
                      <a:pt x="194" y="321"/>
                      <a:pt x="194" y="321"/>
                      <a:pt x="194" y="321"/>
                    </a:cubicBezTo>
                    <a:cubicBezTo>
                      <a:pt x="193" y="321"/>
                      <a:pt x="193" y="321"/>
                      <a:pt x="193" y="321"/>
                    </a:cubicBezTo>
                    <a:cubicBezTo>
                      <a:pt x="192" y="321"/>
                      <a:pt x="191" y="321"/>
                      <a:pt x="191" y="320"/>
                    </a:cubicBezTo>
                    <a:close/>
                    <a:moveTo>
                      <a:pt x="539" y="317"/>
                    </a:moveTo>
                    <a:cubicBezTo>
                      <a:pt x="538" y="316"/>
                      <a:pt x="539" y="314"/>
                      <a:pt x="541" y="314"/>
                    </a:cubicBezTo>
                    <a:cubicBezTo>
                      <a:pt x="552" y="312"/>
                      <a:pt x="552" y="312"/>
                      <a:pt x="552" y="312"/>
                    </a:cubicBezTo>
                    <a:cubicBezTo>
                      <a:pt x="554" y="312"/>
                      <a:pt x="555" y="313"/>
                      <a:pt x="555" y="314"/>
                    </a:cubicBezTo>
                    <a:cubicBezTo>
                      <a:pt x="555" y="314"/>
                      <a:pt x="555" y="314"/>
                      <a:pt x="555" y="314"/>
                    </a:cubicBezTo>
                    <a:cubicBezTo>
                      <a:pt x="555" y="316"/>
                      <a:pt x="554" y="317"/>
                      <a:pt x="553" y="317"/>
                    </a:cubicBezTo>
                    <a:cubicBezTo>
                      <a:pt x="541" y="319"/>
                      <a:pt x="541" y="319"/>
                      <a:pt x="541" y="319"/>
                    </a:cubicBezTo>
                    <a:cubicBezTo>
                      <a:pt x="541" y="319"/>
                      <a:pt x="541" y="319"/>
                      <a:pt x="541" y="319"/>
                    </a:cubicBezTo>
                    <a:cubicBezTo>
                      <a:pt x="540" y="319"/>
                      <a:pt x="539" y="318"/>
                      <a:pt x="539" y="317"/>
                    </a:cubicBezTo>
                    <a:close/>
                    <a:moveTo>
                      <a:pt x="568" y="312"/>
                    </a:moveTo>
                    <a:cubicBezTo>
                      <a:pt x="568" y="311"/>
                      <a:pt x="569" y="309"/>
                      <a:pt x="570" y="309"/>
                    </a:cubicBezTo>
                    <a:cubicBezTo>
                      <a:pt x="582" y="307"/>
                      <a:pt x="582" y="307"/>
                      <a:pt x="582" y="307"/>
                    </a:cubicBezTo>
                    <a:cubicBezTo>
                      <a:pt x="583" y="307"/>
                      <a:pt x="584" y="308"/>
                      <a:pt x="585" y="309"/>
                    </a:cubicBezTo>
                    <a:cubicBezTo>
                      <a:pt x="585" y="309"/>
                      <a:pt x="585" y="309"/>
                      <a:pt x="585" y="309"/>
                    </a:cubicBezTo>
                    <a:cubicBezTo>
                      <a:pt x="585" y="311"/>
                      <a:pt x="584" y="312"/>
                      <a:pt x="583" y="312"/>
                    </a:cubicBezTo>
                    <a:cubicBezTo>
                      <a:pt x="571" y="314"/>
                      <a:pt x="571" y="314"/>
                      <a:pt x="571" y="314"/>
                    </a:cubicBezTo>
                    <a:cubicBezTo>
                      <a:pt x="570" y="314"/>
                      <a:pt x="570" y="314"/>
                      <a:pt x="570" y="314"/>
                    </a:cubicBezTo>
                    <a:cubicBezTo>
                      <a:pt x="569" y="314"/>
                      <a:pt x="568" y="313"/>
                      <a:pt x="568" y="312"/>
                    </a:cubicBezTo>
                    <a:close/>
                    <a:moveTo>
                      <a:pt x="598" y="307"/>
                    </a:moveTo>
                    <a:cubicBezTo>
                      <a:pt x="597" y="306"/>
                      <a:pt x="598" y="304"/>
                      <a:pt x="600" y="304"/>
                    </a:cubicBezTo>
                    <a:cubicBezTo>
                      <a:pt x="611" y="302"/>
                      <a:pt x="611" y="302"/>
                      <a:pt x="611" y="302"/>
                    </a:cubicBezTo>
                    <a:cubicBezTo>
                      <a:pt x="613" y="302"/>
                      <a:pt x="614" y="303"/>
                      <a:pt x="614" y="304"/>
                    </a:cubicBezTo>
                    <a:cubicBezTo>
                      <a:pt x="614" y="304"/>
                      <a:pt x="614" y="304"/>
                      <a:pt x="614" y="304"/>
                    </a:cubicBezTo>
                    <a:cubicBezTo>
                      <a:pt x="614" y="306"/>
                      <a:pt x="613" y="307"/>
                      <a:pt x="612" y="307"/>
                    </a:cubicBezTo>
                    <a:cubicBezTo>
                      <a:pt x="600" y="309"/>
                      <a:pt x="600" y="309"/>
                      <a:pt x="600" y="309"/>
                    </a:cubicBezTo>
                    <a:cubicBezTo>
                      <a:pt x="600" y="309"/>
                      <a:pt x="600" y="309"/>
                      <a:pt x="600" y="309"/>
                    </a:cubicBezTo>
                    <a:cubicBezTo>
                      <a:pt x="599" y="309"/>
                      <a:pt x="598" y="308"/>
                      <a:pt x="598" y="307"/>
                    </a:cubicBezTo>
                    <a:close/>
                    <a:moveTo>
                      <a:pt x="218" y="307"/>
                    </a:moveTo>
                    <a:cubicBezTo>
                      <a:pt x="218" y="306"/>
                      <a:pt x="218" y="306"/>
                      <a:pt x="218" y="306"/>
                    </a:cubicBezTo>
                    <a:cubicBezTo>
                      <a:pt x="218" y="305"/>
                      <a:pt x="218" y="304"/>
                      <a:pt x="219" y="304"/>
                    </a:cubicBezTo>
                    <a:cubicBezTo>
                      <a:pt x="230" y="299"/>
                      <a:pt x="230" y="299"/>
                      <a:pt x="230" y="299"/>
                    </a:cubicBezTo>
                    <a:cubicBezTo>
                      <a:pt x="231" y="298"/>
                      <a:pt x="233" y="299"/>
                      <a:pt x="233" y="300"/>
                    </a:cubicBezTo>
                    <a:cubicBezTo>
                      <a:pt x="234" y="301"/>
                      <a:pt x="233" y="303"/>
                      <a:pt x="232" y="303"/>
                    </a:cubicBezTo>
                    <a:cubicBezTo>
                      <a:pt x="221" y="308"/>
                      <a:pt x="221" y="308"/>
                      <a:pt x="221" y="308"/>
                    </a:cubicBezTo>
                    <a:cubicBezTo>
                      <a:pt x="220" y="308"/>
                      <a:pt x="220" y="308"/>
                      <a:pt x="220" y="308"/>
                    </a:cubicBezTo>
                    <a:cubicBezTo>
                      <a:pt x="219" y="308"/>
                      <a:pt x="218" y="308"/>
                      <a:pt x="218" y="307"/>
                    </a:cubicBezTo>
                    <a:close/>
                    <a:moveTo>
                      <a:pt x="627" y="302"/>
                    </a:moveTo>
                    <a:cubicBezTo>
                      <a:pt x="627" y="301"/>
                      <a:pt x="628" y="299"/>
                      <a:pt x="629" y="299"/>
                    </a:cubicBezTo>
                    <a:cubicBezTo>
                      <a:pt x="641" y="297"/>
                      <a:pt x="641" y="297"/>
                      <a:pt x="641" y="297"/>
                    </a:cubicBezTo>
                    <a:cubicBezTo>
                      <a:pt x="642" y="297"/>
                      <a:pt x="644" y="298"/>
                      <a:pt x="644" y="299"/>
                    </a:cubicBezTo>
                    <a:cubicBezTo>
                      <a:pt x="644" y="299"/>
                      <a:pt x="644" y="299"/>
                      <a:pt x="644" y="299"/>
                    </a:cubicBezTo>
                    <a:cubicBezTo>
                      <a:pt x="644" y="301"/>
                      <a:pt x="643" y="302"/>
                      <a:pt x="642" y="302"/>
                    </a:cubicBezTo>
                    <a:cubicBezTo>
                      <a:pt x="630" y="304"/>
                      <a:pt x="630" y="304"/>
                      <a:pt x="630" y="304"/>
                    </a:cubicBezTo>
                    <a:cubicBezTo>
                      <a:pt x="630" y="304"/>
                      <a:pt x="630" y="304"/>
                      <a:pt x="630" y="304"/>
                    </a:cubicBezTo>
                    <a:cubicBezTo>
                      <a:pt x="628" y="304"/>
                      <a:pt x="627" y="303"/>
                      <a:pt x="627" y="302"/>
                    </a:cubicBezTo>
                    <a:close/>
                    <a:moveTo>
                      <a:pt x="657" y="297"/>
                    </a:moveTo>
                    <a:cubicBezTo>
                      <a:pt x="657" y="296"/>
                      <a:pt x="658" y="294"/>
                      <a:pt x="659" y="294"/>
                    </a:cubicBezTo>
                    <a:cubicBezTo>
                      <a:pt x="671" y="292"/>
                      <a:pt x="671" y="292"/>
                      <a:pt x="671" y="292"/>
                    </a:cubicBezTo>
                    <a:cubicBezTo>
                      <a:pt x="672" y="292"/>
                      <a:pt x="673" y="293"/>
                      <a:pt x="673" y="294"/>
                    </a:cubicBezTo>
                    <a:cubicBezTo>
                      <a:pt x="673" y="294"/>
                      <a:pt x="673" y="294"/>
                      <a:pt x="673" y="294"/>
                    </a:cubicBezTo>
                    <a:cubicBezTo>
                      <a:pt x="673" y="296"/>
                      <a:pt x="673" y="297"/>
                      <a:pt x="671" y="297"/>
                    </a:cubicBezTo>
                    <a:cubicBezTo>
                      <a:pt x="660" y="299"/>
                      <a:pt x="660" y="299"/>
                      <a:pt x="660" y="299"/>
                    </a:cubicBezTo>
                    <a:cubicBezTo>
                      <a:pt x="659" y="299"/>
                      <a:pt x="659" y="299"/>
                      <a:pt x="659" y="299"/>
                    </a:cubicBezTo>
                    <a:cubicBezTo>
                      <a:pt x="658" y="299"/>
                      <a:pt x="657" y="298"/>
                      <a:pt x="657" y="297"/>
                    </a:cubicBezTo>
                    <a:close/>
                    <a:moveTo>
                      <a:pt x="245" y="294"/>
                    </a:moveTo>
                    <a:cubicBezTo>
                      <a:pt x="245" y="293"/>
                      <a:pt x="245" y="293"/>
                      <a:pt x="245" y="293"/>
                    </a:cubicBezTo>
                    <a:cubicBezTo>
                      <a:pt x="245" y="292"/>
                      <a:pt x="245" y="292"/>
                      <a:pt x="246" y="291"/>
                    </a:cubicBezTo>
                    <a:cubicBezTo>
                      <a:pt x="257" y="286"/>
                      <a:pt x="257" y="286"/>
                      <a:pt x="257" y="286"/>
                    </a:cubicBezTo>
                    <a:cubicBezTo>
                      <a:pt x="258" y="285"/>
                      <a:pt x="260" y="286"/>
                      <a:pt x="260" y="287"/>
                    </a:cubicBezTo>
                    <a:cubicBezTo>
                      <a:pt x="261" y="288"/>
                      <a:pt x="260" y="290"/>
                      <a:pt x="259" y="290"/>
                    </a:cubicBezTo>
                    <a:cubicBezTo>
                      <a:pt x="248" y="295"/>
                      <a:pt x="248" y="295"/>
                      <a:pt x="248" y="295"/>
                    </a:cubicBezTo>
                    <a:cubicBezTo>
                      <a:pt x="247" y="296"/>
                      <a:pt x="247" y="296"/>
                      <a:pt x="247" y="296"/>
                    </a:cubicBezTo>
                    <a:cubicBezTo>
                      <a:pt x="246" y="296"/>
                      <a:pt x="246" y="295"/>
                      <a:pt x="245" y="294"/>
                    </a:cubicBezTo>
                    <a:close/>
                    <a:moveTo>
                      <a:pt x="686" y="292"/>
                    </a:moveTo>
                    <a:cubicBezTo>
                      <a:pt x="686" y="291"/>
                      <a:pt x="687" y="289"/>
                      <a:pt x="688" y="289"/>
                    </a:cubicBezTo>
                    <a:cubicBezTo>
                      <a:pt x="700" y="287"/>
                      <a:pt x="700" y="287"/>
                      <a:pt x="700" y="287"/>
                    </a:cubicBezTo>
                    <a:cubicBezTo>
                      <a:pt x="702" y="287"/>
                      <a:pt x="703" y="288"/>
                      <a:pt x="703" y="289"/>
                    </a:cubicBezTo>
                    <a:cubicBezTo>
                      <a:pt x="703" y="289"/>
                      <a:pt x="703" y="289"/>
                      <a:pt x="703" y="289"/>
                    </a:cubicBezTo>
                    <a:cubicBezTo>
                      <a:pt x="703" y="291"/>
                      <a:pt x="702" y="292"/>
                      <a:pt x="701" y="292"/>
                    </a:cubicBezTo>
                    <a:cubicBezTo>
                      <a:pt x="689" y="294"/>
                      <a:pt x="689" y="294"/>
                      <a:pt x="689" y="294"/>
                    </a:cubicBezTo>
                    <a:cubicBezTo>
                      <a:pt x="689" y="294"/>
                      <a:pt x="689" y="294"/>
                      <a:pt x="689" y="294"/>
                    </a:cubicBezTo>
                    <a:cubicBezTo>
                      <a:pt x="688" y="294"/>
                      <a:pt x="687" y="293"/>
                      <a:pt x="686" y="292"/>
                    </a:cubicBezTo>
                    <a:close/>
                    <a:moveTo>
                      <a:pt x="716" y="287"/>
                    </a:moveTo>
                    <a:cubicBezTo>
                      <a:pt x="716" y="286"/>
                      <a:pt x="717" y="284"/>
                      <a:pt x="718" y="284"/>
                    </a:cubicBezTo>
                    <a:cubicBezTo>
                      <a:pt x="730" y="282"/>
                      <a:pt x="730" y="282"/>
                      <a:pt x="730" y="282"/>
                    </a:cubicBezTo>
                    <a:cubicBezTo>
                      <a:pt x="731" y="282"/>
                      <a:pt x="732" y="283"/>
                      <a:pt x="733" y="284"/>
                    </a:cubicBezTo>
                    <a:cubicBezTo>
                      <a:pt x="733" y="284"/>
                      <a:pt x="733" y="284"/>
                      <a:pt x="733" y="284"/>
                    </a:cubicBezTo>
                    <a:cubicBezTo>
                      <a:pt x="733" y="286"/>
                      <a:pt x="732" y="287"/>
                      <a:pt x="731" y="287"/>
                    </a:cubicBezTo>
                    <a:cubicBezTo>
                      <a:pt x="719" y="289"/>
                      <a:pt x="719" y="289"/>
                      <a:pt x="719" y="289"/>
                    </a:cubicBezTo>
                    <a:cubicBezTo>
                      <a:pt x="718" y="289"/>
                      <a:pt x="718" y="289"/>
                      <a:pt x="718" y="289"/>
                    </a:cubicBezTo>
                    <a:cubicBezTo>
                      <a:pt x="717" y="289"/>
                      <a:pt x="716" y="288"/>
                      <a:pt x="716" y="287"/>
                    </a:cubicBezTo>
                    <a:close/>
                    <a:moveTo>
                      <a:pt x="746" y="282"/>
                    </a:moveTo>
                    <a:cubicBezTo>
                      <a:pt x="745" y="281"/>
                      <a:pt x="746" y="279"/>
                      <a:pt x="748" y="279"/>
                    </a:cubicBezTo>
                    <a:cubicBezTo>
                      <a:pt x="759" y="277"/>
                      <a:pt x="759" y="277"/>
                      <a:pt x="759" y="277"/>
                    </a:cubicBezTo>
                    <a:cubicBezTo>
                      <a:pt x="761" y="277"/>
                      <a:pt x="762" y="278"/>
                      <a:pt x="762" y="279"/>
                    </a:cubicBezTo>
                    <a:cubicBezTo>
                      <a:pt x="762" y="279"/>
                      <a:pt x="762" y="279"/>
                      <a:pt x="762" y="279"/>
                    </a:cubicBezTo>
                    <a:cubicBezTo>
                      <a:pt x="762" y="281"/>
                      <a:pt x="761" y="282"/>
                      <a:pt x="760" y="282"/>
                    </a:cubicBezTo>
                    <a:cubicBezTo>
                      <a:pt x="748" y="284"/>
                      <a:pt x="748" y="284"/>
                      <a:pt x="748" y="284"/>
                    </a:cubicBezTo>
                    <a:cubicBezTo>
                      <a:pt x="748" y="284"/>
                      <a:pt x="748" y="284"/>
                      <a:pt x="748" y="284"/>
                    </a:cubicBezTo>
                    <a:cubicBezTo>
                      <a:pt x="747" y="284"/>
                      <a:pt x="746" y="283"/>
                      <a:pt x="746" y="282"/>
                    </a:cubicBezTo>
                    <a:close/>
                    <a:moveTo>
                      <a:pt x="272" y="282"/>
                    </a:moveTo>
                    <a:cubicBezTo>
                      <a:pt x="272" y="281"/>
                      <a:pt x="272" y="281"/>
                      <a:pt x="272" y="281"/>
                    </a:cubicBezTo>
                    <a:cubicBezTo>
                      <a:pt x="272" y="280"/>
                      <a:pt x="273" y="279"/>
                      <a:pt x="273" y="278"/>
                    </a:cubicBezTo>
                    <a:cubicBezTo>
                      <a:pt x="284" y="273"/>
                      <a:pt x="284" y="273"/>
                      <a:pt x="284" y="273"/>
                    </a:cubicBezTo>
                    <a:cubicBezTo>
                      <a:pt x="286" y="273"/>
                      <a:pt x="287" y="273"/>
                      <a:pt x="288" y="275"/>
                    </a:cubicBezTo>
                    <a:cubicBezTo>
                      <a:pt x="288" y="276"/>
                      <a:pt x="288" y="277"/>
                      <a:pt x="286" y="278"/>
                    </a:cubicBezTo>
                    <a:cubicBezTo>
                      <a:pt x="276" y="283"/>
                      <a:pt x="276" y="283"/>
                      <a:pt x="276" y="283"/>
                    </a:cubicBezTo>
                    <a:cubicBezTo>
                      <a:pt x="275" y="283"/>
                      <a:pt x="275" y="283"/>
                      <a:pt x="275" y="283"/>
                    </a:cubicBezTo>
                    <a:cubicBezTo>
                      <a:pt x="274" y="283"/>
                      <a:pt x="273" y="283"/>
                      <a:pt x="272" y="282"/>
                    </a:cubicBezTo>
                    <a:close/>
                    <a:moveTo>
                      <a:pt x="775" y="277"/>
                    </a:moveTo>
                    <a:cubicBezTo>
                      <a:pt x="775" y="276"/>
                      <a:pt x="776" y="274"/>
                      <a:pt x="777" y="274"/>
                    </a:cubicBezTo>
                    <a:cubicBezTo>
                      <a:pt x="789" y="272"/>
                      <a:pt x="789" y="272"/>
                      <a:pt x="789" y="272"/>
                    </a:cubicBezTo>
                    <a:cubicBezTo>
                      <a:pt x="790" y="272"/>
                      <a:pt x="792" y="273"/>
                      <a:pt x="792" y="274"/>
                    </a:cubicBezTo>
                    <a:cubicBezTo>
                      <a:pt x="792" y="274"/>
                      <a:pt x="792" y="274"/>
                      <a:pt x="792" y="274"/>
                    </a:cubicBezTo>
                    <a:cubicBezTo>
                      <a:pt x="792" y="276"/>
                      <a:pt x="791" y="277"/>
                      <a:pt x="790" y="277"/>
                    </a:cubicBezTo>
                    <a:cubicBezTo>
                      <a:pt x="778" y="279"/>
                      <a:pt x="778" y="279"/>
                      <a:pt x="778" y="279"/>
                    </a:cubicBezTo>
                    <a:cubicBezTo>
                      <a:pt x="778" y="279"/>
                      <a:pt x="778" y="279"/>
                      <a:pt x="778" y="279"/>
                    </a:cubicBezTo>
                    <a:cubicBezTo>
                      <a:pt x="776" y="279"/>
                      <a:pt x="775" y="278"/>
                      <a:pt x="775" y="277"/>
                    </a:cubicBezTo>
                    <a:close/>
                    <a:moveTo>
                      <a:pt x="805" y="272"/>
                    </a:moveTo>
                    <a:cubicBezTo>
                      <a:pt x="805" y="271"/>
                      <a:pt x="805" y="269"/>
                      <a:pt x="807" y="269"/>
                    </a:cubicBezTo>
                    <a:cubicBezTo>
                      <a:pt x="819" y="267"/>
                      <a:pt x="819" y="267"/>
                      <a:pt x="819" y="267"/>
                    </a:cubicBezTo>
                    <a:cubicBezTo>
                      <a:pt x="820" y="267"/>
                      <a:pt x="821" y="268"/>
                      <a:pt x="821" y="269"/>
                    </a:cubicBezTo>
                    <a:cubicBezTo>
                      <a:pt x="821" y="269"/>
                      <a:pt x="821" y="269"/>
                      <a:pt x="821" y="269"/>
                    </a:cubicBezTo>
                    <a:cubicBezTo>
                      <a:pt x="821" y="271"/>
                      <a:pt x="821" y="272"/>
                      <a:pt x="819" y="272"/>
                    </a:cubicBezTo>
                    <a:cubicBezTo>
                      <a:pt x="808" y="274"/>
                      <a:pt x="808" y="274"/>
                      <a:pt x="808" y="274"/>
                    </a:cubicBezTo>
                    <a:cubicBezTo>
                      <a:pt x="807" y="274"/>
                      <a:pt x="807" y="274"/>
                      <a:pt x="807" y="274"/>
                    </a:cubicBezTo>
                    <a:cubicBezTo>
                      <a:pt x="806" y="274"/>
                      <a:pt x="805" y="273"/>
                      <a:pt x="805" y="272"/>
                    </a:cubicBezTo>
                    <a:close/>
                    <a:moveTo>
                      <a:pt x="300" y="269"/>
                    </a:moveTo>
                    <a:cubicBezTo>
                      <a:pt x="299" y="268"/>
                      <a:pt x="299" y="268"/>
                      <a:pt x="299" y="268"/>
                    </a:cubicBezTo>
                    <a:cubicBezTo>
                      <a:pt x="299" y="267"/>
                      <a:pt x="300" y="266"/>
                      <a:pt x="301" y="266"/>
                    </a:cubicBezTo>
                    <a:cubicBezTo>
                      <a:pt x="312" y="261"/>
                      <a:pt x="312" y="261"/>
                      <a:pt x="312" y="261"/>
                    </a:cubicBezTo>
                    <a:cubicBezTo>
                      <a:pt x="313" y="260"/>
                      <a:pt x="314" y="261"/>
                      <a:pt x="315" y="262"/>
                    </a:cubicBezTo>
                    <a:cubicBezTo>
                      <a:pt x="315" y="263"/>
                      <a:pt x="315" y="264"/>
                      <a:pt x="314" y="265"/>
                    </a:cubicBezTo>
                    <a:cubicBezTo>
                      <a:pt x="303" y="270"/>
                      <a:pt x="303" y="270"/>
                      <a:pt x="303" y="270"/>
                    </a:cubicBezTo>
                    <a:cubicBezTo>
                      <a:pt x="302" y="270"/>
                      <a:pt x="302" y="270"/>
                      <a:pt x="302" y="270"/>
                    </a:cubicBezTo>
                    <a:cubicBezTo>
                      <a:pt x="301" y="270"/>
                      <a:pt x="300" y="270"/>
                      <a:pt x="300" y="269"/>
                    </a:cubicBezTo>
                    <a:close/>
                    <a:moveTo>
                      <a:pt x="834" y="267"/>
                    </a:moveTo>
                    <a:cubicBezTo>
                      <a:pt x="834" y="266"/>
                      <a:pt x="835" y="264"/>
                      <a:pt x="836" y="264"/>
                    </a:cubicBezTo>
                    <a:cubicBezTo>
                      <a:pt x="848" y="262"/>
                      <a:pt x="848" y="262"/>
                      <a:pt x="848" y="262"/>
                    </a:cubicBezTo>
                    <a:cubicBezTo>
                      <a:pt x="849" y="262"/>
                      <a:pt x="851" y="263"/>
                      <a:pt x="851" y="264"/>
                    </a:cubicBezTo>
                    <a:cubicBezTo>
                      <a:pt x="851" y="264"/>
                      <a:pt x="851" y="264"/>
                      <a:pt x="851" y="264"/>
                    </a:cubicBezTo>
                    <a:cubicBezTo>
                      <a:pt x="851" y="266"/>
                      <a:pt x="850" y="267"/>
                      <a:pt x="849" y="267"/>
                    </a:cubicBezTo>
                    <a:cubicBezTo>
                      <a:pt x="837" y="269"/>
                      <a:pt x="837" y="269"/>
                      <a:pt x="837" y="269"/>
                    </a:cubicBezTo>
                    <a:cubicBezTo>
                      <a:pt x="837" y="269"/>
                      <a:pt x="837" y="269"/>
                      <a:pt x="837" y="269"/>
                    </a:cubicBezTo>
                    <a:cubicBezTo>
                      <a:pt x="836" y="269"/>
                      <a:pt x="835" y="268"/>
                      <a:pt x="834" y="267"/>
                    </a:cubicBezTo>
                    <a:close/>
                    <a:moveTo>
                      <a:pt x="864" y="262"/>
                    </a:moveTo>
                    <a:cubicBezTo>
                      <a:pt x="864" y="261"/>
                      <a:pt x="865" y="259"/>
                      <a:pt x="866" y="259"/>
                    </a:cubicBezTo>
                    <a:cubicBezTo>
                      <a:pt x="878" y="257"/>
                      <a:pt x="878" y="257"/>
                      <a:pt x="878" y="257"/>
                    </a:cubicBezTo>
                    <a:cubicBezTo>
                      <a:pt x="879" y="257"/>
                      <a:pt x="880" y="258"/>
                      <a:pt x="880" y="259"/>
                    </a:cubicBezTo>
                    <a:cubicBezTo>
                      <a:pt x="881" y="259"/>
                      <a:pt x="881" y="259"/>
                      <a:pt x="881" y="259"/>
                    </a:cubicBezTo>
                    <a:cubicBezTo>
                      <a:pt x="881" y="261"/>
                      <a:pt x="880" y="262"/>
                      <a:pt x="879" y="262"/>
                    </a:cubicBezTo>
                    <a:cubicBezTo>
                      <a:pt x="867" y="264"/>
                      <a:pt x="867" y="264"/>
                      <a:pt x="867" y="264"/>
                    </a:cubicBezTo>
                    <a:cubicBezTo>
                      <a:pt x="866" y="264"/>
                      <a:pt x="866" y="264"/>
                      <a:pt x="866" y="264"/>
                    </a:cubicBezTo>
                    <a:cubicBezTo>
                      <a:pt x="865" y="264"/>
                      <a:pt x="864" y="263"/>
                      <a:pt x="864" y="262"/>
                    </a:cubicBezTo>
                    <a:close/>
                    <a:moveTo>
                      <a:pt x="894" y="257"/>
                    </a:moveTo>
                    <a:cubicBezTo>
                      <a:pt x="893" y="256"/>
                      <a:pt x="894" y="254"/>
                      <a:pt x="895" y="254"/>
                    </a:cubicBezTo>
                    <a:cubicBezTo>
                      <a:pt x="907" y="252"/>
                      <a:pt x="907" y="252"/>
                      <a:pt x="907" y="252"/>
                    </a:cubicBezTo>
                    <a:cubicBezTo>
                      <a:pt x="909" y="252"/>
                      <a:pt x="910" y="253"/>
                      <a:pt x="910" y="254"/>
                    </a:cubicBezTo>
                    <a:cubicBezTo>
                      <a:pt x="910" y="254"/>
                      <a:pt x="910" y="254"/>
                      <a:pt x="910" y="254"/>
                    </a:cubicBezTo>
                    <a:cubicBezTo>
                      <a:pt x="910" y="256"/>
                      <a:pt x="909" y="257"/>
                      <a:pt x="908" y="257"/>
                    </a:cubicBezTo>
                    <a:cubicBezTo>
                      <a:pt x="896" y="259"/>
                      <a:pt x="896" y="259"/>
                      <a:pt x="896" y="259"/>
                    </a:cubicBezTo>
                    <a:cubicBezTo>
                      <a:pt x="896" y="259"/>
                      <a:pt x="896" y="259"/>
                      <a:pt x="896" y="259"/>
                    </a:cubicBezTo>
                    <a:cubicBezTo>
                      <a:pt x="895" y="259"/>
                      <a:pt x="894" y="258"/>
                      <a:pt x="894" y="257"/>
                    </a:cubicBezTo>
                    <a:close/>
                    <a:moveTo>
                      <a:pt x="327" y="256"/>
                    </a:moveTo>
                    <a:cubicBezTo>
                      <a:pt x="326" y="255"/>
                      <a:pt x="326" y="255"/>
                      <a:pt x="326" y="255"/>
                    </a:cubicBezTo>
                    <a:cubicBezTo>
                      <a:pt x="326" y="254"/>
                      <a:pt x="327" y="253"/>
                      <a:pt x="328" y="253"/>
                    </a:cubicBezTo>
                    <a:cubicBezTo>
                      <a:pt x="339" y="248"/>
                      <a:pt x="339" y="248"/>
                      <a:pt x="339" y="248"/>
                    </a:cubicBezTo>
                    <a:cubicBezTo>
                      <a:pt x="340" y="247"/>
                      <a:pt x="341" y="248"/>
                      <a:pt x="342" y="249"/>
                    </a:cubicBezTo>
                    <a:cubicBezTo>
                      <a:pt x="342" y="250"/>
                      <a:pt x="342" y="252"/>
                      <a:pt x="341" y="252"/>
                    </a:cubicBezTo>
                    <a:cubicBezTo>
                      <a:pt x="330" y="257"/>
                      <a:pt x="330" y="257"/>
                      <a:pt x="330" y="257"/>
                    </a:cubicBezTo>
                    <a:cubicBezTo>
                      <a:pt x="329" y="258"/>
                      <a:pt x="329" y="258"/>
                      <a:pt x="329" y="258"/>
                    </a:cubicBezTo>
                    <a:cubicBezTo>
                      <a:pt x="328" y="258"/>
                      <a:pt x="327" y="257"/>
                      <a:pt x="327" y="256"/>
                    </a:cubicBezTo>
                    <a:close/>
                    <a:moveTo>
                      <a:pt x="923" y="252"/>
                    </a:moveTo>
                    <a:cubicBezTo>
                      <a:pt x="923" y="251"/>
                      <a:pt x="924" y="249"/>
                      <a:pt x="925" y="249"/>
                    </a:cubicBezTo>
                    <a:cubicBezTo>
                      <a:pt x="937" y="247"/>
                      <a:pt x="937" y="247"/>
                      <a:pt x="937" y="247"/>
                    </a:cubicBezTo>
                    <a:cubicBezTo>
                      <a:pt x="938" y="247"/>
                      <a:pt x="939" y="248"/>
                      <a:pt x="940" y="249"/>
                    </a:cubicBezTo>
                    <a:cubicBezTo>
                      <a:pt x="940" y="249"/>
                      <a:pt x="940" y="249"/>
                      <a:pt x="940" y="249"/>
                    </a:cubicBezTo>
                    <a:cubicBezTo>
                      <a:pt x="940" y="251"/>
                      <a:pt x="939" y="252"/>
                      <a:pt x="938" y="252"/>
                    </a:cubicBezTo>
                    <a:cubicBezTo>
                      <a:pt x="926" y="254"/>
                      <a:pt x="926" y="254"/>
                      <a:pt x="926" y="254"/>
                    </a:cubicBezTo>
                    <a:cubicBezTo>
                      <a:pt x="925" y="254"/>
                      <a:pt x="925" y="254"/>
                      <a:pt x="925" y="254"/>
                    </a:cubicBezTo>
                    <a:cubicBezTo>
                      <a:pt x="924" y="254"/>
                      <a:pt x="923" y="253"/>
                      <a:pt x="923" y="252"/>
                    </a:cubicBezTo>
                    <a:close/>
                    <a:moveTo>
                      <a:pt x="953" y="247"/>
                    </a:moveTo>
                    <a:cubicBezTo>
                      <a:pt x="952" y="246"/>
                      <a:pt x="953" y="244"/>
                      <a:pt x="955" y="244"/>
                    </a:cubicBezTo>
                    <a:cubicBezTo>
                      <a:pt x="966" y="242"/>
                      <a:pt x="966" y="242"/>
                      <a:pt x="966" y="242"/>
                    </a:cubicBezTo>
                    <a:cubicBezTo>
                      <a:pt x="968" y="242"/>
                      <a:pt x="969" y="243"/>
                      <a:pt x="969" y="244"/>
                    </a:cubicBezTo>
                    <a:cubicBezTo>
                      <a:pt x="969" y="244"/>
                      <a:pt x="969" y="244"/>
                      <a:pt x="969" y="244"/>
                    </a:cubicBezTo>
                    <a:cubicBezTo>
                      <a:pt x="969" y="246"/>
                      <a:pt x="968" y="247"/>
                      <a:pt x="967" y="247"/>
                    </a:cubicBezTo>
                    <a:cubicBezTo>
                      <a:pt x="955" y="249"/>
                      <a:pt x="955" y="249"/>
                      <a:pt x="955" y="249"/>
                    </a:cubicBezTo>
                    <a:cubicBezTo>
                      <a:pt x="955" y="249"/>
                      <a:pt x="955" y="249"/>
                      <a:pt x="955" y="249"/>
                    </a:cubicBezTo>
                    <a:cubicBezTo>
                      <a:pt x="954" y="249"/>
                      <a:pt x="953" y="248"/>
                      <a:pt x="953" y="247"/>
                    </a:cubicBezTo>
                    <a:close/>
                    <a:moveTo>
                      <a:pt x="354" y="244"/>
                    </a:moveTo>
                    <a:cubicBezTo>
                      <a:pt x="354" y="243"/>
                      <a:pt x="354" y="243"/>
                      <a:pt x="354" y="243"/>
                    </a:cubicBezTo>
                    <a:cubicBezTo>
                      <a:pt x="354" y="242"/>
                      <a:pt x="354" y="241"/>
                      <a:pt x="355" y="240"/>
                    </a:cubicBezTo>
                    <a:cubicBezTo>
                      <a:pt x="366" y="235"/>
                      <a:pt x="366" y="235"/>
                      <a:pt x="366" y="235"/>
                    </a:cubicBezTo>
                    <a:cubicBezTo>
                      <a:pt x="367" y="235"/>
                      <a:pt x="369" y="235"/>
                      <a:pt x="369" y="237"/>
                    </a:cubicBezTo>
                    <a:cubicBezTo>
                      <a:pt x="370" y="238"/>
                      <a:pt x="369" y="239"/>
                      <a:pt x="368" y="240"/>
                    </a:cubicBezTo>
                    <a:cubicBezTo>
                      <a:pt x="357" y="245"/>
                      <a:pt x="357" y="245"/>
                      <a:pt x="357" y="245"/>
                    </a:cubicBezTo>
                    <a:cubicBezTo>
                      <a:pt x="356" y="245"/>
                      <a:pt x="356" y="245"/>
                      <a:pt x="356" y="245"/>
                    </a:cubicBezTo>
                    <a:cubicBezTo>
                      <a:pt x="355" y="245"/>
                      <a:pt x="354" y="244"/>
                      <a:pt x="354" y="244"/>
                    </a:cubicBezTo>
                    <a:close/>
                    <a:moveTo>
                      <a:pt x="982" y="242"/>
                    </a:moveTo>
                    <a:cubicBezTo>
                      <a:pt x="982" y="241"/>
                      <a:pt x="983" y="239"/>
                      <a:pt x="984" y="239"/>
                    </a:cubicBezTo>
                    <a:cubicBezTo>
                      <a:pt x="996" y="237"/>
                      <a:pt x="996" y="237"/>
                      <a:pt x="996" y="237"/>
                    </a:cubicBezTo>
                    <a:cubicBezTo>
                      <a:pt x="997" y="237"/>
                      <a:pt x="999" y="238"/>
                      <a:pt x="999" y="239"/>
                    </a:cubicBezTo>
                    <a:cubicBezTo>
                      <a:pt x="999" y="239"/>
                      <a:pt x="999" y="239"/>
                      <a:pt x="999" y="239"/>
                    </a:cubicBezTo>
                    <a:cubicBezTo>
                      <a:pt x="999" y="241"/>
                      <a:pt x="998" y="242"/>
                      <a:pt x="997" y="242"/>
                    </a:cubicBezTo>
                    <a:cubicBezTo>
                      <a:pt x="985" y="244"/>
                      <a:pt x="985" y="244"/>
                      <a:pt x="985" y="244"/>
                    </a:cubicBezTo>
                    <a:cubicBezTo>
                      <a:pt x="985" y="244"/>
                      <a:pt x="985" y="244"/>
                      <a:pt x="985" y="244"/>
                    </a:cubicBezTo>
                    <a:cubicBezTo>
                      <a:pt x="983" y="244"/>
                      <a:pt x="982" y="243"/>
                      <a:pt x="982" y="242"/>
                    </a:cubicBezTo>
                    <a:close/>
                    <a:moveTo>
                      <a:pt x="1012" y="237"/>
                    </a:moveTo>
                    <a:cubicBezTo>
                      <a:pt x="1012" y="236"/>
                      <a:pt x="1012" y="234"/>
                      <a:pt x="1014" y="234"/>
                    </a:cubicBezTo>
                    <a:cubicBezTo>
                      <a:pt x="1026" y="232"/>
                      <a:pt x="1026" y="232"/>
                      <a:pt x="1026" y="232"/>
                    </a:cubicBezTo>
                    <a:cubicBezTo>
                      <a:pt x="1027" y="232"/>
                      <a:pt x="1028" y="233"/>
                      <a:pt x="1028" y="234"/>
                    </a:cubicBezTo>
                    <a:cubicBezTo>
                      <a:pt x="1028" y="234"/>
                      <a:pt x="1028" y="234"/>
                      <a:pt x="1028" y="234"/>
                    </a:cubicBezTo>
                    <a:cubicBezTo>
                      <a:pt x="1028" y="236"/>
                      <a:pt x="1028" y="237"/>
                      <a:pt x="1026" y="237"/>
                    </a:cubicBezTo>
                    <a:cubicBezTo>
                      <a:pt x="1015" y="239"/>
                      <a:pt x="1015" y="239"/>
                      <a:pt x="1015" y="239"/>
                    </a:cubicBezTo>
                    <a:cubicBezTo>
                      <a:pt x="1014" y="239"/>
                      <a:pt x="1014" y="239"/>
                      <a:pt x="1014" y="239"/>
                    </a:cubicBezTo>
                    <a:cubicBezTo>
                      <a:pt x="1013" y="239"/>
                      <a:pt x="1012" y="238"/>
                      <a:pt x="1012" y="237"/>
                    </a:cubicBezTo>
                    <a:close/>
                    <a:moveTo>
                      <a:pt x="1041" y="232"/>
                    </a:moveTo>
                    <a:cubicBezTo>
                      <a:pt x="1041" y="231"/>
                      <a:pt x="1042" y="229"/>
                      <a:pt x="1043" y="229"/>
                    </a:cubicBezTo>
                    <a:cubicBezTo>
                      <a:pt x="1055" y="227"/>
                      <a:pt x="1055" y="227"/>
                      <a:pt x="1055" y="227"/>
                    </a:cubicBezTo>
                    <a:cubicBezTo>
                      <a:pt x="1057" y="227"/>
                      <a:pt x="1058" y="228"/>
                      <a:pt x="1058" y="229"/>
                    </a:cubicBezTo>
                    <a:cubicBezTo>
                      <a:pt x="1058" y="229"/>
                      <a:pt x="1058" y="229"/>
                      <a:pt x="1058" y="229"/>
                    </a:cubicBezTo>
                    <a:cubicBezTo>
                      <a:pt x="1058" y="231"/>
                      <a:pt x="1057" y="232"/>
                      <a:pt x="1056" y="232"/>
                    </a:cubicBezTo>
                    <a:cubicBezTo>
                      <a:pt x="1044" y="234"/>
                      <a:pt x="1044" y="234"/>
                      <a:pt x="1044" y="234"/>
                    </a:cubicBezTo>
                    <a:cubicBezTo>
                      <a:pt x="1044" y="234"/>
                      <a:pt x="1044" y="234"/>
                      <a:pt x="1044" y="234"/>
                    </a:cubicBezTo>
                    <a:cubicBezTo>
                      <a:pt x="1043" y="234"/>
                      <a:pt x="1042" y="233"/>
                      <a:pt x="1041" y="232"/>
                    </a:cubicBezTo>
                    <a:close/>
                    <a:moveTo>
                      <a:pt x="381" y="231"/>
                    </a:moveTo>
                    <a:cubicBezTo>
                      <a:pt x="381" y="230"/>
                      <a:pt x="381" y="230"/>
                      <a:pt x="381" y="230"/>
                    </a:cubicBezTo>
                    <a:cubicBezTo>
                      <a:pt x="381" y="229"/>
                      <a:pt x="381" y="228"/>
                      <a:pt x="382" y="228"/>
                    </a:cubicBezTo>
                    <a:cubicBezTo>
                      <a:pt x="393" y="223"/>
                      <a:pt x="393" y="223"/>
                      <a:pt x="393" y="223"/>
                    </a:cubicBezTo>
                    <a:cubicBezTo>
                      <a:pt x="394" y="222"/>
                      <a:pt x="396" y="223"/>
                      <a:pt x="396" y="224"/>
                    </a:cubicBezTo>
                    <a:cubicBezTo>
                      <a:pt x="397" y="225"/>
                      <a:pt x="396" y="226"/>
                      <a:pt x="395" y="227"/>
                    </a:cubicBezTo>
                    <a:cubicBezTo>
                      <a:pt x="384" y="232"/>
                      <a:pt x="384" y="232"/>
                      <a:pt x="384" y="232"/>
                    </a:cubicBezTo>
                    <a:cubicBezTo>
                      <a:pt x="383" y="232"/>
                      <a:pt x="383" y="232"/>
                      <a:pt x="383" y="232"/>
                    </a:cubicBezTo>
                    <a:cubicBezTo>
                      <a:pt x="382" y="232"/>
                      <a:pt x="381" y="232"/>
                      <a:pt x="381" y="231"/>
                    </a:cubicBezTo>
                    <a:close/>
                    <a:moveTo>
                      <a:pt x="1071" y="227"/>
                    </a:moveTo>
                    <a:cubicBezTo>
                      <a:pt x="1071" y="226"/>
                      <a:pt x="1072" y="224"/>
                      <a:pt x="1073" y="224"/>
                    </a:cubicBezTo>
                    <a:cubicBezTo>
                      <a:pt x="1085" y="222"/>
                      <a:pt x="1085" y="222"/>
                      <a:pt x="1085" y="222"/>
                    </a:cubicBezTo>
                    <a:cubicBezTo>
                      <a:pt x="1086" y="222"/>
                      <a:pt x="1087" y="223"/>
                      <a:pt x="1088" y="224"/>
                    </a:cubicBezTo>
                    <a:cubicBezTo>
                      <a:pt x="1088" y="224"/>
                      <a:pt x="1088" y="224"/>
                      <a:pt x="1088" y="224"/>
                    </a:cubicBezTo>
                    <a:cubicBezTo>
                      <a:pt x="1088" y="226"/>
                      <a:pt x="1087" y="227"/>
                      <a:pt x="1086" y="227"/>
                    </a:cubicBezTo>
                    <a:cubicBezTo>
                      <a:pt x="1074" y="229"/>
                      <a:pt x="1074" y="229"/>
                      <a:pt x="1074" y="229"/>
                    </a:cubicBezTo>
                    <a:cubicBezTo>
                      <a:pt x="1073" y="229"/>
                      <a:pt x="1073" y="229"/>
                      <a:pt x="1073" y="229"/>
                    </a:cubicBezTo>
                    <a:cubicBezTo>
                      <a:pt x="1072" y="229"/>
                      <a:pt x="1071" y="228"/>
                      <a:pt x="1071" y="227"/>
                    </a:cubicBezTo>
                    <a:close/>
                    <a:moveTo>
                      <a:pt x="1101" y="222"/>
                    </a:moveTo>
                    <a:cubicBezTo>
                      <a:pt x="1100" y="221"/>
                      <a:pt x="1101" y="219"/>
                      <a:pt x="1103" y="219"/>
                    </a:cubicBezTo>
                    <a:cubicBezTo>
                      <a:pt x="1114" y="217"/>
                      <a:pt x="1114" y="217"/>
                      <a:pt x="1114" y="217"/>
                    </a:cubicBezTo>
                    <a:cubicBezTo>
                      <a:pt x="1116" y="217"/>
                      <a:pt x="1117" y="218"/>
                      <a:pt x="1117" y="219"/>
                    </a:cubicBezTo>
                    <a:cubicBezTo>
                      <a:pt x="1117" y="219"/>
                      <a:pt x="1117" y="219"/>
                      <a:pt x="1117" y="219"/>
                    </a:cubicBezTo>
                    <a:cubicBezTo>
                      <a:pt x="1117" y="221"/>
                      <a:pt x="1116" y="222"/>
                      <a:pt x="1115" y="222"/>
                    </a:cubicBezTo>
                    <a:cubicBezTo>
                      <a:pt x="1103" y="224"/>
                      <a:pt x="1103" y="224"/>
                      <a:pt x="1103" y="224"/>
                    </a:cubicBezTo>
                    <a:cubicBezTo>
                      <a:pt x="1103" y="224"/>
                      <a:pt x="1103" y="224"/>
                      <a:pt x="1103" y="224"/>
                    </a:cubicBezTo>
                    <a:cubicBezTo>
                      <a:pt x="1102" y="224"/>
                      <a:pt x="1101" y="223"/>
                      <a:pt x="1101" y="222"/>
                    </a:cubicBezTo>
                    <a:close/>
                    <a:moveTo>
                      <a:pt x="408" y="218"/>
                    </a:moveTo>
                    <a:cubicBezTo>
                      <a:pt x="408" y="217"/>
                      <a:pt x="408" y="217"/>
                      <a:pt x="408" y="217"/>
                    </a:cubicBezTo>
                    <a:cubicBezTo>
                      <a:pt x="408" y="216"/>
                      <a:pt x="409" y="215"/>
                      <a:pt x="409" y="215"/>
                    </a:cubicBezTo>
                    <a:cubicBezTo>
                      <a:pt x="420" y="210"/>
                      <a:pt x="420" y="210"/>
                      <a:pt x="420" y="210"/>
                    </a:cubicBezTo>
                    <a:cubicBezTo>
                      <a:pt x="422" y="209"/>
                      <a:pt x="423" y="210"/>
                      <a:pt x="424" y="211"/>
                    </a:cubicBezTo>
                    <a:cubicBezTo>
                      <a:pt x="424" y="212"/>
                      <a:pt x="424" y="214"/>
                      <a:pt x="422" y="214"/>
                    </a:cubicBezTo>
                    <a:cubicBezTo>
                      <a:pt x="411" y="219"/>
                      <a:pt x="411" y="219"/>
                      <a:pt x="411" y="219"/>
                    </a:cubicBezTo>
                    <a:cubicBezTo>
                      <a:pt x="410" y="220"/>
                      <a:pt x="410" y="220"/>
                      <a:pt x="410" y="220"/>
                    </a:cubicBezTo>
                    <a:cubicBezTo>
                      <a:pt x="410" y="220"/>
                      <a:pt x="409" y="219"/>
                      <a:pt x="408" y="218"/>
                    </a:cubicBezTo>
                    <a:close/>
                    <a:moveTo>
                      <a:pt x="1130" y="217"/>
                    </a:moveTo>
                    <a:cubicBezTo>
                      <a:pt x="1130" y="216"/>
                      <a:pt x="1131" y="214"/>
                      <a:pt x="1132" y="214"/>
                    </a:cubicBezTo>
                    <a:cubicBezTo>
                      <a:pt x="1144" y="212"/>
                      <a:pt x="1144" y="212"/>
                      <a:pt x="1144" y="212"/>
                    </a:cubicBezTo>
                    <a:cubicBezTo>
                      <a:pt x="1145" y="212"/>
                      <a:pt x="1146" y="213"/>
                      <a:pt x="1147" y="214"/>
                    </a:cubicBezTo>
                    <a:cubicBezTo>
                      <a:pt x="1147" y="214"/>
                      <a:pt x="1147" y="214"/>
                      <a:pt x="1147" y="214"/>
                    </a:cubicBezTo>
                    <a:cubicBezTo>
                      <a:pt x="1147" y="216"/>
                      <a:pt x="1146" y="217"/>
                      <a:pt x="1145" y="217"/>
                    </a:cubicBezTo>
                    <a:cubicBezTo>
                      <a:pt x="1133" y="219"/>
                      <a:pt x="1133" y="219"/>
                      <a:pt x="1133" y="219"/>
                    </a:cubicBezTo>
                    <a:cubicBezTo>
                      <a:pt x="1133" y="219"/>
                      <a:pt x="1133" y="219"/>
                      <a:pt x="1133" y="219"/>
                    </a:cubicBezTo>
                    <a:cubicBezTo>
                      <a:pt x="1131" y="219"/>
                      <a:pt x="1130" y="218"/>
                      <a:pt x="1130" y="217"/>
                    </a:cubicBezTo>
                    <a:close/>
                    <a:moveTo>
                      <a:pt x="1160" y="212"/>
                    </a:moveTo>
                    <a:cubicBezTo>
                      <a:pt x="1160" y="211"/>
                      <a:pt x="1160" y="209"/>
                      <a:pt x="1162" y="209"/>
                    </a:cubicBezTo>
                    <a:cubicBezTo>
                      <a:pt x="1174" y="207"/>
                      <a:pt x="1174" y="207"/>
                      <a:pt x="1174" y="207"/>
                    </a:cubicBezTo>
                    <a:cubicBezTo>
                      <a:pt x="1175" y="207"/>
                      <a:pt x="1176" y="208"/>
                      <a:pt x="1176" y="209"/>
                    </a:cubicBezTo>
                    <a:cubicBezTo>
                      <a:pt x="1176" y="209"/>
                      <a:pt x="1176" y="209"/>
                      <a:pt x="1176" y="209"/>
                    </a:cubicBezTo>
                    <a:cubicBezTo>
                      <a:pt x="1176" y="211"/>
                      <a:pt x="1176" y="212"/>
                      <a:pt x="1174" y="212"/>
                    </a:cubicBezTo>
                    <a:cubicBezTo>
                      <a:pt x="1162" y="214"/>
                      <a:pt x="1162" y="214"/>
                      <a:pt x="1162" y="214"/>
                    </a:cubicBezTo>
                    <a:cubicBezTo>
                      <a:pt x="1162" y="214"/>
                      <a:pt x="1162" y="214"/>
                      <a:pt x="1162" y="214"/>
                    </a:cubicBezTo>
                    <a:cubicBezTo>
                      <a:pt x="1161" y="214"/>
                      <a:pt x="1160" y="213"/>
                      <a:pt x="1160" y="212"/>
                    </a:cubicBezTo>
                    <a:close/>
                    <a:moveTo>
                      <a:pt x="1189" y="207"/>
                    </a:moveTo>
                    <a:cubicBezTo>
                      <a:pt x="1189" y="206"/>
                      <a:pt x="1190" y="204"/>
                      <a:pt x="1191" y="204"/>
                    </a:cubicBezTo>
                    <a:cubicBezTo>
                      <a:pt x="1203" y="202"/>
                      <a:pt x="1203" y="202"/>
                      <a:pt x="1203" y="202"/>
                    </a:cubicBezTo>
                    <a:cubicBezTo>
                      <a:pt x="1204" y="202"/>
                      <a:pt x="1206" y="203"/>
                      <a:pt x="1206" y="204"/>
                    </a:cubicBezTo>
                    <a:cubicBezTo>
                      <a:pt x="1206" y="204"/>
                      <a:pt x="1206" y="204"/>
                      <a:pt x="1206" y="204"/>
                    </a:cubicBezTo>
                    <a:cubicBezTo>
                      <a:pt x="1206" y="206"/>
                      <a:pt x="1205" y="207"/>
                      <a:pt x="1204" y="207"/>
                    </a:cubicBezTo>
                    <a:cubicBezTo>
                      <a:pt x="1192" y="209"/>
                      <a:pt x="1192" y="209"/>
                      <a:pt x="1192" y="209"/>
                    </a:cubicBezTo>
                    <a:cubicBezTo>
                      <a:pt x="1192" y="209"/>
                      <a:pt x="1192" y="209"/>
                      <a:pt x="1192" y="209"/>
                    </a:cubicBezTo>
                    <a:cubicBezTo>
                      <a:pt x="1191" y="209"/>
                      <a:pt x="1190" y="208"/>
                      <a:pt x="1189" y="207"/>
                    </a:cubicBezTo>
                    <a:close/>
                    <a:moveTo>
                      <a:pt x="435" y="206"/>
                    </a:moveTo>
                    <a:cubicBezTo>
                      <a:pt x="435" y="205"/>
                      <a:pt x="435" y="205"/>
                      <a:pt x="435" y="205"/>
                    </a:cubicBezTo>
                    <a:cubicBezTo>
                      <a:pt x="435" y="204"/>
                      <a:pt x="436" y="203"/>
                      <a:pt x="437" y="202"/>
                    </a:cubicBezTo>
                    <a:cubicBezTo>
                      <a:pt x="448" y="197"/>
                      <a:pt x="448" y="197"/>
                      <a:pt x="448" y="197"/>
                    </a:cubicBezTo>
                    <a:cubicBezTo>
                      <a:pt x="449" y="197"/>
                      <a:pt x="450" y="197"/>
                      <a:pt x="451" y="198"/>
                    </a:cubicBezTo>
                    <a:cubicBezTo>
                      <a:pt x="451" y="200"/>
                      <a:pt x="451" y="201"/>
                      <a:pt x="450" y="202"/>
                    </a:cubicBezTo>
                    <a:cubicBezTo>
                      <a:pt x="439" y="207"/>
                      <a:pt x="439" y="207"/>
                      <a:pt x="439" y="207"/>
                    </a:cubicBezTo>
                    <a:cubicBezTo>
                      <a:pt x="438" y="207"/>
                      <a:pt x="438" y="207"/>
                      <a:pt x="438" y="207"/>
                    </a:cubicBezTo>
                    <a:cubicBezTo>
                      <a:pt x="437" y="207"/>
                      <a:pt x="436" y="206"/>
                      <a:pt x="435" y="206"/>
                    </a:cubicBezTo>
                    <a:close/>
                    <a:moveTo>
                      <a:pt x="1219" y="203"/>
                    </a:moveTo>
                    <a:cubicBezTo>
                      <a:pt x="1211" y="198"/>
                      <a:pt x="1211" y="198"/>
                      <a:pt x="1211" y="198"/>
                    </a:cubicBezTo>
                    <a:cubicBezTo>
                      <a:pt x="1210" y="197"/>
                      <a:pt x="1209" y="197"/>
                      <a:pt x="1209" y="196"/>
                    </a:cubicBezTo>
                    <a:cubicBezTo>
                      <a:pt x="1209" y="196"/>
                      <a:pt x="1209" y="196"/>
                      <a:pt x="1209" y="196"/>
                    </a:cubicBezTo>
                    <a:cubicBezTo>
                      <a:pt x="1209" y="195"/>
                      <a:pt x="1209" y="195"/>
                      <a:pt x="1210" y="195"/>
                    </a:cubicBezTo>
                    <a:cubicBezTo>
                      <a:pt x="1210" y="193"/>
                      <a:pt x="1212" y="193"/>
                      <a:pt x="1213" y="194"/>
                    </a:cubicBezTo>
                    <a:cubicBezTo>
                      <a:pt x="1223" y="199"/>
                      <a:pt x="1223" y="199"/>
                      <a:pt x="1223" y="199"/>
                    </a:cubicBezTo>
                    <a:cubicBezTo>
                      <a:pt x="1224" y="200"/>
                      <a:pt x="1224" y="201"/>
                      <a:pt x="1224" y="202"/>
                    </a:cubicBezTo>
                    <a:cubicBezTo>
                      <a:pt x="1224" y="203"/>
                      <a:pt x="1223" y="204"/>
                      <a:pt x="1222" y="204"/>
                    </a:cubicBezTo>
                    <a:cubicBezTo>
                      <a:pt x="1222" y="204"/>
                      <a:pt x="1222" y="204"/>
                      <a:pt x="1222" y="204"/>
                    </a:cubicBezTo>
                    <a:cubicBezTo>
                      <a:pt x="1221" y="204"/>
                      <a:pt x="1221" y="204"/>
                      <a:pt x="1221" y="204"/>
                    </a:cubicBezTo>
                    <a:cubicBezTo>
                      <a:pt x="1220" y="204"/>
                      <a:pt x="1220" y="203"/>
                      <a:pt x="1219" y="203"/>
                    </a:cubicBezTo>
                    <a:close/>
                    <a:moveTo>
                      <a:pt x="463" y="193"/>
                    </a:moveTo>
                    <a:cubicBezTo>
                      <a:pt x="462" y="192"/>
                      <a:pt x="462" y="192"/>
                      <a:pt x="462" y="192"/>
                    </a:cubicBezTo>
                    <a:cubicBezTo>
                      <a:pt x="462" y="191"/>
                      <a:pt x="463" y="190"/>
                      <a:pt x="464" y="190"/>
                    </a:cubicBezTo>
                    <a:cubicBezTo>
                      <a:pt x="475" y="185"/>
                      <a:pt x="475" y="185"/>
                      <a:pt x="475" y="185"/>
                    </a:cubicBezTo>
                    <a:cubicBezTo>
                      <a:pt x="476" y="184"/>
                      <a:pt x="477" y="185"/>
                      <a:pt x="478" y="186"/>
                    </a:cubicBezTo>
                    <a:cubicBezTo>
                      <a:pt x="478" y="187"/>
                      <a:pt x="478" y="188"/>
                      <a:pt x="477" y="189"/>
                    </a:cubicBezTo>
                    <a:cubicBezTo>
                      <a:pt x="466" y="194"/>
                      <a:pt x="466" y="194"/>
                      <a:pt x="466" y="194"/>
                    </a:cubicBezTo>
                    <a:cubicBezTo>
                      <a:pt x="465" y="194"/>
                      <a:pt x="465" y="194"/>
                      <a:pt x="465" y="194"/>
                    </a:cubicBezTo>
                    <a:cubicBezTo>
                      <a:pt x="464" y="194"/>
                      <a:pt x="463" y="194"/>
                      <a:pt x="463" y="193"/>
                    </a:cubicBezTo>
                    <a:close/>
                    <a:moveTo>
                      <a:pt x="1195" y="189"/>
                    </a:moveTo>
                    <a:cubicBezTo>
                      <a:pt x="1185" y="183"/>
                      <a:pt x="1185" y="183"/>
                      <a:pt x="1185" y="183"/>
                    </a:cubicBezTo>
                    <a:cubicBezTo>
                      <a:pt x="1184" y="183"/>
                      <a:pt x="1183" y="182"/>
                      <a:pt x="1183" y="181"/>
                    </a:cubicBezTo>
                    <a:cubicBezTo>
                      <a:pt x="1183" y="180"/>
                      <a:pt x="1183" y="180"/>
                      <a:pt x="1184" y="180"/>
                    </a:cubicBezTo>
                    <a:cubicBezTo>
                      <a:pt x="1184" y="179"/>
                      <a:pt x="1186" y="178"/>
                      <a:pt x="1187" y="179"/>
                    </a:cubicBezTo>
                    <a:cubicBezTo>
                      <a:pt x="1197" y="185"/>
                      <a:pt x="1197" y="185"/>
                      <a:pt x="1197" y="185"/>
                    </a:cubicBezTo>
                    <a:cubicBezTo>
                      <a:pt x="1198" y="185"/>
                      <a:pt x="1199" y="187"/>
                      <a:pt x="1198" y="188"/>
                    </a:cubicBezTo>
                    <a:cubicBezTo>
                      <a:pt x="1198" y="189"/>
                      <a:pt x="1197" y="189"/>
                      <a:pt x="1196" y="189"/>
                    </a:cubicBezTo>
                    <a:cubicBezTo>
                      <a:pt x="1196" y="189"/>
                      <a:pt x="1195" y="189"/>
                      <a:pt x="1195" y="189"/>
                    </a:cubicBezTo>
                    <a:close/>
                    <a:moveTo>
                      <a:pt x="490" y="180"/>
                    </a:moveTo>
                    <a:cubicBezTo>
                      <a:pt x="490" y="179"/>
                      <a:pt x="490" y="179"/>
                      <a:pt x="490" y="179"/>
                    </a:cubicBezTo>
                    <a:cubicBezTo>
                      <a:pt x="490" y="178"/>
                      <a:pt x="490" y="177"/>
                      <a:pt x="491" y="177"/>
                    </a:cubicBezTo>
                    <a:cubicBezTo>
                      <a:pt x="502" y="172"/>
                      <a:pt x="502" y="172"/>
                      <a:pt x="502" y="172"/>
                    </a:cubicBezTo>
                    <a:cubicBezTo>
                      <a:pt x="503" y="171"/>
                      <a:pt x="505" y="172"/>
                      <a:pt x="505" y="173"/>
                    </a:cubicBezTo>
                    <a:cubicBezTo>
                      <a:pt x="506" y="174"/>
                      <a:pt x="505" y="176"/>
                      <a:pt x="504" y="176"/>
                    </a:cubicBezTo>
                    <a:cubicBezTo>
                      <a:pt x="493" y="181"/>
                      <a:pt x="493" y="181"/>
                      <a:pt x="493" y="181"/>
                    </a:cubicBezTo>
                    <a:cubicBezTo>
                      <a:pt x="492" y="182"/>
                      <a:pt x="492" y="182"/>
                      <a:pt x="492" y="182"/>
                    </a:cubicBezTo>
                    <a:cubicBezTo>
                      <a:pt x="491" y="182"/>
                      <a:pt x="490" y="181"/>
                      <a:pt x="490" y="180"/>
                    </a:cubicBezTo>
                    <a:close/>
                    <a:moveTo>
                      <a:pt x="1169" y="174"/>
                    </a:moveTo>
                    <a:cubicBezTo>
                      <a:pt x="1158" y="168"/>
                      <a:pt x="1158" y="168"/>
                      <a:pt x="1158" y="168"/>
                    </a:cubicBezTo>
                    <a:cubicBezTo>
                      <a:pt x="1158" y="168"/>
                      <a:pt x="1157" y="167"/>
                      <a:pt x="1157" y="166"/>
                    </a:cubicBezTo>
                    <a:cubicBezTo>
                      <a:pt x="1157" y="166"/>
                      <a:pt x="1157" y="165"/>
                      <a:pt x="1158" y="165"/>
                    </a:cubicBezTo>
                    <a:cubicBezTo>
                      <a:pt x="1158" y="164"/>
                      <a:pt x="1160" y="163"/>
                      <a:pt x="1161" y="164"/>
                    </a:cubicBezTo>
                    <a:cubicBezTo>
                      <a:pt x="1171" y="170"/>
                      <a:pt x="1171" y="170"/>
                      <a:pt x="1171" y="170"/>
                    </a:cubicBezTo>
                    <a:cubicBezTo>
                      <a:pt x="1172" y="171"/>
                      <a:pt x="1173" y="172"/>
                      <a:pt x="1172" y="173"/>
                    </a:cubicBezTo>
                    <a:cubicBezTo>
                      <a:pt x="1172" y="174"/>
                      <a:pt x="1171" y="174"/>
                      <a:pt x="1170" y="174"/>
                    </a:cubicBezTo>
                    <a:cubicBezTo>
                      <a:pt x="1170" y="174"/>
                      <a:pt x="1169" y="174"/>
                      <a:pt x="1169" y="174"/>
                    </a:cubicBezTo>
                    <a:close/>
                    <a:moveTo>
                      <a:pt x="517" y="168"/>
                    </a:moveTo>
                    <a:cubicBezTo>
                      <a:pt x="517" y="167"/>
                      <a:pt x="517" y="167"/>
                      <a:pt x="517" y="167"/>
                    </a:cubicBezTo>
                    <a:cubicBezTo>
                      <a:pt x="517" y="166"/>
                      <a:pt x="517" y="165"/>
                      <a:pt x="518" y="164"/>
                    </a:cubicBezTo>
                    <a:cubicBezTo>
                      <a:pt x="529" y="159"/>
                      <a:pt x="529" y="159"/>
                      <a:pt x="529" y="159"/>
                    </a:cubicBezTo>
                    <a:cubicBezTo>
                      <a:pt x="530" y="159"/>
                      <a:pt x="532" y="159"/>
                      <a:pt x="532" y="160"/>
                    </a:cubicBezTo>
                    <a:cubicBezTo>
                      <a:pt x="533" y="162"/>
                      <a:pt x="532" y="163"/>
                      <a:pt x="531" y="164"/>
                    </a:cubicBezTo>
                    <a:cubicBezTo>
                      <a:pt x="520" y="169"/>
                      <a:pt x="520" y="169"/>
                      <a:pt x="520" y="169"/>
                    </a:cubicBezTo>
                    <a:cubicBezTo>
                      <a:pt x="519" y="169"/>
                      <a:pt x="519" y="169"/>
                      <a:pt x="519" y="169"/>
                    </a:cubicBezTo>
                    <a:cubicBezTo>
                      <a:pt x="518" y="169"/>
                      <a:pt x="517" y="168"/>
                      <a:pt x="517" y="168"/>
                    </a:cubicBezTo>
                    <a:close/>
                    <a:moveTo>
                      <a:pt x="1143" y="159"/>
                    </a:moveTo>
                    <a:cubicBezTo>
                      <a:pt x="1132" y="153"/>
                      <a:pt x="1132" y="153"/>
                      <a:pt x="1132" y="153"/>
                    </a:cubicBezTo>
                    <a:cubicBezTo>
                      <a:pt x="1132" y="153"/>
                      <a:pt x="1131" y="152"/>
                      <a:pt x="1131" y="151"/>
                    </a:cubicBezTo>
                    <a:cubicBezTo>
                      <a:pt x="1131" y="151"/>
                      <a:pt x="1131" y="150"/>
                      <a:pt x="1131" y="150"/>
                    </a:cubicBezTo>
                    <a:cubicBezTo>
                      <a:pt x="1132" y="149"/>
                      <a:pt x="1134" y="149"/>
                      <a:pt x="1135" y="149"/>
                    </a:cubicBezTo>
                    <a:cubicBezTo>
                      <a:pt x="1145" y="155"/>
                      <a:pt x="1145" y="155"/>
                      <a:pt x="1145" y="155"/>
                    </a:cubicBezTo>
                    <a:cubicBezTo>
                      <a:pt x="1146" y="156"/>
                      <a:pt x="1147" y="157"/>
                      <a:pt x="1146" y="158"/>
                    </a:cubicBezTo>
                    <a:cubicBezTo>
                      <a:pt x="1146" y="159"/>
                      <a:pt x="1145" y="160"/>
                      <a:pt x="1144" y="160"/>
                    </a:cubicBezTo>
                    <a:cubicBezTo>
                      <a:pt x="1144" y="160"/>
                      <a:pt x="1143" y="159"/>
                      <a:pt x="1143" y="159"/>
                    </a:cubicBezTo>
                    <a:close/>
                    <a:moveTo>
                      <a:pt x="544" y="155"/>
                    </a:moveTo>
                    <a:cubicBezTo>
                      <a:pt x="544" y="154"/>
                      <a:pt x="544" y="154"/>
                      <a:pt x="544" y="154"/>
                    </a:cubicBezTo>
                    <a:cubicBezTo>
                      <a:pt x="544" y="153"/>
                      <a:pt x="545" y="152"/>
                      <a:pt x="545" y="152"/>
                    </a:cubicBezTo>
                    <a:cubicBezTo>
                      <a:pt x="556" y="147"/>
                      <a:pt x="556" y="147"/>
                      <a:pt x="556" y="147"/>
                    </a:cubicBezTo>
                    <a:cubicBezTo>
                      <a:pt x="557" y="146"/>
                      <a:pt x="559" y="147"/>
                      <a:pt x="559" y="148"/>
                    </a:cubicBezTo>
                    <a:cubicBezTo>
                      <a:pt x="560" y="149"/>
                      <a:pt x="560" y="150"/>
                      <a:pt x="558" y="151"/>
                    </a:cubicBezTo>
                    <a:cubicBezTo>
                      <a:pt x="547" y="156"/>
                      <a:pt x="547" y="156"/>
                      <a:pt x="547" y="156"/>
                    </a:cubicBezTo>
                    <a:cubicBezTo>
                      <a:pt x="546" y="156"/>
                      <a:pt x="546" y="156"/>
                      <a:pt x="546" y="156"/>
                    </a:cubicBezTo>
                    <a:cubicBezTo>
                      <a:pt x="546" y="156"/>
                      <a:pt x="545" y="156"/>
                      <a:pt x="544" y="155"/>
                    </a:cubicBezTo>
                    <a:close/>
                    <a:moveTo>
                      <a:pt x="1117" y="144"/>
                    </a:moveTo>
                    <a:cubicBezTo>
                      <a:pt x="1106" y="139"/>
                      <a:pt x="1106" y="139"/>
                      <a:pt x="1106" y="139"/>
                    </a:cubicBezTo>
                    <a:cubicBezTo>
                      <a:pt x="1105" y="138"/>
                      <a:pt x="1105" y="137"/>
                      <a:pt x="1105" y="136"/>
                    </a:cubicBezTo>
                    <a:cubicBezTo>
                      <a:pt x="1105" y="136"/>
                      <a:pt x="1105" y="136"/>
                      <a:pt x="1105" y="135"/>
                    </a:cubicBezTo>
                    <a:cubicBezTo>
                      <a:pt x="1106" y="134"/>
                      <a:pt x="1107" y="134"/>
                      <a:pt x="1109" y="134"/>
                    </a:cubicBezTo>
                    <a:cubicBezTo>
                      <a:pt x="1119" y="140"/>
                      <a:pt x="1119" y="140"/>
                      <a:pt x="1119" y="140"/>
                    </a:cubicBezTo>
                    <a:cubicBezTo>
                      <a:pt x="1120" y="141"/>
                      <a:pt x="1121" y="142"/>
                      <a:pt x="1120" y="144"/>
                    </a:cubicBezTo>
                    <a:cubicBezTo>
                      <a:pt x="1120" y="144"/>
                      <a:pt x="1119" y="145"/>
                      <a:pt x="1118" y="145"/>
                    </a:cubicBezTo>
                    <a:cubicBezTo>
                      <a:pt x="1117" y="145"/>
                      <a:pt x="1117" y="145"/>
                      <a:pt x="1117" y="144"/>
                    </a:cubicBezTo>
                    <a:close/>
                    <a:moveTo>
                      <a:pt x="571" y="142"/>
                    </a:moveTo>
                    <a:cubicBezTo>
                      <a:pt x="571" y="141"/>
                      <a:pt x="571" y="141"/>
                      <a:pt x="571" y="141"/>
                    </a:cubicBezTo>
                    <a:cubicBezTo>
                      <a:pt x="571" y="140"/>
                      <a:pt x="572" y="139"/>
                      <a:pt x="573" y="139"/>
                    </a:cubicBezTo>
                    <a:cubicBezTo>
                      <a:pt x="583" y="134"/>
                      <a:pt x="583" y="134"/>
                      <a:pt x="583" y="134"/>
                    </a:cubicBezTo>
                    <a:cubicBezTo>
                      <a:pt x="585" y="133"/>
                      <a:pt x="586" y="134"/>
                      <a:pt x="587" y="135"/>
                    </a:cubicBezTo>
                    <a:cubicBezTo>
                      <a:pt x="587" y="136"/>
                      <a:pt x="587" y="138"/>
                      <a:pt x="585" y="138"/>
                    </a:cubicBezTo>
                    <a:cubicBezTo>
                      <a:pt x="575" y="143"/>
                      <a:pt x="575" y="143"/>
                      <a:pt x="575" y="143"/>
                    </a:cubicBezTo>
                    <a:cubicBezTo>
                      <a:pt x="574" y="144"/>
                      <a:pt x="574" y="144"/>
                      <a:pt x="574" y="144"/>
                    </a:cubicBezTo>
                    <a:cubicBezTo>
                      <a:pt x="573" y="144"/>
                      <a:pt x="572" y="143"/>
                      <a:pt x="571" y="142"/>
                    </a:cubicBezTo>
                    <a:close/>
                    <a:moveTo>
                      <a:pt x="599" y="130"/>
                    </a:moveTo>
                    <a:cubicBezTo>
                      <a:pt x="598" y="128"/>
                      <a:pt x="598" y="128"/>
                      <a:pt x="598" y="128"/>
                    </a:cubicBezTo>
                    <a:cubicBezTo>
                      <a:pt x="598" y="128"/>
                      <a:pt x="599" y="127"/>
                      <a:pt x="600" y="126"/>
                    </a:cubicBezTo>
                    <a:cubicBezTo>
                      <a:pt x="611" y="121"/>
                      <a:pt x="611" y="121"/>
                      <a:pt x="611" y="121"/>
                    </a:cubicBezTo>
                    <a:cubicBezTo>
                      <a:pt x="612" y="121"/>
                      <a:pt x="613" y="121"/>
                      <a:pt x="614" y="122"/>
                    </a:cubicBezTo>
                    <a:cubicBezTo>
                      <a:pt x="614" y="124"/>
                      <a:pt x="614" y="125"/>
                      <a:pt x="613" y="126"/>
                    </a:cubicBezTo>
                    <a:cubicBezTo>
                      <a:pt x="602" y="131"/>
                      <a:pt x="602" y="131"/>
                      <a:pt x="602" y="131"/>
                    </a:cubicBezTo>
                    <a:cubicBezTo>
                      <a:pt x="601" y="131"/>
                      <a:pt x="601" y="131"/>
                      <a:pt x="601" y="131"/>
                    </a:cubicBezTo>
                    <a:cubicBezTo>
                      <a:pt x="600" y="131"/>
                      <a:pt x="599" y="130"/>
                      <a:pt x="599" y="130"/>
                    </a:cubicBezTo>
                    <a:close/>
                    <a:moveTo>
                      <a:pt x="1091" y="130"/>
                    </a:moveTo>
                    <a:cubicBezTo>
                      <a:pt x="1080" y="124"/>
                      <a:pt x="1080" y="124"/>
                      <a:pt x="1080" y="124"/>
                    </a:cubicBezTo>
                    <a:cubicBezTo>
                      <a:pt x="1079" y="123"/>
                      <a:pt x="1079" y="122"/>
                      <a:pt x="1079" y="122"/>
                    </a:cubicBezTo>
                    <a:cubicBezTo>
                      <a:pt x="1079" y="121"/>
                      <a:pt x="1079" y="121"/>
                      <a:pt x="1079" y="120"/>
                    </a:cubicBezTo>
                    <a:cubicBezTo>
                      <a:pt x="1080" y="119"/>
                      <a:pt x="1081" y="119"/>
                      <a:pt x="1083" y="120"/>
                    </a:cubicBezTo>
                    <a:cubicBezTo>
                      <a:pt x="1093" y="125"/>
                      <a:pt x="1093" y="125"/>
                      <a:pt x="1093" y="125"/>
                    </a:cubicBezTo>
                    <a:cubicBezTo>
                      <a:pt x="1094" y="126"/>
                      <a:pt x="1095" y="128"/>
                      <a:pt x="1094" y="129"/>
                    </a:cubicBezTo>
                    <a:cubicBezTo>
                      <a:pt x="1093" y="130"/>
                      <a:pt x="1093" y="130"/>
                      <a:pt x="1092" y="130"/>
                    </a:cubicBezTo>
                    <a:cubicBezTo>
                      <a:pt x="1091" y="130"/>
                      <a:pt x="1091" y="130"/>
                      <a:pt x="1091" y="130"/>
                    </a:cubicBezTo>
                    <a:close/>
                    <a:moveTo>
                      <a:pt x="626" y="117"/>
                    </a:moveTo>
                    <a:cubicBezTo>
                      <a:pt x="626" y="116"/>
                      <a:pt x="626" y="116"/>
                      <a:pt x="626" y="116"/>
                    </a:cubicBezTo>
                    <a:cubicBezTo>
                      <a:pt x="626" y="115"/>
                      <a:pt x="626" y="114"/>
                      <a:pt x="627" y="114"/>
                    </a:cubicBezTo>
                    <a:cubicBezTo>
                      <a:pt x="638" y="109"/>
                      <a:pt x="638" y="109"/>
                      <a:pt x="638" y="109"/>
                    </a:cubicBezTo>
                    <a:cubicBezTo>
                      <a:pt x="639" y="108"/>
                      <a:pt x="640" y="109"/>
                      <a:pt x="641" y="110"/>
                    </a:cubicBezTo>
                    <a:cubicBezTo>
                      <a:pt x="642" y="111"/>
                      <a:pt x="641" y="112"/>
                      <a:pt x="640" y="113"/>
                    </a:cubicBezTo>
                    <a:cubicBezTo>
                      <a:pt x="629" y="118"/>
                      <a:pt x="629" y="118"/>
                      <a:pt x="629" y="118"/>
                    </a:cubicBezTo>
                    <a:cubicBezTo>
                      <a:pt x="628" y="118"/>
                      <a:pt x="628" y="118"/>
                      <a:pt x="628" y="118"/>
                    </a:cubicBezTo>
                    <a:cubicBezTo>
                      <a:pt x="627" y="118"/>
                      <a:pt x="626" y="118"/>
                      <a:pt x="626" y="117"/>
                    </a:cubicBezTo>
                    <a:close/>
                    <a:moveTo>
                      <a:pt x="1065" y="115"/>
                    </a:moveTo>
                    <a:cubicBezTo>
                      <a:pt x="1054" y="109"/>
                      <a:pt x="1054" y="109"/>
                      <a:pt x="1054" y="109"/>
                    </a:cubicBezTo>
                    <a:cubicBezTo>
                      <a:pt x="1053" y="108"/>
                      <a:pt x="1053" y="108"/>
                      <a:pt x="1053" y="107"/>
                    </a:cubicBezTo>
                    <a:cubicBezTo>
                      <a:pt x="1053" y="106"/>
                      <a:pt x="1053" y="106"/>
                      <a:pt x="1053" y="106"/>
                    </a:cubicBezTo>
                    <a:cubicBezTo>
                      <a:pt x="1054" y="104"/>
                      <a:pt x="1055" y="104"/>
                      <a:pt x="1056" y="105"/>
                    </a:cubicBezTo>
                    <a:cubicBezTo>
                      <a:pt x="1067" y="111"/>
                      <a:pt x="1067" y="111"/>
                      <a:pt x="1067" y="111"/>
                    </a:cubicBezTo>
                    <a:cubicBezTo>
                      <a:pt x="1068" y="111"/>
                      <a:pt x="1068" y="113"/>
                      <a:pt x="1068" y="114"/>
                    </a:cubicBezTo>
                    <a:cubicBezTo>
                      <a:pt x="1067" y="115"/>
                      <a:pt x="1067" y="115"/>
                      <a:pt x="1066" y="115"/>
                    </a:cubicBezTo>
                    <a:cubicBezTo>
                      <a:pt x="1065" y="115"/>
                      <a:pt x="1065" y="115"/>
                      <a:pt x="1065" y="115"/>
                    </a:cubicBezTo>
                    <a:close/>
                    <a:moveTo>
                      <a:pt x="653" y="104"/>
                    </a:moveTo>
                    <a:cubicBezTo>
                      <a:pt x="653" y="103"/>
                      <a:pt x="653" y="103"/>
                      <a:pt x="653" y="103"/>
                    </a:cubicBezTo>
                    <a:cubicBezTo>
                      <a:pt x="653" y="102"/>
                      <a:pt x="653" y="101"/>
                      <a:pt x="654" y="101"/>
                    </a:cubicBezTo>
                    <a:cubicBezTo>
                      <a:pt x="665" y="96"/>
                      <a:pt x="665" y="96"/>
                      <a:pt x="665" y="96"/>
                    </a:cubicBezTo>
                    <a:cubicBezTo>
                      <a:pt x="666" y="95"/>
                      <a:pt x="668" y="96"/>
                      <a:pt x="668" y="97"/>
                    </a:cubicBezTo>
                    <a:cubicBezTo>
                      <a:pt x="669" y="98"/>
                      <a:pt x="668" y="100"/>
                      <a:pt x="667" y="100"/>
                    </a:cubicBezTo>
                    <a:cubicBezTo>
                      <a:pt x="656" y="105"/>
                      <a:pt x="656" y="105"/>
                      <a:pt x="656" y="105"/>
                    </a:cubicBezTo>
                    <a:cubicBezTo>
                      <a:pt x="655" y="106"/>
                      <a:pt x="655" y="106"/>
                      <a:pt x="655" y="106"/>
                    </a:cubicBezTo>
                    <a:cubicBezTo>
                      <a:pt x="654" y="106"/>
                      <a:pt x="653" y="105"/>
                      <a:pt x="653" y="104"/>
                    </a:cubicBezTo>
                    <a:close/>
                    <a:moveTo>
                      <a:pt x="1038" y="100"/>
                    </a:moveTo>
                    <a:cubicBezTo>
                      <a:pt x="1028" y="94"/>
                      <a:pt x="1028" y="94"/>
                      <a:pt x="1028" y="94"/>
                    </a:cubicBezTo>
                    <a:cubicBezTo>
                      <a:pt x="1027" y="94"/>
                      <a:pt x="1027" y="93"/>
                      <a:pt x="1027" y="92"/>
                    </a:cubicBezTo>
                    <a:cubicBezTo>
                      <a:pt x="1027" y="92"/>
                      <a:pt x="1027" y="91"/>
                      <a:pt x="1027" y="91"/>
                    </a:cubicBezTo>
                    <a:cubicBezTo>
                      <a:pt x="1028" y="90"/>
                      <a:pt x="1029" y="89"/>
                      <a:pt x="1030" y="90"/>
                    </a:cubicBezTo>
                    <a:cubicBezTo>
                      <a:pt x="1041" y="96"/>
                      <a:pt x="1041" y="96"/>
                      <a:pt x="1041" y="96"/>
                    </a:cubicBezTo>
                    <a:cubicBezTo>
                      <a:pt x="1042" y="96"/>
                      <a:pt x="1042" y="98"/>
                      <a:pt x="1042" y="99"/>
                    </a:cubicBezTo>
                    <a:cubicBezTo>
                      <a:pt x="1041" y="100"/>
                      <a:pt x="1040" y="100"/>
                      <a:pt x="1040" y="100"/>
                    </a:cubicBezTo>
                    <a:cubicBezTo>
                      <a:pt x="1039" y="100"/>
                      <a:pt x="1039" y="100"/>
                      <a:pt x="1038" y="100"/>
                    </a:cubicBezTo>
                    <a:close/>
                    <a:moveTo>
                      <a:pt x="680" y="91"/>
                    </a:moveTo>
                    <a:cubicBezTo>
                      <a:pt x="680" y="90"/>
                      <a:pt x="680" y="90"/>
                      <a:pt x="680" y="90"/>
                    </a:cubicBezTo>
                    <a:cubicBezTo>
                      <a:pt x="680" y="90"/>
                      <a:pt x="680" y="89"/>
                      <a:pt x="681" y="88"/>
                    </a:cubicBezTo>
                    <a:cubicBezTo>
                      <a:pt x="692" y="83"/>
                      <a:pt x="692" y="83"/>
                      <a:pt x="692" y="83"/>
                    </a:cubicBezTo>
                    <a:cubicBezTo>
                      <a:pt x="693" y="83"/>
                      <a:pt x="695" y="83"/>
                      <a:pt x="695" y="84"/>
                    </a:cubicBezTo>
                    <a:cubicBezTo>
                      <a:pt x="696" y="86"/>
                      <a:pt x="695" y="87"/>
                      <a:pt x="694" y="88"/>
                    </a:cubicBezTo>
                    <a:cubicBezTo>
                      <a:pt x="683" y="93"/>
                      <a:pt x="683" y="93"/>
                      <a:pt x="683" y="93"/>
                    </a:cubicBezTo>
                    <a:cubicBezTo>
                      <a:pt x="682" y="93"/>
                      <a:pt x="682" y="93"/>
                      <a:pt x="682" y="93"/>
                    </a:cubicBezTo>
                    <a:cubicBezTo>
                      <a:pt x="681" y="93"/>
                      <a:pt x="681" y="92"/>
                      <a:pt x="680" y="91"/>
                    </a:cubicBezTo>
                    <a:close/>
                    <a:moveTo>
                      <a:pt x="1012" y="85"/>
                    </a:moveTo>
                    <a:cubicBezTo>
                      <a:pt x="1002" y="79"/>
                      <a:pt x="1002" y="79"/>
                      <a:pt x="1002" y="79"/>
                    </a:cubicBezTo>
                    <a:cubicBezTo>
                      <a:pt x="1001" y="79"/>
                      <a:pt x="1001" y="78"/>
                      <a:pt x="1001" y="77"/>
                    </a:cubicBezTo>
                    <a:cubicBezTo>
                      <a:pt x="1001" y="77"/>
                      <a:pt x="1001" y="76"/>
                      <a:pt x="1001" y="76"/>
                    </a:cubicBezTo>
                    <a:cubicBezTo>
                      <a:pt x="1002" y="75"/>
                      <a:pt x="1003" y="74"/>
                      <a:pt x="1004" y="75"/>
                    </a:cubicBezTo>
                    <a:cubicBezTo>
                      <a:pt x="1015" y="81"/>
                      <a:pt x="1015" y="81"/>
                      <a:pt x="1015" y="81"/>
                    </a:cubicBezTo>
                    <a:cubicBezTo>
                      <a:pt x="1016" y="82"/>
                      <a:pt x="1016" y="83"/>
                      <a:pt x="1016" y="84"/>
                    </a:cubicBezTo>
                    <a:cubicBezTo>
                      <a:pt x="1015" y="85"/>
                      <a:pt x="1014" y="86"/>
                      <a:pt x="1014" y="86"/>
                    </a:cubicBezTo>
                    <a:cubicBezTo>
                      <a:pt x="1013" y="86"/>
                      <a:pt x="1013" y="85"/>
                      <a:pt x="1012" y="85"/>
                    </a:cubicBezTo>
                    <a:close/>
                    <a:moveTo>
                      <a:pt x="707" y="79"/>
                    </a:moveTo>
                    <a:cubicBezTo>
                      <a:pt x="707" y="78"/>
                      <a:pt x="707" y="78"/>
                      <a:pt x="707" y="78"/>
                    </a:cubicBezTo>
                    <a:cubicBezTo>
                      <a:pt x="707" y="77"/>
                      <a:pt x="708" y="76"/>
                      <a:pt x="709" y="76"/>
                    </a:cubicBezTo>
                    <a:cubicBezTo>
                      <a:pt x="719" y="71"/>
                      <a:pt x="719" y="71"/>
                      <a:pt x="719" y="71"/>
                    </a:cubicBezTo>
                    <a:cubicBezTo>
                      <a:pt x="721" y="70"/>
                      <a:pt x="722" y="71"/>
                      <a:pt x="723" y="72"/>
                    </a:cubicBezTo>
                    <a:cubicBezTo>
                      <a:pt x="723" y="73"/>
                      <a:pt x="723" y="74"/>
                      <a:pt x="721" y="75"/>
                    </a:cubicBezTo>
                    <a:cubicBezTo>
                      <a:pt x="711" y="80"/>
                      <a:pt x="711" y="80"/>
                      <a:pt x="711" y="80"/>
                    </a:cubicBezTo>
                    <a:cubicBezTo>
                      <a:pt x="710" y="80"/>
                      <a:pt x="710" y="80"/>
                      <a:pt x="710" y="80"/>
                    </a:cubicBezTo>
                    <a:cubicBezTo>
                      <a:pt x="709" y="80"/>
                      <a:pt x="708" y="80"/>
                      <a:pt x="707" y="79"/>
                    </a:cubicBezTo>
                    <a:close/>
                    <a:moveTo>
                      <a:pt x="986" y="70"/>
                    </a:moveTo>
                    <a:cubicBezTo>
                      <a:pt x="976" y="64"/>
                      <a:pt x="976" y="64"/>
                      <a:pt x="976" y="64"/>
                    </a:cubicBezTo>
                    <a:cubicBezTo>
                      <a:pt x="975" y="64"/>
                      <a:pt x="975" y="63"/>
                      <a:pt x="975" y="62"/>
                    </a:cubicBezTo>
                    <a:cubicBezTo>
                      <a:pt x="975" y="62"/>
                      <a:pt x="975" y="62"/>
                      <a:pt x="975" y="61"/>
                    </a:cubicBezTo>
                    <a:cubicBezTo>
                      <a:pt x="976" y="60"/>
                      <a:pt x="977" y="60"/>
                      <a:pt x="978" y="60"/>
                    </a:cubicBezTo>
                    <a:cubicBezTo>
                      <a:pt x="989" y="66"/>
                      <a:pt x="989" y="66"/>
                      <a:pt x="989" y="66"/>
                    </a:cubicBezTo>
                    <a:cubicBezTo>
                      <a:pt x="990" y="67"/>
                      <a:pt x="990" y="68"/>
                      <a:pt x="990" y="69"/>
                    </a:cubicBezTo>
                    <a:cubicBezTo>
                      <a:pt x="989" y="70"/>
                      <a:pt x="988" y="71"/>
                      <a:pt x="987" y="71"/>
                    </a:cubicBezTo>
                    <a:cubicBezTo>
                      <a:pt x="987" y="71"/>
                      <a:pt x="987" y="71"/>
                      <a:pt x="986" y="70"/>
                    </a:cubicBezTo>
                    <a:close/>
                    <a:moveTo>
                      <a:pt x="735" y="66"/>
                    </a:moveTo>
                    <a:cubicBezTo>
                      <a:pt x="734" y="65"/>
                      <a:pt x="734" y="65"/>
                      <a:pt x="734" y="65"/>
                    </a:cubicBezTo>
                    <a:cubicBezTo>
                      <a:pt x="734" y="64"/>
                      <a:pt x="735" y="63"/>
                      <a:pt x="736" y="63"/>
                    </a:cubicBezTo>
                    <a:cubicBezTo>
                      <a:pt x="747" y="58"/>
                      <a:pt x="747" y="58"/>
                      <a:pt x="747" y="58"/>
                    </a:cubicBezTo>
                    <a:cubicBezTo>
                      <a:pt x="748" y="57"/>
                      <a:pt x="749" y="58"/>
                      <a:pt x="750" y="59"/>
                    </a:cubicBezTo>
                    <a:cubicBezTo>
                      <a:pt x="750" y="60"/>
                      <a:pt x="750" y="62"/>
                      <a:pt x="749" y="62"/>
                    </a:cubicBezTo>
                    <a:cubicBezTo>
                      <a:pt x="738" y="67"/>
                      <a:pt x="738" y="67"/>
                      <a:pt x="738" y="67"/>
                    </a:cubicBezTo>
                    <a:cubicBezTo>
                      <a:pt x="737" y="68"/>
                      <a:pt x="737" y="68"/>
                      <a:pt x="737" y="68"/>
                    </a:cubicBezTo>
                    <a:cubicBezTo>
                      <a:pt x="736" y="68"/>
                      <a:pt x="735" y="67"/>
                      <a:pt x="735" y="66"/>
                    </a:cubicBezTo>
                    <a:close/>
                    <a:moveTo>
                      <a:pt x="960" y="56"/>
                    </a:moveTo>
                    <a:cubicBezTo>
                      <a:pt x="950" y="50"/>
                      <a:pt x="950" y="50"/>
                      <a:pt x="950" y="50"/>
                    </a:cubicBezTo>
                    <a:cubicBezTo>
                      <a:pt x="949" y="49"/>
                      <a:pt x="948" y="48"/>
                      <a:pt x="948" y="48"/>
                    </a:cubicBezTo>
                    <a:cubicBezTo>
                      <a:pt x="949" y="47"/>
                      <a:pt x="949" y="47"/>
                      <a:pt x="949" y="46"/>
                    </a:cubicBezTo>
                    <a:cubicBezTo>
                      <a:pt x="949" y="45"/>
                      <a:pt x="951" y="45"/>
                      <a:pt x="952" y="45"/>
                    </a:cubicBezTo>
                    <a:cubicBezTo>
                      <a:pt x="963" y="51"/>
                      <a:pt x="963" y="51"/>
                      <a:pt x="963" y="51"/>
                    </a:cubicBezTo>
                    <a:cubicBezTo>
                      <a:pt x="964" y="52"/>
                      <a:pt x="964" y="54"/>
                      <a:pt x="963" y="55"/>
                    </a:cubicBezTo>
                    <a:cubicBezTo>
                      <a:pt x="963" y="55"/>
                      <a:pt x="962" y="56"/>
                      <a:pt x="961" y="56"/>
                    </a:cubicBezTo>
                    <a:cubicBezTo>
                      <a:pt x="961" y="56"/>
                      <a:pt x="961" y="56"/>
                      <a:pt x="960" y="56"/>
                    </a:cubicBezTo>
                    <a:close/>
                    <a:moveTo>
                      <a:pt x="762" y="53"/>
                    </a:moveTo>
                    <a:cubicBezTo>
                      <a:pt x="762" y="52"/>
                      <a:pt x="762" y="52"/>
                      <a:pt x="762" y="52"/>
                    </a:cubicBezTo>
                    <a:cubicBezTo>
                      <a:pt x="762" y="52"/>
                      <a:pt x="762" y="51"/>
                      <a:pt x="763" y="50"/>
                    </a:cubicBezTo>
                    <a:cubicBezTo>
                      <a:pt x="774" y="45"/>
                      <a:pt x="774" y="45"/>
                      <a:pt x="774" y="45"/>
                    </a:cubicBezTo>
                    <a:cubicBezTo>
                      <a:pt x="775" y="45"/>
                      <a:pt x="776" y="45"/>
                      <a:pt x="777" y="46"/>
                    </a:cubicBezTo>
                    <a:cubicBezTo>
                      <a:pt x="778" y="48"/>
                      <a:pt x="777" y="49"/>
                      <a:pt x="776" y="50"/>
                    </a:cubicBezTo>
                    <a:cubicBezTo>
                      <a:pt x="765" y="55"/>
                      <a:pt x="765" y="55"/>
                      <a:pt x="765" y="55"/>
                    </a:cubicBezTo>
                    <a:cubicBezTo>
                      <a:pt x="764" y="55"/>
                      <a:pt x="764" y="55"/>
                      <a:pt x="764" y="55"/>
                    </a:cubicBezTo>
                    <a:cubicBezTo>
                      <a:pt x="763" y="55"/>
                      <a:pt x="762" y="54"/>
                      <a:pt x="762" y="53"/>
                    </a:cubicBezTo>
                    <a:close/>
                    <a:moveTo>
                      <a:pt x="789" y="41"/>
                    </a:moveTo>
                    <a:cubicBezTo>
                      <a:pt x="789" y="40"/>
                      <a:pt x="789" y="40"/>
                      <a:pt x="789" y="40"/>
                    </a:cubicBezTo>
                    <a:cubicBezTo>
                      <a:pt x="789" y="39"/>
                      <a:pt x="789" y="38"/>
                      <a:pt x="790" y="38"/>
                    </a:cubicBezTo>
                    <a:cubicBezTo>
                      <a:pt x="801" y="33"/>
                      <a:pt x="801" y="33"/>
                      <a:pt x="801" y="33"/>
                    </a:cubicBezTo>
                    <a:cubicBezTo>
                      <a:pt x="802" y="32"/>
                      <a:pt x="804" y="32"/>
                      <a:pt x="804" y="34"/>
                    </a:cubicBezTo>
                    <a:cubicBezTo>
                      <a:pt x="805" y="35"/>
                      <a:pt x="804" y="36"/>
                      <a:pt x="803" y="37"/>
                    </a:cubicBezTo>
                    <a:cubicBezTo>
                      <a:pt x="792" y="42"/>
                      <a:pt x="792" y="42"/>
                      <a:pt x="792" y="42"/>
                    </a:cubicBezTo>
                    <a:cubicBezTo>
                      <a:pt x="791" y="42"/>
                      <a:pt x="791" y="42"/>
                      <a:pt x="791" y="42"/>
                    </a:cubicBezTo>
                    <a:cubicBezTo>
                      <a:pt x="790" y="42"/>
                      <a:pt x="789" y="42"/>
                      <a:pt x="789" y="41"/>
                    </a:cubicBezTo>
                    <a:close/>
                    <a:moveTo>
                      <a:pt x="934" y="41"/>
                    </a:moveTo>
                    <a:cubicBezTo>
                      <a:pt x="924" y="35"/>
                      <a:pt x="924" y="35"/>
                      <a:pt x="924" y="35"/>
                    </a:cubicBezTo>
                    <a:cubicBezTo>
                      <a:pt x="923" y="34"/>
                      <a:pt x="922" y="34"/>
                      <a:pt x="922" y="33"/>
                    </a:cubicBezTo>
                    <a:cubicBezTo>
                      <a:pt x="922" y="32"/>
                      <a:pt x="923" y="32"/>
                      <a:pt x="923" y="32"/>
                    </a:cubicBezTo>
                    <a:cubicBezTo>
                      <a:pt x="923" y="30"/>
                      <a:pt x="925" y="30"/>
                      <a:pt x="926" y="31"/>
                    </a:cubicBezTo>
                    <a:cubicBezTo>
                      <a:pt x="936" y="37"/>
                      <a:pt x="936" y="37"/>
                      <a:pt x="936" y="37"/>
                    </a:cubicBezTo>
                    <a:cubicBezTo>
                      <a:pt x="938" y="37"/>
                      <a:pt x="938" y="39"/>
                      <a:pt x="937" y="40"/>
                    </a:cubicBezTo>
                    <a:cubicBezTo>
                      <a:pt x="937" y="41"/>
                      <a:pt x="936" y="41"/>
                      <a:pt x="935" y="41"/>
                    </a:cubicBezTo>
                    <a:cubicBezTo>
                      <a:pt x="935" y="41"/>
                      <a:pt x="934" y="41"/>
                      <a:pt x="934" y="41"/>
                    </a:cubicBezTo>
                    <a:close/>
                    <a:moveTo>
                      <a:pt x="816" y="28"/>
                    </a:moveTo>
                    <a:cubicBezTo>
                      <a:pt x="816" y="27"/>
                      <a:pt x="816" y="27"/>
                      <a:pt x="816" y="27"/>
                    </a:cubicBezTo>
                    <a:cubicBezTo>
                      <a:pt x="816" y="26"/>
                      <a:pt x="816" y="25"/>
                      <a:pt x="817" y="25"/>
                    </a:cubicBezTo>
                    <a:cubicBezTo>
                      <a:pt x="828" y="20"/>
                      <a:pt x="828" y="20"/>
                      <a:pt x="828" y="20"/>
                    </a:cubicBezTo>
                    <a:cubicBezTo>
                      <a:pt x="829" y="19"/>
                      <a:pt x="831" y="20"/>
                      <a:pt x="831" y="21"/>
                    </a:cubicBezTo>
                    <a:cubicBezTo>
                      <a:pt x="832" y="22"/>
                      <a:pt x="831" y="24"/>
                      <a:pt x="830" y="24"/>
                    </a:cubicBezTo>
                    <a:cubicBezTo>
                      <a:pt x="819" y="29"/>
                      <a:pt x="819" y="29"/>
                      <a:pt x="819" y="29"/>
                    </a:cubicBezTo>
                    <a:cubicBezTo>
                      <a:pt x="818" y="29"/>
                      <a:pt x="818" y="29"/>
                      <a:pt x="818" y="29"/>
                    </a:cubicBezTo>
                    <a:cubicBezTo>
                      <a:pt x="817" y="29"/>
                      <a:pt x="817" y="29"/>
                      <a:pt x="816" y="28"/>
                    </a:cubicBezTo>
                    <a:close/>
                    <a:moveTo>
                      <a:pt x="908" y="26"/>
                    </a:moveTo>
                    <a:cubicBezTo>
                      <a:pt x="898" y="20"/>
                      <a:pt x="898" y="20"/>
                      <a:pt x="898" y="20"/>
                    </a:cubicBezTo>
                    <a:cubicBezTo>
                      <a:pt x="897" y="20"/>
                      <a:pt x="896" y="19"/>
                      <a:pt x="896" y="18"/>
                    </a:cubicBezTo>
                    <a:cubicBezTo>
                      <a:pt x="896" y="18"/>
                      <a:pt x="896" y="17"/>
                      <a:pt x="897" y="17"/>
                    </a:cubicBezTo>
                    <a:cubicBezTo>
                      <a:pt x="897" y="16"/>
                      <a:pt x="899" y="15"/>
                      <a:pt x="900" y="16"/>
                    </a:cubicBezTo>
                    <a:cubicBezTo>
                      <a:pt x="910" y="22"/>
                      <a:pt x="910" y="22"/>
                      <a:pt x="910" y="22"/>
                    </a:cubicBezTo>
                    <a:cubicBezTo>
                      <a:pt x="911" y="22"/>
                      <a:pt x="912" y="24"/>
                      <a:pt x="911" y="25"/>
                    </a:cubicBezTo>
                    <a:cubicBezTo>
                      <a:pt x="911" y="26"/>
                      <a:pt x="910" y="26"/>
                      <a:pt x="909" y="26"/>
                    </a:cubicBezTo>
                    <a:cubicBezTo>
                      <a:pt x="909" y="26"/>
                      <a:pt x="908" y="26"/>
                      <a:pt x="908" y="26"/>
                    </a:cubicBezTo>
                    <a:close/>
                    <a:moveTo>
                      <a:pt x="843" y="15"/>
                    </a:moveTo>
                    <a:cubicBezTo>
                      <a:pt x="843" y="14"/>
                      <a:pt x="843" y="14"/>
                      <a:pt x="843" y="14"/>
                    </a:cubicBezTo>
                    <a:cubicBezTo>
                      <a:pt x="843" y="13"/>
                      <a:pt x="844" y="13"/>
                      <a:pt x="844" y="12"/>
                    </a:cubicBezTo>
                    <a:cubicBezTo>
                      <a:pt x="855" y="7"/>
                      <a:pt x="855" y="7"/>
                      <a:pt x="855" y="7"/>
                    </a:cubicBezTo>
                    <a:cubicBezTo>
                      <a:pt x="857" y="7"/>
                      <a:pt x="858" y="7"/>
                      <a:pt x="859" y="8"/>
                    </a:cubicBezTo>
                    <a:cubicBezTo>
                      <a:pt x="859" y="10"/>
                      <a:pt x="859" y="11"/>
                      <a:pt x="857" y="12"/>
                    </a:cubicBezTo>
                    <a:cubicBezTo>
                      <a:pt x="847" y="17"/>
                      <a:pt x="847" y="17"/>
                      <a:pt x="847" y="17"/>
                    </a:cubicBezTo>
                    <a:cubicBezTo>
                      <a:pt x="846" y="17"/>
                      <a:pt x="846" y="17"/>
                      <a:pt x="846" y="17"/>
                    </a:cubicBezTo>
                    <a:cubicBezTo>
                      <a:pt x="845" y="17"/>
                      <a:pt x="844" y="16"/>
                      <a:pt x="843" y="15"/>
                    </a:cubicBezTo>
                    <a:close/>
                    <a:moveTo>
                      <a:pt x="882" y="11"/>
                    </a:moveTo>
                    <a:cubicBezTo>
                      <a:pt x="871" y="5"/>
                      <a:pt x="871" y="5"/>
                      <a:pt x="871" y="5"/>
                    </a:cubicBezTo>
                    <a:cubicBezTo>
                      <a:pt x="871" y="5"/>
                      <a:pt x="870" y="4"/>
                      <a:pt x="870" y="3"/>
                    </a:cubicBezTo>
                    <a:cubicBezTo>
                      <a:pt x="870" y="3"/>
                      <a:pt x="870" y="2"/>
                      <a:pt x="871" y="2"/>
                    </a:cubicBezTo>
                    <a:cubicBezTo>
                      <a:pt x="871" y="1"/>
                      <a:pt x="873" y="0"/>
                      <a:pt x="874" y="1"/>
                    </a:cubicBezTo>
                    <a:cubicBezTo>
                      <a:pt x="884" y="7"/>
                      <a:pt x="884" y="7"/>
                      <a:pt x="884" y="7"/>
                    </a:cubicBezTo>
                    <a:cubicBezTo>
                      <a:pt x="885" y="8"/>
                      <a:pt x="886" y="9"/>
                      <a:pt x="885" y="10"/>
                    </a:cubicBezTo>
                    <a:cubicBezTo>
                      <a:pt x="885" y="11"/>
                      <a:pt x="884" y="11"/>
                      <a:pt x="883" y="11"/>
                    </a:cubicBezTo>
                    <a:cubicBezTo>
                      <a:pt x="883" y="11"/>
                      <a:pt x="882" y="11"/>
                      <a:pt x="882"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5" name="Freeform 17"/>
              <p:cNvSpPr/>
              <p:nvPr/>
            </p:nvSpPr>
            <p:spPr bwMode="auto">
              <a:xfrm>
                <a:off x="2445" y="708"/>
                <a:ext cx="2087" cy="1544"/>
              </a:xfrm>
              <a:custGeom>
                <a:avLst/>
                <a:gdLst>
                  <a:gd name="T0" fmla="*/ 0 w 2087"/>
                  <a:gd name="T1" fmla="*/ 1544 h 1544"/>
                  <a:gd name="T2" fmla="*/ 2087 w 2087"/>
                  <a:gd name="T3" fmla="*/ 231 h 1544"/>
                  <a:gd name="T4" fmla="*/ 1519 w 2087"/>
                  <a:gd name="T5" fmla="*/ 0 h 1544"/>
                  <a:gd name="T6" fmla="*/ 0 w 2087"/>
                  <a:gd name="T7" fmla="*/ 1544 h 1544"/>
                </a:gdLst>
                <a:ahLst/>
                <a:cxnLst>
                  <a:cxn ang="0">
                    <a:pos x="T0" y="T1"/>
                  </a:cxn>
                  <a:cxn ang="0">
                    <a:pos x="T2" y="T3"/>
                  </a:cxn>
                  <a:cxn ang="0">
                    <a:pos x="T4" y="T5"/>
                  </a:cxn>
                  <a:cxn ang="0">
                    <a:pos x="T6" y="T7"/>
                  </a:cxn>
                </a:cxnLst>
                <a:rect l="0" t="0" r="r" b="b"/>
                <a:pathLst>
                  <a:path w="2087" h="1544">
                    <a:moveTo>
                      <a:pt x="0" y="1544"/>
                    </a:moveTo>
                    <a:lnTo>
                      <a:pt x="2087" y="231"/>
                    </a:lnTo>
                    <a:lnTo>
                      <a:pt x="1519" y="0"/>
                    </a:lnTo>
                    <a:lnTo>
                      <a:pt x="0" y="1544"/>
                    </a:lnTo>
                    <a:close/>
                  </a:path>
                </a:pathLst>
              </a:custGeom>
              <a:solidFill>
                <a:srgbClr val="FFF97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6" name="Freeform 18"/>
              <p:cNvSpPr>
                <a:spLocks noEditPoints="1"/>
              </p:cNvSpPr>
              <p:nvPr/>
            </p:nvSpPr>
            <p:spPr bwMode="auto">
              <a:xfrm>
                <a:off x="2443" y="703"/>
                <a:ext cx="2094" cy="1552"/>
              </a:xfrm>
              <a:custGeom>
                <a:avLst/>
                <a:gdLst>
                  <a:gd name="T0" fmla="*/ 0 w 885"/>
                  <a:gd name="T1" fmla="*/ 655 h 656"/>
                  <a:gd name="T2" fmla="*/ 0 w 885"/>
                  <a:gd name="T3" fmla="*/ 653 h 656"/>
                  <a:gd name="T4" fmla="*/ 642 w 885"/>
                  <a:gd name="T5" fmla="*/ 1 h 656"/>
                  <a:gd name="T6" fmla="*/ 643 w 885"/>
                  <a:gd name="T7" fmla="*/ 1 h 656"/>
                  <a:gd name="T8" fmla="*/ 884 w 885"/>
                  <a:gd name="T9" fmla="*/ 98 h 656"/>
                  <a:gd name="T10" fmla="*/ 885 w 885"/>
                  <a:gd name="T11" fmla="*/ 100 h 656"/>
                  <a:gd name="T12" fmla="*/ 884 w 885"/>
                  <a:gd name="T13" fmla="*/ 101 h 656"/>
                  <a:gd name="T14" fmla="*/ 2 w 885"/>
                  <a:gd name="T15" fmla="*/ 656 h 656"/>
                  <a:gd name="T16" fmla="*/ 1 w 885"/>
                  <a:gd name="T17" fmla="*/ 655 h 656"/>
                  <a:gd name="T18" fmla="*/ 2 w 885"/>
                  <a:gd name="T19" fmla="*/ 656 h 656"/>
                  <a:gd name="T20" fmla="*/ 1 w 885"/>
                  <a:gd name="T21" fmla="*/ 656 h 656"/>
                  <a:gd name="T22" fmla="*/ 0 w 885"/>
                  <a:gd name="T23" fmla="*/ 655 h 656"/>
                  <a:gd name="T24" fmla="*/ 11 w 885"/>
                  <a:gd name="T25" fmla="*/ 646 h 656"/>
                  <a:gd name="T26" fmla="*/ 880 w 885"/>
                  <a:gd name="T27" fmla="*/ 100 h 656"/>
                  <a:gd name="T28" fmla="*/ 643 w 885"/>
                  <a:gd name="T29" fmla="*/ 4 h 656"/>
                  <a:gd name="T30" fmla="*/ 11 w 885"/>
                  <a:gd name="T31" fmla="*/ 646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5" h="656">
                    <a:moveTo>
                      <a:pt x="0" y="655"/>
                    </a:moveTo>
                    <a:cubicBezTo>
                      <a:pt x="0" y="655"/>
                      <a:pt x="0" y="654"/>
                      <a:pt x="0" y="653"/>
                    </a:cubicBezTo>
                    <a:cubicBezTo>
                      <a:pt x="642" y="1"/>
                      <a:pt x="642" y="1"/>
                      <a:pt x="642" y="1"/>
                    </a:cubicBezTo>
                    <a:cubicBezTo>
                      <a:pt x="642" y="1"/>
                      <a:pt x="643" y="0"/>
                      <a:pt x="643" y="1"/>
                    </a:cubicBezTo>
                    <a:cubicBezTo>
                      <a:pt x="884" y="98"/>
                      <a:pt x="884" y="98"/>
                      <a:pt x="884" y="98"/>
                    </a:cubicBezTo>
                    <a:cubicBezTo>
                      <a:pt x="885" y="99"/>
                      <a:pt x="885" y="99"/>
                      <a:pt x="885" y="100"/>
                    </a:cubicBezTo>
                    <a:cubicBezTo>
                      <a:pt x="885" y="100"/>
                      <a:pt x="885" y="101"/>
                      <a:pt x="884" y="101"/>
                    </a:cubicBezTo>
                    <a:cubicBezTo>
                      <a:pt x="2" y="656"/>
                      <a:pt x="2" y="656"/>
                      <a:pt x="2" y="656"/>
                    </a:cubicBezTo>
                    <a:cubicBezTo>
                      <a:pt x="1" y="655"/>
                      <a:pt x="1" y="655"/>
                      <a:pt x="1" y="655"/>
                    </a:cubicBezTo>
                    <a:cubicBezTo>
                      <a:pt x="2" y="656"/>
                      <a:pt x="2" y="656"/>
                      <a:pt x="2" y="656"/>
                    </a:cubicBezTo>
                    <a:cubicBezTo>
                      <a:pt x="1" y="656"/>
                      <a:pt x="1" y="656"/>
                      <a:pt x="1" y="656"/>
                    </a:cubicBezTo>
                    <a:cubicBezTo>
                      <a:pt x="1" y="656"/>
                      <a:pt x="0" y="656"/>
                      <a:pt x="0" y="655"/>
                    </a:cubicBezTo>
                    <a:close/>
                    <a:moveTo>
                      <a:pt x="11" y="646"/>
                    </a:moveTo>
                    <a:cubicBezTo>
                      <a:pt x="880" y="100"/>
                      <a:pt x="880" y="100"/>
                      <a:pt x="880" y="100"/>
                    </a:cubicBezTo>
                    <a:cubicBezTo>
                      <a:pt x="643" y="4"/>
                      <a:pt x="643" y="4"/>
                      <a:pt x="643" y="4"/>
                    </a:cubicBezTo>
                    <a:lnTo>
                      <a:pt x="11" y="646"/>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7" name="Freeform 19"/>
              <p:cNvSpPr>
                <a:spLocks noEditPoints="1"/>
              </p:cNvSpPr>
              <p:nvPr/>
            </p:nvSpPr>
            <p:spPr bwMode="auto">
              <a:xfrm>
                <a:off x="2873" y="762"/>
                <a:ext cx="1541" cy="1154"/>
              </a:xfrm>
              <a:custGeom>
                <a:avLst/>
                <a:gdLst>
                  <a:gd name="T0" fmla="*/ 18 w 651"/>
                  <a:gd name="T1" fmla="*/ 473 h 488"/>
                  <a:gd name="T2" fmla="*/ 26 w 651"/>
                  <a:gd name="T3" fmla="*/ 469 h 488"/>
                  <a:gd name="T4" fmla="*/ 27 w 651"/>
                  <a:gd name="T5" fmla="*/ 460 h 488"/>
                  <a:gd name="T6" fmla="*/ 27 w 651"/>
                  <a:gd name="T7" fmla="*/ 460 h 488"/>
                  <a:gd name="T8" fmla="*/ 53 w 651"/>
                  <a:gd name="T9" fmla="*/ 456 h 488"/>
                  <a:gd name="T10" fmla="*/ 80 w 651"/>
                  <a:gd name="T11" fmla="*/ 439 h 488"/>
                  <a:gd name="T12" fmla="*/ 59 w 651"/>
                  <a:gd name="T13" fmla="*/ 430 h 488"/>
                  <a:gd name="T14" fmla="*/ 116 w 651"/>
                  <a:gd name="T15" fmla="*/ 414 h 488"/>
                  <a:gd name="T16" fmla="*/ 80 w 651"/>
                  <a:gd name="T17" fmla="*/ 405 h 488"/>
                  <a:gd name="T18" fmla="*/ 128 w 651"/>
                  <a:gd name="T19" fmla="*/ 403 h 488"/>
                  <a:gd name="T20" fmla="*/ 89 w 651"/>
                  <a:gd name="T21" fmla="*/ 392 h 488"/>
                  <a:gd name="T22" fmla="*/ 153 w 651"/>
                  <a:gd name="T23" fmla="*/ 391 h 488"/>
                  <a:gd name="T24" fmla="*/ 153 w 651"/>
                  <a:gd name="T25" fmla="*/ 391 h 488"/>
                  <a:gd name="T26" fmla="*/ 180 w 651"/>
                  <a:gd name="T27" fmla="*/ 376 h 488"/>
                  <a:gd name="T28" fmla="*/ 114 w 651"/>
                  <a:gd name="T29" fmla="*/ 374 h 488"/>
                  <a:gd name="T30" fmla="*/ 217 w 651"/>
                  <a:gd name="T31" fmla="*/ 353 h 488"/>
                  <a:gd name="T32" fmla="*/ 144 w 651"/>
                  <a:gd name="T33" fmla="*/ 342 h 488"/>
                  <a:gd name="T34" fmla="*/ 240 w 651"/>
                  <a:gd name="T35" fmla="*/ 333 h 488"/>
                  <a:gd name="T36" fmla="*/ 160 w 651"/>
                  <a:gd name="T37" fmla="*/ 318 h 488"/>
                  <a:gd name="T38" fmla="*/ 254 w 651"/>
                  <a:gd name="T39" fmla="*/ 326 h 488"/>
                  <a:gd name="T40" fmla="*/ 280 w 651"/>
                  <a:gd name="T41" fmla="*/ 311 h 488"/>
                  <a:gd name="T42" fmla="*/ 280 w 651"/>
                  <a:gd name="T43" fmla="*/ 311 h 488"/>
                  <a:gd name="T44" fmla="*/ 175 w 651"/>
                  <a:gd name="T45" fmla="*/ 310 h 488"/>
                  <a:gd name="T46" fmla="*/ 309 w 651"/>
                  <a:gd name="T47" fmla="*/ 296 h 488"/>
                  <a:gd name="T48" fmla="*/ 205 w 651"/>
                  <a:gd name="T49" fmla="*/ 279 h 488"/>
                  <a:gd name="T50" fmla="*/ 345 w 651"/>
                  <a:gd name="T51" fmla="*/ 270 h 488"/>
                  <a:gd name="T52" fmla="*/ 226 w 651"/>
                  <a:gd name="T53" fmla="*/ 254 h 488"/>
                  <a:gd name="T54" fmla="*/ 357 w 651"/>
                  <a:gd name="T55" fmla="*/ 260 h 488"/>
                  <a:gd name="T56" fmla="*/ 381 w 651"/>
                  <a:gd name="T57" fmla="*/ 246 h 488"/>
                  <a:gd name="T58" fmla="*/ 235 w 651"/>
                  <a:gd name="T59" fmla="*/ 244 h 488"/>
                  <a:gd name="T60" fmla="*/ 235 w 651"/>
                  <a:gd name="T61" fmla="*/ 244 h 488"/>
                  <a:gd name="T62" fmla="*/ 409 w 651"/>
                  <a:gd name="T63" fmla="*/ 233 h 488"/>
                  <a:gd name="T64" fmla="*/ 260 w 651"/>
                  <a:gd name="T65" fmla="*/ 223 h 488"/>
                  <a:gd name="T66" fmla="*/ 446 w 651"/>
                  <a:gd name="T67" fmla="*/ 210 h 488"/>
                  <a:gd name="T68" fmla="*/ 290 w 651"/>
                  <a:gd name="T69" fmla="*/ 191 h 488"/>
                  <a:gd name="T70" fmla="*/ 469 w 651"/>
                  <a:gd name="T71" fmla="*/ 190 h 488"/>
                  <a:gd name="T72" fmla="*/ 484 w 651"/>
                  <a:gd name="T73" fmla="*/ 180 h 488"/>
                  <a:gd name="T74" fmla="*/ 298 w 651"/>
                  <a:gd name="T75" fmla="*/ 176 h 488"/>
                  <a:gd name="T76" fmla="*/ 509 w 651"/>
                  <a:gd name="T77" fmla="*/ 168 h 488"/>
                  <a:gd name="T78" fmla="*/ 509 w 651"/>
                  <a:gd name="T79" fmla="*/ 168 h 488"/>
                  <a:gd name="T80" fmla="*/ 321 w 651"/>
                  <a:gd name="T81" fmla="*/ 159 h 488"/>
                  <a:gd name="T82" fmla="*/ 538 w 651"/>
                  <a:gd name="T83" fmla="*/ 152 h 488"/>
                  <a:gd name="T84" fmla="*/ 351 w 651"/>
                  <a:gd name="T85" fmla="*/ 128 h 488"/>
                  <a:gd name="T86" fmla="*/ 574 w 651"/>
                  <a:gd name="T87" fmla="*/ 127 h 488"/>
                  <a:gd name="T88" fmla="*/ 596 w 651"/>
                  <a:gd name="T89" fmla="*/ 110 h 488"/>
                  <a:gd name="T90" fmla="*/ 369 w 651"/>
                  <a:gd name="T91" fmla="*/ 103 h 488"/>
                  <a:gd name="T92" fmla="*/ 610 w 651"/>
                  <a:gd name="T93" fmla="*/ 103 h 488"/>
                  <a:gd name="T94" fmla="*/ 381 w 651"/>
                  <a:gd name="T95" fmla="*/ 93 h 488"/>
                  <a:gd name="T96" fmla="*/ 381 w 651"/>
                  <a:gd name="T97" fmla="*/ 93 h 488"/>
                  <a:gd name="T98" fmla="*/ 638 w 651"/>
                  <a:gd name="T99" fmla="*/ 89 h 488"/>
                  <a:gd name="T100" fmla="*/ 646 w 651"/>
                  <a:gd name="T101" fmla="*/ 73 h 488"/>
                  <a:gd name="T102" fmla="*/ 414 w 651"/>
                  <a:gd name="T103" fmla="*/ 63 h 488"/>
                  <a:gd name="T104" fmla="*/ 617 w 651"/>
                  <a:gd name="T105" fmla="*/ 59 h 488"/>
                  <a:gd name="T106" fmla="*/ 578 w 651"/>
                  <a:gd name="T107" fmla="*/ 44 h 488"/>
                  <a:gd name="T108" fmla="*/ 431 w 651"/>
                  <a:gd name="T109" fmla="*/ 38 h 488"/>
                  <a:gd name="T110" fmla="*/ 548 w 651"/>
                  <a:gd name="T111" fmla="*/ 37 h 488"/>
                  <a:gd name="T112" fmla="*/ 532 w 651"/>
                  <a:gd name="T113" fmla="*/ 30 h 488"/>
                  <a:gd name="T114" fmla="*/ 532 w 651"/>
                  <a:gd name="T115" fmla="*/ 30 h 488"/>
                  <a:gd name="T116" fmla="*/ 446 w 651"/>
                  <a:gd name="T117" fmla="*/ 29 h 488"/>
                  <a:gd name="T118" fmla="*/ 507 w 651"/>
                  <a:gd name="T119" fmla="*/ 18 h 488"/>
                  <a:gd name="T120" fmla="*/ 467 w 651"/>
                  <a:gd name="T121" fmla="*/ 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1" h="488">
                    <a:moveTo>
                      <a:pt x="0" y="486"/>
                    </a:moveTo>
                    <a:cubicBezTo>
                      <a:pt x="0" y="485"/>
                      <a:pt x="0" y="484"/>
                      <a:pt x="1" y="483"/>
                    </a:cubicBezTo>
                    <a:cubicBezTo>
                      <a:pt x="5" y="480"/>
                      <a:pt x="5" y="480"/>
                      <a:pt x="5" y="480"/>
                    </a:cubicBezTo>
                    <a:cubicBezTo>
                      <a:pt x="5" y="480"/>
                      <a:pt x="5" y="479"/>
                      <a:pt x="6" y="478"/>
                    </a:cubicBezTo>
                    <a:cubicBezTo>
                      <a:pt x="14" y="469"/>
                      <a:pt x="14" y="469"/>
                      <a:pt x="14" y="469"/>
                    </a:cubicBezTo>
                    <a:cubicBezTo>
                      <a:pt x="15" y="468"/>
                      <a:pt x="17" y="468"/>
                      <a:pt x="18" y="469"/>
                    </a:cubicBezTo>
                    <a:cubicBezTo>
                      <a:pt x="18" y="470"/>
                      <a:pt x="18" y="470"/>
                      <a:pt x="18" y="471"/>
                    </a:cubicBezTo>
                    <a:cubicBezTo>
                      <a:pt x="18" y="472"/>
                      <a:pt x="18" y="472"/>
                      <a:pt x="18" y="473"/>
                    </a:cubicBezTo>
                    <a:cubicBezTo>
                      <a:pt x="14" y="477"/>
                      <a:pt x="14" y="477"/>
                      <a:pt x="14" y="477"/>
                    </a:cubicBezTo>
                    <a:cubicBezTo>
                      <a:pt x="15" y="477"/>
                      <a:pt x="15" y="477"/>
                      <a:pt x="15" y="477"/>
                    </a:cubicBezTo>
                    <a:cubicBezTo>
                      <a:pt x="15" y="479"/>
                      <a:pt x="15" y="480"/>
                      <a:pt x="14" y="481"/>
                    </a:cubicBezTo>
                    <a:cubicBezTo>
                      <a:pt x="4" y="487"/>
                      <a:pt x="4" y="487"/>
                      <a:pt x="4" y="487"/>
                    </a:cubicBezTo>
                    <a:cubicBezTo>
                      <a:pt x="3" y="487"/>
                      <a:pt x="3" y="488"/>
                      <a:pt x="2" y="488"/>
                    </a:cubicBezTo>
                    <a:cubicBezTo>
                      <a:pt x="2" y="488"/>
                      <a:pt x="1" y="487"/>
                      <a:pt x="0" y="486"/>
                    </a:cubicBezTo>
                    <a:close/>
                    <a:moveTo>
                      <a:pt x="26" y="470"/>
                    </a:moveTo>
                    <a:cubicBezTo>
                      <a:pt x="26" y="470"/>
                      <a:pt x="26" y="470"/>
                      <a:pt x="26" y="469"/>
                    </a:cubicBezTo>
                    <a:cubicBezTo>
                      <a:pt x="26" y="468"/>
                      <a:pt x="26" y="468"/>
                      <a:pt x="27" y="467"/>
                    </a:cubicBezTo>
                    <a:cubicBezTo>
                      <a:pt x="37" y="461"/>
                      <a:pt x="37" y="461"/>
                      <a:pt x="37" y="461"/>
                    </a:cubicBezTo>
                    <a:cubicBezTo>
                      <a:pt x="38" y="460"/>
                      <a:pt x="39" y="460"/>
                      <a:pt x="40" y="462"/>
                    </a:cubicBezTo>
                    <a:cubicBezTo>
                      <a:pt x="41" y="463"/>
                      <a:pt x="40" y="464"/>
                      <a:pt x="39" y="465"/>
                    </a:cubicBezTo>
                    <a:cubicBezTo>
                      <a:pt x="29" y="471"/>
                      <a:pt x="29" y="471"/>
                      <a:pt x="29" y="471"/>
                    </a:cubicBezTo>
                    <a:cubicBezTo>
                      <a:pt x="29" y="471"/>
                      <a:pt x="28" y="472"/>
                      <a:pt x="28" y="472"/>
                    </a:cubicBezTo>
                    <a:cubicBezTo>
                      <a:pt x="27" y="472"/>
                      <a:pt x="26" y="471"/>
                      <a:pt x="26" y="470"/>
                    </a:cubicBezTo>
                    <a:close/>
                    <a:moveTo>
                      <a:pt x="27" y="460"/>
                    </a:moveTo>
                    <a:cubicBezTo>
                      <a:pt x="26" y="459"/>
                      <a:pt x="26" y="457"/>
                      <a:pt x="27" y="456"/>
                    </a:cubicBezTo>
                    <a:cubicBezTo>
                      <a:pt x="35" y="448"/>
                      <a:pt x="35" y="448"/>
                      <a:pt x="35" y="448"/>
                    </a:cubicBezTo>
                    <a:cubicBezTo>
                      <a:pt x="36" y="447"/>
                      <a:pt x="38" y="447"/>
                      <a:pt x="39" y="448"/>
                    </a:cubicBezTo>
                    <a:cubicBezTo>
                      <a:pt x="39" y="448"/>
                      <a:pt x="39" y="449"/>
                      <a:pt x="39" y="449"/>
                    </a:cubicBezTo>
                    <a:cubicBezTo>
                      <a:pt x="39" y="450"/>
                      <a:pt x="39" y="451"/>
                      <a:pt x="39" y="451"/>
                    </a:cubicBezTo>
                    <a:cubicBezTo>
                      <a:pt x="30" y="460"/>
                      <a:pt x="30" y="460"/>
                      <a:pt x="30" y="460"/>
                    </a:cubicBezTo>
                    <a:cubicBezTo>
                      <a:pt x="30" y="460"/>
                      <a:pt x="29" y="461"/>
                      <a:pt x="29" y="461"/>
                    </a:cubicBezTo>
                    <a:cubicBezTo>
                      <a:pt x="28" y="461"/>
                      <a:pt x="27" y="460"/>
                      <a:pt x="27" y="460"/>
                    </a:cubicBezTo>
                    <a:close/>
                    <a:moveTo>
                      <a:pt x="51" y="455"/>
                    </a:moveTo>
                    <a:cubicBezTo>
                      <a:pt x="51" y="454"/>
                      <a:pt x="51" y="454"/>
                      <a:pt x="51" y="453"/>
                    </a:cubicBezTo>
                    <a:cubicBezTo>
                      <a:pt x="51" y="452"/>
                      <a:pt x="51" y="452"/>
                      <a:pt x="52" y="451"/>
                    </a:cubicBezTo>
                    <a:cubicBezTo>
                      <a:pt x="62" y="445"/>
                      <a:pt x="62" y="445"/>
                      <a:pt x="62" y="445"/>
                    </a:cubicBezTo>
                    <a:cubicBezTo>
                      <a:pt x="63" y="444"/>
                      <a:pt x="65" y="444"/>
                      <a:pt x="66" y="446"/>
                    </a:cubicBezTo>
                    <a:cubicBezTo>
                      <a:pt x="66" y="447"/>
                      <a:pt x="66" y="448"/>
                      <a:pt x="65" y="449"/>
                    </a:cubicBezTo>
                    <a:cubicBezTo>
                      <a:pt x="55" y="455"/>
                      <a:pt x="55" y="455"/>
                      <a:pt x="55" y="455"/>
                    </a:cubicBezTo>
                    <a:cubicBezTo>
                      <a:pt x="54" y="456"/>
                      <a:pt x="54" y="456"/>
                      <a:pt x="53" y="456"/>
                    </a:cubicBezTo>
                    <a:cubicBezTo>
                      <a:pt x="53" y="456"/>
                      <a:pt x="52" y="455"/>
                      <a:pt x="51" y="455"/>
                    </a:cubicBezTo>
                    <a:close/>
                    <a:moveTo>
                      <a:pt x="77" y="439"/>
                    </a:moveTo>
                    <a:cubicBezTo>
                      <a:pt x="76" y="438"/>
                      <a:pt x="76" y="438"/>
                      <a:pt x="76" y="437"/>
                    </a:cubicBezTo>
                    <a:cubicBezTo>
                      <a:pt x="76" y="437"/>
                      <a:pt x="77" y="436"/>
                      <a:pt x="77" y="435"/>
                    </a:cubicBezTo>
                    <a:cubicBezTo>
                      <a:pt x="88" y="429"/>
                      <a:pt x="88" y="429"/>
                      <a:pt x="88" y="429"/>
                    </a:cubicBezTo>
                    <a:cubicBezTo>
                      <a:pt x="89" y="428"/>
                      <a:pt x="90" y="429"/>
                      <a:pt x="91" y="430"/>
                    </a:cubicBezTo>
                    <a:cubicBezTo>
                      <a:pt x="92" y="431"/>
                      <a:pt x="91" y="432"/>
                      <a:pt x="90" y="433"/>
                    </a:cubicBezTo>
                    <a:cubicBezTo>
                      <a:pt x="80" y="439"/>
                      <a:pt x="80" y="439"/>
                      <a:pt x="80" y="439"/>
                    </a:cubicBezTo>
                    <a:cubicBezTo>
                      <a:pt x="80" y="440"/>
                      <a:pt x="79" y="440"/>
                      <a:pt x="79" y="440"/>
                    </a:cubicBezTo>
                    <a:cubicBezTo>
                      <a:pt x="78" y="440"/>
                      <a:pt x="77" y="439"/>
                      <a:pt x="77" y="439"/>
                    </a:cubicBezTo>
                    <a:close/>
                    <a:moveTo>
                      <a:pt x="48" y="438"/>
                    </a:moveTo>
                    <a:cubicBezTo>
                      <a:pt x="47" y="437"/>
                      <a:pt x="47" y="436"/>
                      <a:pt x="48" y="435"/>
                    </a:cubicBezTo>
                    <a:cubicBezTo>
                      <a:pt x="56" y="426"/>
                      <a:pt x="56" y="426"/>
                      <a:pt x="56" y="426"/>
                    </a:cubicBezTo>
                    <a:cubicBezTo>
                      <a:pt x="57" y="425"/>
                      <a:pt x="58" y="425"/>
                      <a:pt x="59" y="426"/>
                    </a:cubicBezTo>
                    <a:cubicBezTo>
                      <a:pt x="60" y="427"/>
                      <a:pt x="60" y="427"/>
                      <a:pt x="60" y="428"/>
                    </a:cubicBezTo>
                    <a:cubicBezTo>
                      <a:pt x="60" y="429"/>
                      <a:pt x="60" y="429"/>
                      <a:pt x="59" y="430"/>
                    </a:cubicBezTo>
                    <a:cubicBezTo>
                      <a:pt x="51" y="438"/>
                      <a:pt x="51" y="438"/>
                      <a:pt x="51" y="438"/>
                    </a:cubicBezTo>
                    <a:cubicBezTo>
                      <a:pt x="51" y="439"/>
                      <a:pt x="50" y="439"/>
                      <a:pt x="49" y="439"/>
                    </a:cubicBezTo>
                    <a:cubicBezTo>
                      <a:pt x="49" y="439"/>
                      <a:pt x="48" y="439"/>
                      <a:pt x="48" y="438"/>
                    </a:cubicBezTo>
                    <a:close/>
                    <a:moveTo>
                      <a:pt x="102" y="423"/>
                    </a:moveTo>
                    <a:cubicBezTo>
                      <a:pt x="102" y="422"/>
                      <a:pt x="102" y="422"/>
                      <a:pt x="102" y="421"/>
                    </a:cubicBezTo>
                    <a:cubicBezTo>
                      <a:pt x="102" y="421"/>
                      <a:pt x="102" y="420"/>
                      <a:pt x="103" y="419"/>
                    </a:cubicBezTo>
                    <a:cubicBezTo>
                      <a:pt x="113" y="413"/>
                      <a:pt x="113" y="413"/>
                      <a:pt x="113" y="413"/>
                    </a:cubicBezTo>
                    <a:cubicBezTo>
                      <a:pt x="114" y="412"/>
                      <a:pt x="116" y="413"/>
                      <a:pt x="116" y="414"/>
                    </a:cubicBezTo>
                    <a:cubicBezTo>
                      <a:pt x="117" y="415"/>
                      <a:pt x="117" y="416"/>
                      <a:pt x="116" y="417"/>
                    </a:cubicBezTo>
                    <a:cubicBezTo>
                      <a:pt x="105" y="423"/>
                      <a:pt x="105" y="423"/>
                      <a:pt x="105" y="423"/>
                    </a:cubicBezTo>
                    <a:cubicBezTo>
                      <a:pt x="105" y="424"/>
                      <a:pt x="105" y="424"/>
                      <a:pt x="104" y="424"/>
                    </a:cubicBezTo>
                    <a:cubicBezTo>
                      <a:pt x="103" y="424"/>
                      <a:pt x="103" y="423"/>
                      <a:pt x="102" y="423"/>
                    </a:cubicBezTo>
                    <a:close/>
                    <a:moveTo>
                      <a:pt x="69" y="417"/>
                    </a:moveTo>
                    <a:cubicBezTo>
                      <a:pt x="68" y="416"/>
                      <a:pt x="68" y="414"/>
                      <a:pt x="69" y="413"/>
                    </a:cubicBezTo>
                    <a:cubicBezTo>
                      <a:pt x="77" y="405"/>
                      <a:pt x="77" y="405"/>
                      <a:pt x="77" y="405"/>
                    </a:cubicBezTo>
                    <a:cubicBezTo>
                      <a:pt x="78" y="404"/>
                      <a:pt x="79" y="404"/>
                      <a:pt x="80" y="405"/>
                    </a:cubicBezTo>
                    <a:cubicBezTo>
                      <a:pt x="81" y="405"/>
                      <a:pt x="81" y="406"/>
                      <a:pt x="81" y="406"/>
                    </a:cubicBezTo>
                    <a:cubicBezTo>
                      <a:pt x="81" y="407"/>
                      <a:pt x="81" y="408"/>
                      <a:pt x="80" y="408"/>
                    </a:cubicBezTo>
                    <a:cubicBezTo>
                      <a:pt x="72" y="417"/>
                      <a:pt x="72" y="417"/>
                      <a:pt x="72" y="417"/>
                    </a:cubicBezTo>
                    <a:cubicBezTo>
                      <a:pt x="72" y="417"/>
                      <a:pt x="71" y="417"/>
                      <a:pt x="70" y="417"/>
                    </a:cubicBezTo>
                    <a:cubicBezTo>
                      <a:pt x="70" y="417"/>
                      <a:pt x="69" y="417"/>
                      <a:pt x="69" y="417"/>
                    </a:cubicBezTo>
                    <a:close/>
                    <a:moveTo>
                      <a:pt x="128" y="407"/>
                    </a:moveTo>
                    <a:cubicBezTo>
                      <a:pt x="127" y="406"/>
                      <a:pt x="127" y="406"/>
                      <a:pt x="127" y="405"/>
                    </a:cubicBezTo>
                    <a:cubicBezTo>
                      <a:pt x="127" y="405"/>
                      <a:pt x="128" y="404"/>
                      <a:pt x="128" y="403"/>
                    </a:cubicBezTo>
                    <a:cubicBezTo>
                      <a:pt x="138" y="397"/>
                      <a:pt x="138" y="397"/>
                      <a:pt x="138" y="397"/>
                    </a:cubicBezTo>
                    <a:cubicBezTo>
                      <a:pt x="140" y="396"/>
                      <a:pt x="141" y="397"/>
                      <a:pt x="142" y="398"/>
                    </a:cubicBezTo>
                    <a:cubicBezTo>
                      <a:pt x="142" y="399"/>
                      <a:pt x="142" y="400"/>
                      <a:pt x="141" y="401"/>
                    </a:cubicBezTo>
                    <a:cubicBezTo>
                      <a:pt x="131" y="407"/>
                      <a:pt x="131" y="407"/>
                      <a:pt x="131" y="407"/>
                    </a:cubicBezTo>
                    <a:cubicBezTo>
                      <a:pt x="130" y="408"/>
                      <a:pt x="130" y="408"/>
                      <a:pt x="130" y="408"/>
                    </a:cubicBezTo>
                    <a:cubicBezTo>
                      <a:pt x="129" y="408"/>
                      <a:pt x="128" y="407"/>
                      <a:pt x="128" y="407"/>
                    </a:cubicBezTo>
                    <a:close/>
                    <a:moveTo>
                      <a:pt x="89" y="395"/>
                    </a:moveTo>
                    <a:cubicBezTo>
                      <a:pt x="89" y="394"/>
                      <a:pt x="88" y="393"/>
                      <a:pt x="89" y="392"/>
                    </a:cubicBezTo>
                    <a:cubicBezTo>
                      <a:pt x="98" y="383"/>
                      <a:pt x="98" y="383"/>
                      <a:pt x="98" y="383"/>
                    </a:cubicBezTo>
                    <a:cubicBezTo>
                      <a:pt x="99" y="382"/>
                      <a:pt x="100" y="382"/>
                      <a:pt x="101" y="383"/>
                    </a:cubicBezTo>
                    <a:cubicBezTo>
                      <a:pt x="102" y="384"/>
                      <a:pt x="102" y="384"/>
                      <a:pt x="102" y="385"/>
                    </a:cubicBezTo>
                    <a:cubicBezTo>
                      <a:pt x="102" y="385"/>
                      <a:pt x="102" y="386"/>
                      <a:pt x="101" y="387"/>
                    </a:cubicBezTo>
                    <a:cubicBezTo>
                      <a:pt x="93" y="395"/>
                      <a:pt x="93" y="395"/>
                      <a:pt x="93" y="395"/>
                    </a:cubicBezTo>
                    <a:cubicBezTo>
                      <a:pt x="92" y="396"/>
                      <a:pt x="92" y="396"/>
                      <a:pt x="91" y="396"/>
                    </a:cubicBezTo>
                    <a:cubicBezTo>
                      <a:pt x="91" y="396"/>
                      <a:pt x="90" y="396"/>
                      <a:pt x="89" y="395"/>
                    </a:cubicBezTo>
                    <a:close/>
                    <a:moveTo>
                      <a:pt x="153" y="391"/>
                    </a:moveTo>
                    <a:cubicBezTo>
                      <a:pt x="153" y="390"/>
                      <a:pt x="153" y="390"/>
                      <a:pt x="153" y="390"/>
                    </a:cubicBezTo>
                    <a:cubicBezTo>
                      <a:pt x="153" y="389"/>
                      <a:pt x="153" y="388"/>
                      <a:pt x="154" y="387"/>
                    </a:cubicBezTo>
                    <a:cubicBezTo>
                      <a:pt x="164" y="381"/>
                      <a:pt x="164" y="381"/>
                      <a:pt x="164" y="381"/>
                    </a:cubicBezTo>
                    <a:cubicBezTo>
                      <a:pt x="165" y="380"/>
                      <a:pt x="166" y="381"/>
                      <a:pt x="167" y="382"/>
                    </a:cubicBezTo>
                    <a:cubicBezTo>
                      <a:pt x="168" y="383"/>
                      <a:pt x="168" y="384"/>
                      <a:pt x="166" y="385"/>
                    </a:cubicBezTo>
                    <a:cubicBezTo>
                      <a:pt x="156" y="392"/>
                      <a:pt x="156" y="392"/>
                      <a:pt x="156" y="392"/>
                    </a:cubicBezTo>
                    <a:cubicBezTo>
                      <a:pt x="156" y="392"/>
                      <a:pt x="155" y="392"/>
                      <a:pt x="155" y="392"/>
                    </a:cubicBezTo>
                    <a:cubicBezTo>
                      <a:pt x="154" y="392"/>
                      <a:pt x="153" y="392"/>
                      <a:pt x="153" y="391"/>
                    </a:cubicBezTo>
                    <a:close/>
                    <a:moveTo>
                      <a:pt x="178" y="375"/>
                    </a:moveTo>
                    <a:cubicBezTo>
                      <a:pt x="178" y="374"/>
                      <a:pt x="178" y="374"/>
                      <a:pt x="178" y="374"/>
                    </a:cubicBezTo>
                    <a:cubicBezTo>
                      <a:pt x="178" y="373"/>
                      <a:pt x="178" y="372"/>
                      <a:pt x="179" y="372"/>
                    </a:cubicBezTo>
                    <a:cubicBezTo>
                      <a:pt x="189" y="365"/>
                      <a:pt x="189" y="365"/>
                      <a:pt x="189" y="365"/>
                    </a:cubicBezTo>
                    <a:cubicBezTo>
                      <a:pt x="190" y="364"/>
                      <a:pt x="192" y="365"/>
                      <a:pt x="193" y="366"/>
                    </a:cubicBezTo>
                    <a:cubicBezTo>
                      <a:pt x="193" y="367"/>
                      <a:pt x="193" y="369"/>
                      <a:pt x="192" y="369"/>
                    </a:cubicBezTo>
                    <a:cubicBezTo>
                      <a:pt x="182" y="376"/>
                      <a:pt x="182" y="376"/>
                      <a:pt x="182" y="376"/>
                    </a:cubicBezTo>
                    <a:cubicBezTo>
                      <a:pt x="181" y="376"/>
                      <a:pt x="181" y="376"/>
                      <a:pt x="180" y="376"/>
                    </a:cubicBezTo>
                    <a:cubicBezTo>
                      <a:pt x="180" y="376"/>
                      <a:pt x="179" y="376"/>
                      <a:pt x="178" y="375"/>
                    </a:cubicBezTo>
                    <a:close/>
                    <a:moveTo>
                      <a:pt x="110" y="374"/>
                    </a:moveTo>
                    <a:cubicBezTo>
                      <a:pt x="109" y="373"/>
                      <a:pt x="109" y="371"/>
                      <a:pt x="110" y="370"/>
                    </a:cubicBezTo>
                    <a:cubicBezTo>
                      <a:pt x="119" y="362"/>
                      <a:pt x="119" y="362"/>
                      <a:pt x="119" y="362"/>
                    </a:cubicBezTo>
                    <a:cubicBezTo>
                      <a:pt x="120" y="361"/>
                      <a:pt x="121" y="361"/>
                      <a:pt x="122" y="362"/>
                    </a:cubicBezTo>
                    <a:cubicBezTo>
                      <a:pt x="122" y="362"/>
                      <a:pt x="123" y="363"/>
                      <a:pt x="123" y="363"/>
                    </a:cubicBezTo>
                    <a:cubicBezTo>
                      <a:pt x="123" y="364"/>
                      <a:pt x="123" y="364"/>
                      <a:pt x="122" y="365"/>
                    </a:cubicBezTo>
                    <a:cubicBezTo>
                      <a:pt x="114" y="374"/>
                      <a:pt x="114" y="374"/>
                      <a:pt x="114" y="374"/>
                    </a:cubicBezTo>
                    <a:cubicBezTo>
                      <a:pt x="113" y="374"/>
                      <a:pt x="113" y="374"/>
                      <a:pt x="112" y="374"/>
                    </a:cubicBezTo>
                    <a:cubicBezTo>
                      <a:pt x="111" y="374"/>
                      <a:pt x="111" y="374"/>
                      <a:pt x="110" y="374"/>
                    </a:cubicBezTo>
                    <a:close/>
                    <a:moveTo>
                      <a:pt x="204" y="359"/>
                    </a:moveTo>
                    <a:cubicBezTo>
                      <a:pt x="204" y="359"/>
                      <a:pt x="203" y="358"/>
                      <a:pt x="203" y="358"/>
                    </a:cubicBezTo>
                    <a:cubicBezTo>
                      <a:pt x="203" y="357"/>
                      <a:pt x="204" y="356"/>
                      <a:pt x="205" y="356"/>
                    </a:cubicBezTo>
                    <a:cubicBezTo>
                      <a:pt x="215" y="349"/>
                      <a:pt x="215" y="349"/>
                      <a:pt x="215" y="349"/>
                    </a:cubicBezTo>
                    <a:cubicBezTo>
                      <a:pt x="216" y="349"/>
                      <a:pt x="217" y="349"/>
                      <a:pt x="218" y="350"/>
                    </a:cubicBezTo>
                    <a:cubicBezTo>
                      <a:pt x="219" y="351"/>
                      <a:pt x="218" y="353"/>
                      <a:pt x="217" y="353"/>
                    </a:cubicBezTo>
                    <a:cubicBezTo>
                      <a:pt x="207" y="360"/>
                      <a:pt x="207" y="360"/>
                      <a:pt x="207" y="360"/>
                    </a:cubicBezTo>
                    <a:cubicBezTo>
                      <a:pt x="207" y="360"/>
                      <a:pt x="206" y="360"/>
                      <a:pt x="206" y="360"/>
                    </a:cubicBezTo>
                    <a:cubicBezTo>
                      <a:pt x="205" y="360"/>
                      <a:pt x="204" y="360"/>
                      <a:pt x="204" y="359"/>
                    </a:cubicBezTo>
                    <a:close/>
                    <a:moveTo>
                      <a:pt x="131" y="352"/>
                    </a:moveTo>
                    <a:cubicBezTo>
                      <a:pt x="130" y="351"/>
                      <a:pt x="130" y="350"/>
                      <a:pt x="131" y="349"/>
                    </a:cubicBezTo>
                    <a:cubicBezTo>
                      <a:pt x="139" y="340"/>
                      <a:pt x="139" y="340"/>
                      <a:pt x="139" y="340"/>
                    </a:cubicBezTo>
                    <a:cubicBezTo>
                      <a:pt x="140" y="339"/>
                      <a:pt x="142" y="339"/>
                      <a:pt x="143" y="340"/>
                    </a:cubicBezTo>
                    <a:cubicBezTo>
                      <a:pt x="143" y="340"/>
                      <a:pt x="144" y="341"/>
                      <a:pt x="144" y="342"/>
                    </a:cubicBezTo>
                    <a:cubicBezTo>
                      <a:pt x="144" y="342"/>
                      <a:pt x="143" y="343"/>
                      <a:pt x="143" y="343"/>
                    </a:cubicBezTo>
                    <a:cubicBezTo>
                      <a:pt x="135" y="352"/>
                      <a:pt x="135" y="352"/>
                      <a:pt x="135" y="352"/>
                    </a:cubicBezTo>
                    <a:cubicBezTo>
                      <a:pt x="134" y="352"/>
                      <a:pt x="133" y="353"/>
                      <a:pt x="133" y="353"/>
                    </a:cubicBezTo>
                    <a:cubicBezTo>
                      <a:pt x="132" y="353"/>
                      <a:pt x="132" y="353"/>
                      <a:pt x="131" y="352"/>
                    </a:cubicBezTo>
                    <a:close/>
                    <a:moveTo>
                      <a:pt x="229" y="343"/>
                    </a:moveTo>
                    <a:cubicBezTo>
                      <a:pt x="229" y="343"/>
                      <a:pt x="229" y="342"/>
                      <a:pt x="229" y="342"/>
                    </a:cubicBezTo>
                    <a:cubicBezTo>
                      <a:pt x="229" y="341"/>
                      <a:pt x="229" y="340"/>
                      <a:pt x="230" y="340"/>
                    </a:cubicBezTo>
                    <a:cubicBezTo>
                      <a:pt x="240" y="333"/>
                      <a:pt x="240" y="333"/>
                      <a:pt x="240" y="333"/>
                    </a:cubicBezTo>
                    <a:cubicBezTo>
                      <a:pt x="241" y="333"/>
                      <a:pt x="243" y="333"/>
                      <a:pt x="243" y="334"/>
                    </a:cubicBezTo>
                    <a:cubicBezTo>
                      <a:pt x="244" y="335"/>
                      <a:pt x="244" y="337"/>
                      <a:pt x="243" y="337"/>
                    </a:cubicBezTo>
                    <a:cubicBezTo>
                      <a:pt x="233" y="344"/>
                      <a:pt x="233" y="344"/>
                      <a:pt x="233" y="344"/>
                    </a:cubicBezTo>
                    <a:cubicBezTo>
                      <a:pt x="232" y="344"/>
                      <a:pt x="232" y="344"/>
                      <a:pt x="231" y="344"/>
                    </a:cubicBezTo>
                    <a:cubicBezTo>
                      <a:pt x="230" y="344"/>
                      <a:pt x="230" y="344"/>
                      <a:pt x="229" y="343"/>
                    </a:cubicBezTo>
                    <a:close/>
                    <a:moveTo>
                      <a:pt x="152" y="331"/>
                    </a:moveTo>
                    <a:cubicBezTo>
                      <a:pt x="151" y="330"/>
                      <a:pt x="151" y="328"/>
                      <a:pt x="152" y="327"/>
                    </a:cubicBezTo>
                    <a:cubicBezTo>
                      <a:pt x="160" y="318"/>
                      <a:pt x="160" y="318"/>
                      <a:pt x="160" y="318"/>
                    </a:cubicBezTo>
                    <a:cubicBezTo>
                      <a:pt x="161" y="318"/>
                      <a:pt x="163" y="318"/>
                      <a:pt x="164" y="318"/>
                    </a:cubicBezTo>
                    <a:cubicBezTo>
                      <a:pt x="164" y="319"/>
                      <a:pt x="164" y="319"/>
                      <a:pt x="164" y="320"/>
                    </a:cubicBezTo>
                    <a:cubicBezTo>
                      <a:pt x="164" y="321"/>
                      <a:pt x="164" y="321"/>
                      <a:pt x="164" y="322"/>
                    </a:cubicBezTo>
                    <a:cubicBezTo>
                      <a:pt x="155" y="330"/>
                      <a:pt x="155" y="330"/>
                      <a:pt x="155" y="330"/>
                    </a:cubicBezTo>
                    <a:cubicBezTo>
                      <a:pt x="155" y="331"/>
                      <a:pt x="154" y="331"/>
                      <a:pt x="154" y="331"/>
                    </a:cubicBezTo>
                    <a:cubicBezTo>
                      <a:pt x="153" y="331"/>
                      <a:pt x="153" y="331"/>
                      <a:pt x="152" y="331"/>
                    </a:cubicBezTo>
                    <a:close/>
                    <a:moveTo>
                      <a:pt x="255" y="327"/>
                    </a:moveTo>
                    <a:cubicBezTo>
                      <a:pt x="254" y="327"/>
                      <a:pt x="254" y="326"/>
                      <a:pt x="254" y="326"/>
                    </a:cubicBezTo>
                    <a:cubicBezTo>
                      <a:pt x="254" y="325"/>
                      <a:pt x="255" y="324"/>
                      <a:pt x="255" y="324"/>
                    </a:cubicBezTo>
                    <a:cubicBezTo>
                      <a:pt x="266" y="317"/>
                      <a:pt x="266" y="317"/>
                      <a:pt x="266" y="317"/>
                    </a:cubicBezTo>
                    <a:cubicBezTo>
                      <a:pt x="267" y="317"/>
                      <a:pt x="268" y="317"/>
                      <a:pt x="269" y="318"/>
                    </a:cubicBezTo>
                    <a:cubicBezTo>
                      <a:pt x="270" y="319"/>
                      <a:pt x="269" y="321"/>
                      <a:pt x="268" y="321"/>
                    </a:cubicBezTo>
                    <a:cubicBezTo>
                      <a:pt x="258" y="328"/>
                      <a:pt x="258" y="328"/>
                      <a:pt x="258" y="328"/>
                    </a:cubicBezTo>
                    <a:cubicBezTo>
                      <a:pt x="258" y="328"/>
                      <a:pt x="257" y="328"/>
                      <a:pt x="257" y="328"/>
                    </a:cubicBezTo>
                    <a:cubicBezTo>
                      <a:pt x="256" y="328"/>
                      <a:pt x="255" y="328"/>
                      <a:pt x="255" y="327"/>
                    </a:cubicBezTo>
                    <a:close/>
                    <a:moveTo>
                      <a:pt x="280" y="311"/>
                    </a:moveTo>
                    <a:cubicBezTo>
                      <a:pt x="280" y="311"/>
                      <a:pt x="280" y="310"/>
                      <a:pt x="280" y="310"/>
                    </a:cubicBezTo>
                    <a:cubicBezTo>
                      <a:pt x="280" y="309"/>
                      <a:pt x="280" y="308"/>
                      <a:pt x="281" y="308"/>
                    </a:cubicBezTo>
                    <a:cubicBezTo>
                      <a:pt x="291" y="301"/>
                      <a:pt x="291" y="301"/>
                      <a:pt x="291" y="301"/>
                    </a:cubicBezTo>
                    <a:cubicBezTo>
                      <a:pt x="292" y="301"/>
                      <a:pt x="294" y="301"/>
                      <a:pt x="294" y="302"/>
                    </a:cubicBezTo>
                    <a:cubicBezTo>
                      <a:pt x="295" y="303"/>
                      <a:pt x="295" y="305"/>
                      <a:pt x="294" y="305"/>
                    </a:cubicBezTo>
                    <a:cubicBezTo>
                      <a:pt x="283" y="312"/>
                      <a:pt x="283" y="312"/>
                      <a:pt x="283" y="312"/>
                    </a:cubicBezTo>
                    <a:cubicBezTo>
                      <a:pt x="283" y="312"/>
                      <a:pt x="283" y="312"/>
                      <a:pt x="282" y="312"/>
                    </a:cubicBezTo>
                    <a:cubicBezTo>
                      <a:pt x="281" y="312"/>
                      <a:pt x="281" y="312"/>
                      <a:pt x="280" y="311"/>
                    </a:cubicBezTo>
                    <a:close/>
                    <a:moveTo>
                      <a:pt x="173" y="309"/>
                    </a:moveTo>
                    <a:cubicBezTo>
                      <a:pt x="172" y="308"/>
                      <a:pt x="172" y="306"/>
                      <a:pt x="173" y="306"/>
                    </a:cubicBezTo>
                    <a:cubicBezTo>
                      <a:pt x="181" y="297"/>
                      <a:pt x="181" y="297"/>
                      <a:pt x="181" y="297"/>
                    </a:cubicBezTo>
                    <a:cubicBezTo>
                      <a:pt x="182" y="296"/>
                      <a:pt x="184" y="296"/>
                      <a:pt x="185" y="297"/>
                    </a:cubicBezTo>
                    <a:cubicBezTo>
                      <a:pt x="185" y="297"/>
                      <a:pt x="185" y="298"/>
                      <a:pt x="185" y="299"/>
                    </a:cubicBezTo>
                    <a:cubicBezTo>
                      <a:pt x="185" y="299"/>
                      <a:pt x="185" y="300"/>
                      <a:pt x="185" y="300"/>
                    </a:cubicBezTo>
                    <a:cubicBezTo>
                      <a:pt x="176" y="309"/>
                      <a:pt x="176" y="309"/>
                      <a:pt x="176" y="309"/>
                    </a:cubicBezTo>
                    <a:cubicBezTo>
                      <a:pt x="176" y="309"/>
                      <a:pt x="175" y="310"/>
                      <a:pt x="175" y="310"/>
                    </a:cubicBezTo>
                    <a:cubicBezTo>
                      <a:pt x="174" y="310"/>
                      <a:pt x="173" y="309"/>
                      <a:pt x="173" y="309"/>
                    </a:cubicBezTo>
                    <a:close/>
                    <a:moveTo>
                      <a:pt x="305" y="295"/>
                    </a:moveTo>
                    <a:cubicBezTo>
                      <a:pt x="305" y="295"/>
                      <a:pt x="305" y="294"/>
                      <a:pt x="305" y="294"/>
                    </a:cubicBezTo>
                    <a:cubicBezTo>
                      <a:pt x="305" y="293"/>
                      <a:pt x="305" y="292"/>
                      <a:pt x="306" y="292"/>
                    </a:cubicBezTo>
                    <a:cubicBezTo>
                      <a:pt x="316" y="285"/>
                      <a:pt x="316" y="285"/>
                      <a:pt x="316" y="285"/>
                    </a:cubicBezTo>
                    <a:cubicBezTo>
                      <a:pt x="318" y="285"/>
                      <a:pt x="319" y="285"/>
                      <a:pt x="320" y="286"/>
                    </a:cubicBezTo>
                    <a:cubicBezTo>
                      <a:pt x="320" y="287"/>
                      <a:pt x="320" y="289"/>
                      <a:pt x="319" y="290"/>
                    </a:cubicBezTo>
                    <a:cubicBezTo>
                      <a:pt x="309" y="296"/>
                      <a:pt x="309" y="296"/>
                      <a:pt x="309" y="296"/>
                    </a:cubicBezTo>
                    <a:cubicBezTo>
                      <a:pt x="308" y="296"/>
                      <a:pt x="308" y="296"/>
                      <a:pt x="308" y="296"/>
                    </a:cubicBezTo>
                    <a:cubicBezTo>
                      <a:pt x="307" y="296"/>
                      <a:pt x="306" y="296"/>
                      <a:pt x="305" y="295"/>
                    </a:cubicBezTo>
                    <a:close/>
                    <a:moveTo>
                      <a:pt x="194" y="287"/>
                    </a:moveTo>
                    <a:cubicBezTo>
                      <a:pt x="193" y="286"/>
                      <a:pt x="193" y="285"/>
                      <a:pt x="194" y="284"/>
                    </a:cubicBezTo>
                    <a:cubicBezTo>
                      <a:pt x="202" y="275"/>
                      <a:pt x="202" y="275"/>
                      <a:pt x="202" y="275"/>
                    </a:cubicBezTo>
                    <a:cubicBezTo>
                      <a:pt x="203" y="274"/>
                      <a:pt x="204" y="274"/>
                      <a:pt x="205" y="275"/>
                    </a:cubicBezTo>
                    <a:cubicBezTo>
                      <a:pt x="206" y="276"/>
                      <a:pt x="206" y="276"/>
                      <a:pt x="206" y="277"/>
                    </a:cubicBezTo>
                    <a:cubicBezTo>
                      <a:pt x="206" y="278"/>
                      <a:pt x="206" y="278"/>
                      <a:pt x="205" y="279"/>
                    </a:cubicBezTo>
                    <a:cubicBezTo>
                      <a:pt x="197" y="287"/>
                      <a:pt x="197" y="287"/>
                      <a:pt x="197" y="287"/>
                    </a:cubicBezTo>
                    <a:cubicBezTo>
                      <a:pt x="197" y="288"/>
                      <a:pt x="196" y="288"/>
                      <a:pt x="195" y="288"/>
                    </a:cubicBezTo>
                    <a:cubicBezTo>
                      <a:pt x="195" y="288"/>
                      <a:pt x="194" y="288"/>
                      <a:pt x="194" y="287"/>
                    </a:cubicBezTo>
                    <a:close/>
                    <a:moveTo>
                      <a:pt x="331" y="279"/>
                    </a:moveTo>
                    <a:cubicBezTo>
                      <a:pt x="331" y="279"/>
                      <a:pt x="331" y="278"/>
                      <a:pt x="331" y="278"/>
                    </a:cubicBezTo>
                    <a:cubicBezTo>
                      <a:pt x="331" y="277"/>
                      <a:pt x="331" y="276"/>
                      <a:pt x="332" y="276"/>
                    </a:cubicBezTo>
                    <a:cubicBezTo>
                      <a:pt x="342" y="270"/>
                      <a:pt x="342" y="270"/>
                      <a:pt x="342" y="270"/>
                    </a:cubicBezTo>
                    <a:cubicBezTo>
                      <a:pt x="343" y="269"/>
                      <a:pt x="344" y="269"/>
                      <a:pt x="345" y="270"/>
                    </a:cubicBezTo>
                    <a:cubicBezTo>
                      <a:pt x="346" y="271"/>
                      <a:pt x="345" y="273"/>
                      <a:pt x="344" y="274"/>
                    </a:cubicBezTo>
                    <a:cubicBezTo>
                      <a:pt x="334" y="280"/>
                      <a:pt x="334" y="280"/>
                      <a:pt x="334" y="280"/>
                    </a:cubicBezTo>
                    <a:cubicBezTo>
                      <a:pt x="334" y="280"/>
                      <a:pt x="333" y="280"/>
                      <a:pt x="333" y="280"/>
                    </a:cubicBezTo>
                    <a:cubicBezTo>
                      <a:pt x="332" y="280"/>
                      <a:pt x="331" y="280"/>
                      <a:pt x="331" y="279"/>
                    </a:cubicBezTo>
                    <a:close/>
                    <a:moveTo>
                      <a:pt x="215" y="266"/>
                    </a:moveTo>
                    <a:cubicBezTo>
                      <a:pt x="214" y="265"/>
                      <a:pt x="214" y="263"/>
                      <a:pt x="215" y="262"/>
                    </a:cubicBezTo>
                    <a:cubicBezTo>
                      <a:pt x="223" y="254"/>
                      <a:pt x="223" y="254"/>
                      <a:pt x="223" y="254"/>
                    </a:cubicBezTo>
                    <a:cubicBezTo>
                      <a:pt x="224" y="253"/>
                      <a:pt x="225" y="253"/>
                      <a:pt x="226" y="254"/>
                    </a:cubicBezTo>
                    <a:cubicBezTo>
                      <a:pt x="227" y="254"/>
                      <a:pt x="227" y="255"/>
                      <a:pt x="227" y="255"/>
                    </a:cubicBezTo>
                    <a:cubicBezTo>
                      <a:pt x="227" y="256"/>
                      <a:pt x="227" y="257"/>
                      <a:pt x="226" y="257"/>
                    </a:cubicBezTo>
                    <a:cubicBezTo>
                      <a:pt x="218" y="266"/>
                      <a:pt x="218" y="266"/>
                      <a:pt x="218" y="266"/>
                    </a:cubicBezTo>
                    <a:cubicBezTo>
                      <a:pt x="218" y="266"/>
                      <a:pt x="217" y="266"/>
                      <a:pt x="216" y="266"/>
                    </a:cubicBezTo>
                    <a:cubicBezTo>
                      <a:pt x="216" y="266"/>
                      <a:pt x="215" y="266"/>
                      <a:pt x="215" y="266"/>
                    </a:cubicBezTo>
                    <a:close/>
                    <a:moveTo>
                      <a:pt x="356" y="263"/>
                    </a:moveTo>
                    <a:cubicBezTo>
                      <a:pt x="356" y="263"/>
                      <a:pt x="356" y="262"/>
                      <a:pt x="356" y="262"/>
                    </a:cubicBezTo>
                    <a:cubicBezTo>
                      <a:pt x="356" y="261"/>
                      <a:pt x="356" y="260"/>
                      <a:pt x="357" y="260"/>
                    </a:cubicBezTo>
                    <a:cubicBezTo>
                      <a:pt x="367" y="254"/>
                      <a:pt x="367" y="254"/>
                      <a:pt x="367" y="254"/>
                    </a:cubicBezTo>
                    <a:cubicBezTo>
                      <a:pt x="368" y="253"/>
                      <a:pt x="370" y="253"/>
                      <a:pt x="371" y="254"/>
                    </a:cubicBezTo>
                    <a:cubicBezTo>
                      <a:pt x="371" y="255"/>
                      <a:pt x="371" y="257"/>
                      <a:pt x="370" y="258"/>
                    </a:cubicBezTo>
                    <a:cubicBezTo>
                      <a:pt x="360" y="264"/>
                      <a:pt x="360" y="264"/>
                      <a:pt x="360" y="264"/>
                    </a:cubicBezTo>
                    <a:cubicBezTo>
                      <a:pt x="359" y="264"/>
                      <a:pt x="359" y="264"/>
                      <a:pt x="358" y="264"/>
                    </a:cubicBezTo>
                    <a:cubicBezTo>
                      <a:pt x="358" y="264"/>
                      <a:pt x="357" y="264"/>
                      <a:pt x="356" y="263"/>
                    </a:cubicBezTo>
                    <a:close/>
                    <a:moveTo>
                      <a:pt x="382" y="247"/>
                    </a:moveTo>
                    <a:cubicBezTo>
                      <a:pt x="381" y="247"/>
                      <a:pt x="381" y="247"/>
                      <a:pt x="381" y="246"/>
                    </a:cubicBezTo>
                    <a:cubicBezTo>
                      <a:pt x="381" y="245"/>
                      <a:pt x="382" y="244"/>
                      <a:pt x="382" y="244"/>
                    </a:cubicBezTo>
                    <a:cubicBezTo>
                      <a:pt x="393" y="238"/>
                      <a:pt x="393" y="238"/>
                      <a:pt x="393" y="238"/>
                    </a:cubicBezTo>
                    <a:cubicBezTo>
                      <a:pt x="394" y="237"/>
                      <a:pt x="395" y="237"/>
                      <a:pt x="396" y="238"/>
                    </a:cubicBezTo>
                    <a:cubicBezTo>
                      <a:pt x="397" y="240"/>
                      <a:pt x="396" y="241"/>
                      <a:pt x="395" y="242"/>
                    </a:cubicBezTo>
                    <a:cubicBezTo>
                      <a:pt x="385" y="248"/>
                      <a:pt x="385" y="248"/>
                      <a:pt x="385" y="248"/>
                    </a:cubicBezTo>
                    <a:cubicBezTo>
                      <a:pt x="385" y="248"/>
                      <a:pt x="384" y="248"/>
                      <a:pt x="384" y="248"/>
                    </a:cubicBezTo>
                    <a:cubicBezTo>
                      <a:pt x="383" y="248"/>
                      <a:pt x="382" y="248"/>
                      <a:pt x="382" y="247"/>
                    </a:cubicBezTo>
                    <a:close/>
                    <a:moveTo>
                      <a:pt x="235" y="244"/>
                    </a:moveTo>
                    <a:cubicBezTo>
                      <a:pt x="235" y="243"/>
                      <a:pt x="234" y="242"/>
                      <a:pt x="235" y="241"/>
                    </a:cubicBezTo>
                    <a:cubicBezTo>
                      <a:pt x="244" y="232"/>
                      <a:pt x="244" y="232"/>
                      <a:pt x="244" y="232"/>
                    </a:cubicBezTo>
                    <a:cubicBezTo>
                      <a:pt x="245" y="231"/>
                      <a:pt x="246" y="231"/>
                      <a:pt x="247" y="232"/>
                    </a:cubicBezTo>
                    <a:cubicBezTo>
                      <a:pt x="248" y="233"/>
                      <a:pt x="248" y="233"/>
                      <a:pt x="248" y="234"/>
                    </a:cubicBezTo>
                    <a:cubicBezTo>
                      <a:pt x="248" y="234"/>
                      <a:pt x="248" y="235"/>
                      <a:pt x="247" y="236"/>
                    </a:cubicBezTo>
                    <a:cubicBezTo>
                      <a:pt x="239" y="244"/>
                      <a:pt x="239" y="244"/>
                      <a:pt x="239" y="244"/>
                    </a:cubicBezTo>
                    <a:cubicBezTo>
                      <a:pt x="238" y="245"/>
                      <a:pt x="238" y="245"/>
                      <a:pt x="237" y="245"/>
                    </a:cubicBezTo>
                    <a:cubicBezTo>
                      <a:pt x="237" y="245"/>
                      <a:pt x="236" y="245"/>
                      <a:pt x="235" y="244"/>
                    </a:cubicBezTo>
                    <a:close/>
                    <a:moveTo>
                      <a:pt x="407" y="231"/>
                    </a:moveTo>
                    <a:cubicBezTo>
                      <a:pt x="407" y="231"/>
                      <a:pt x="407" y="231"/>
                      <a:pt x="407" y="230"/>
                    </a:cubicBezTo>
                    <a:cubicBezTo>
                      <a:pt x="407" y="229"/>
                      <a:pt x="407" y="229"/>
                      <a:pt x="408" y="228"/>
                    </a:cubicBezTo>
                    <a:cubicBezTo>
                      <a:pt x="418" y="222"/>
                      <a:pt x="418" y="222"/>
                      <a:pt x="418" y="222"/>
                    </a:cubicBezTo>
                    <a:cubicBezTo>
                      <a:pt x="419" y="221"/>
                      <a:pt x="421" y="221"/>
                      <a:pt x="421" y="222"/>
                    </a:cubicBezTo>
                    <a:cubicBezTo>
                      <a:pt x="422" y="224"/>
                      <a:pt x="422" y="225"/>
                      <a:pt x="421" y="226"/>
                    </a:cubicBezTo>
                    <a:cubicBezTo>
                      <a:pt x="410" y="232"/>
                      <a:pt x="410" y="232"/>
                      <a:pt x="410" y="232"/>
                    </a:cubicBezTo>
                    <a:cubicBezTo>
                      <a:pt x="410" y="232"/>
                      <a:pt x="410" y="233"/>
                      <a:pt x="409" y="233"/>
                    </a:cubicBezTo>
                    <a:cubicBezTo>
                      <a:pt x="408" y="233"/>
                      <a:pt x="408" y="232"/>
                      <a:pt x="407" y="231"/>
                    </a:cubicBezTo>
                    <a:close/>
                    <a:moveTo>
                      <a:pt x="256" y="223"/>
                    </a:moveTo>
                    <a:cubicBezTo>
                      <a:pt x="255" y="222"/>
                      <a:pt x="255" y="220"/>
                      <a:pt x="256" y="219"/>
                    </a:cubicBezTo>
                    <a:cubicBezTo>
                      <a:pt x="265" y="211"/>
                      <a:pt x="265" y="211"/>
                      <a:pt x="265" y="211"/>
                    </a:cubicBezTo>
                    <a:cubicBezTo>
                      <a:pt x="266" y="210"/>
                      <a:pt x="267" y="210"/>
                      <a:pt x="268" y="211"/>
                    </a:cubicBezTo>
                    <a:cubicBezTo>
                      <a:pt x="268" y="211"/>
                      <a:pt x="269" y="212"/>
                      <a:pt x="269" y="212"/>
                    </a:cubicBezTo>
                    <a:cubicBezTo>
                      <a:pt x="269" y="213"/>
                      <a:pt x="269" y="214"/>
                      <a:pt x="268" y="214"/>
                    </a:cubicBezTo>
                    <a:cubicBezTo>
                      <a:pt x="260" y="223"/>
                      <a:pt x="260" y="223"/>
                      <a:pt x="260" y="223"/>
                    </a:cubicBezTo>
                    <a:cubicBezTo>
                      <a:pt x="259" y="223"/>
                      <a:pt x="259" y="223"/>
                      <a:pt x="258" y="223"/>
                    </a:cubicBezTo>
                    <a:cubicBezTo>
                      <a:pt x="257" y="223"/>
                      <a:pt x="257" y="223"/>
                      <a:pt x="256" y="223"/>
                    </a:cubicBezTo>
                    <a:close/>
                    <a:moveTo>
                      <a:pt x="433" y="215"/>
                    </a:moveTo>
                    <a:cubicBezTo>
                      <a:pt x="432" y="215"/>
                      <a:pt x="432" y="215"/>
                      <a:pt x="432" y="214"/>
                    </a:cubicBezTo>
                    <a:cubicBezTo>
                      <a:pt x="432" y="213"/>
                      <a:pt x="433" y="213"/>
                      <a:pt x="433" y="212"/>
                    </a:cubicBezTo>
                    <a:cubicBezTo>
                      <a:pt x="443" y="206"/>
                      <a:pt x="443" y="206"/>
                      <a:pt x="443" y="206"/>
                    </a:cubicBezTo>
                    <a:cubicBezTo>
                      <a:pt x="445" y="205"/>
                      <a:pt x="446" y="205"/>
                      <a:pt x="447" y="207"/>
                    </a:cubicBezTo>
                    <a:cubicBezTo>
                      <a:pt x="447" y="208"/>
                      <a:pt x="447" y="209"/>
                      <a:pt x="446" y="210"/>
                    </a:cubicBezTo>
                    <a:cubicBezTo>
                      <a:pt x="436" y="216"/>
                      <a:pt x="436" y="216"/>
                      <a:pt x="436" y="216"/>
                    </a:cubicBezTo>
                    <a:cubicBezTo>
                      <a:pt x="435" y="216"/>
                      <a:pt x="435" y="217"/>
                      <a:pt x="435" y="217"/>
                    </a:cubicBezTo>
                    <a:cubicBezTo>
                      <a:pt x="434" y="217"/>
                      <a:pt x="433" y="216"/>
                      <a:pt x="433" y="215"/>
                    </a:cubicBezTo>
                    <a:close/>
                    <a:moveTo>
                      <a:pt x="277" y="201"/>
                    </a:moveTo>
                    <a:cubicBezTo>
                      <a:pt x="276" y="200"/>
                      <a:pt x="276" y="199"/>
                      <a:pt x="277" y="198"/>
                    </a:cubicBezTo>
                    <a:cubicBezTo>
                      <a:pt x="285" y="189"/>
                      <a:pt x="285" y="189"/>
                      <a:pt x="285" y="189"/>
                    </a:cubicBezTo>
                    <a:cubicBezTo>
                      <a:pt x="286" y="188"/>
                      <a:pt x="288" y="188"/>
                      <a:pt x="289" y="189"/>
                    </a:cubicBezTo>
                    <a:cubicBezTo>
                      <a:pt x="289" y="189"/>
                      <a:pt x="290" y="190"/>
                      <a:pt x="290" y="191"/>
                    </a:cubicBezTo>
                    <a:cubicBezTo>
                      <a:pt x="290" y="191"/>
                      <a:pt x="289" y="192"/>
                      <a:pt x="289" y="192"/>
                    </a:cubicBezTo>
                    <a:cubicBezTo>
                      <a:pt x="281" y="201"/>
                      <a:pt x="281" y="201"/>
                      <a:pt x="281" y="201"/>
                    </a:cubicBezTo>
                    <a:cubicBezTo>
                      <a:pt x="280" y="202"/>
                      <a:pt x="279" y="202"/>
                      <a:pt x="279" y="202"/>
                    </a:cubicBezTo>
                    <a:cubicBezTo>
                      <a:pt x="278" y="202"/>
                      <a:pt x="278" y="202"/>
                      <a:pt x="277" y="201"/>
                    </a:cubicBezTo>
                    <a:close/>
                    <a:moveTo>
                      <a:pt x="458" y="200"/>
                    </a:moveTo>
                    <a:cubicBezTo>
                      <a:pt x="458" y="199"/>
                      <a:pt x="458" y="199"/>
                      <a:pt x="458" y="198"/>
                    </a:cubicBezTo>
                    <a:cubicBezTo>
                      <a:pt x="458" y="197"/>
                      <a:pt x="458" y="197"/>
                      <a:pt x="459" y="196"/>
                    </a:cubicBezTo>
                    <a:cubicBezTo>
                      <a:pt x="469" y="190"/>
                      <a:pt x="469" y="190"/>
                      <a:pt x="469" y="190"/>
                    </a:cubicBezTo>
                    <a:cubicBezTo>
                      <a:pt x="470" y="189"/>
                      <a:pt x="472" y="189"/>
                      <a:pt x="472" y="191"/>
                    </a:cubicBezTo>
                    <a:cubicBezTo>
                      <a:pt x="473" y="192"/>
                      <a:pt x="473" y="193"/>
                      <a:pt x="471" y="194"/>
                    </a:cubicBezTo>
                    <a:cubicBezTo>
                      <a:pt x="461" y="200"/>
                      <a:pt x="461" y="200"/>
                      <a:pt x="461" y="200"/>
                    </a:cubicBezTo>
                    <a:cubicBezTo>
                      <a:pt x="461" y="201"/>
                      <a:pt x="460" y="201"/>
                      <a:pt x="460" y="201"/>
                    </a:cubicBezTo>
                    <a:cubicBezTo>
                      <a:pt x="459" y="201"/>
                      <a:pt x="458" y="200"/>
                      <a:pt x="458" y="200"/>
                    </a:cubicBezTo>
                    <a:close/>
                    <a:moveTo>
                      <a:pt x="483" y="184"/>
                    </a:moveTo>
                    <a:cubicBezTo>
                      <a:pt x="483" y="183"/>
                      <a:pt x="483" y="183"/>
                      <a:pt x="483" y="182"/>
                    </a:cubicBezTo>
                    <a:cubicBezTo>
                      <a:pt x="483" y="182"/>
                      <a:pt x="483" y="181"/>
                      <a:pt x="484" y="180"/>
                    </a:cubicBezTo>
                    <a:cubicBezTo>
                      <a:pt x="494" y="174"/>
                      <a:pt x="494" y="174"/>
                      <a:pt x="494" y="174"/>
                    </a:cubicBezTo>
                    <a:cubicBezTo>
                      <a:pt x="495" y="173"/>
                      <a:pt x="497" y="174"/>
                      <a:pt x="498" y="175"/>
                    </a:cubicBezTo>
                    <a:cubicBezTo>
                      <a:pt x="498" y="176"/>
                      <a:pt x="498" y="177"/>
                      <a:pt x="497" y="178"/>
                    </a:cubicBezTo>
                    <a:cubicBezTo>
                      <a:pt x="487" y="184"/>
                      <a:pt x="487" y="184"/>
                      <a:pt x="487" y="184"/>
                    </a:cubicBezTo>
                    <a:cubicBezTo>
                      <a:pt x="486" y="185"/>
                      <a:pt x="486" y="185"/>
                      <a:pt x="485" y="185"/>
                    </a:cubicBezTo>
                    <a:cubicBezTo>
                      <a:pt x="485" y="185"/>
                      <a:pt x="484" y="184"/>
                      <a:pt x="483" y="184"/>
                    </a:cubicBezTo>
                    <a:close/>
                    <a:moveTo>
                      <a:pt x="298" y="180"/>
                    </a:moveTo>
                    <a:cubicBezTo>
                      <a:pt x="297" y="179"/>
                      <a:pt x="297" y="177"/>
                      <a:pt x="298" y="176"/>
                    </a:cubicBezTo>
                    <a:cubicBezTo>
                      <a:pt x="306" y="168"/>
                      <a:pt x="306" y="168"/>
                      <a:pt x="306" y="168"/>
                    </a:cubicBezTo>
                    <a:cubicBezTo>
                      <a:pt x="307" y="167"/>
                      <a:pt x="309" y="167"/>
                      <a:pt x="310" y="167"/>
                    </a:cubicBezTo>
                    <a:cubicBezTo>
                      <a:pt x="310" y="168"/>
                      <a:pt x="310" y="169"/>
                      <a:pt x="310" y="169"/>
                    </a:cubicBezTo>
                    <a:cubicBezTo>
                      <a:pt x="310" y="170"/>
                      <a:pt x="310" y="170"/>
                      <a:pt x="310" y="171"/>
                    </a:cubicBezTo>
                    <a:cubicBezTo>
                      <a:pt x="301" y="179"/>
                      <a:pt x="301" y="179"/>
                      <a:pt x="301" y="179"/>
                    </a:cubicBezTo>
                    <a:cubicBezTo>
                      <a:pt x="301" y="180"/>
                      <a:pt x="300" y="180"/>
                      <a:pt x="300" y="180"/>
                    </a:cubicBezTo>
                    <a:cubicBezTo>
                      <a:pt x="299" y="180"/>
                      <a:pt x="299" y="180"/>
                      <a:pt x="298" y="180"/>
                    </a:cubicBezTo>
                    <a:close/>
                    <a:moveTo>
                      <a:pt x="509" y="168"/>
                    </a:moveTo>
                    <a:cubicBezTo>
                      <a:pt x="509" y="167"/>
                      <a:pt x="508" y="167"/>
                      <a:pt x="508" y="166"/>
                    </a:cubicBezTo>
                    <a:cubicBezTo>
                      <a:pt x="508" y="166"/>
                      <a:pt x="509" y="165"/>
                      <a:pt x="510" y="164"/>
                    </a:cubicBezTo>
                    <a:cubicBezTo>
                      <a:pt x="520" y="158"/>
                      <a:pt x="520" y="158"/>
                      <a:pt x="520" y="158"/>
                    </a:cubicBezTo>
                    <a:cubicBezTo>
                      <a:pt x="521" y="157"/>
                      <a:pt x="522" y="158"/>
                      <a:pt x="523" y="159"/>
                    </a:cubicBezTo>
                    <a:cubicBezTo>
                      <a:pt x="524" y="160"/>
                      <a:pt x="523" y="161"/>
                      <a:pt x="522" y="162"/>
                    </a:cubicBezTo>
                    <a:cubicBezTo>
                      <a:pt x="512" y="168"/>
                      <a:pt x="512" y="168"/>
                      <a:pt x="512" y="168"/>
                    </a:cubicBezTo>
                    <a:cubicBezTo>
                      <a:pt x="512" y="169"/>
                      <a:pt x="511" y="169"/>
                      <a:pt x="511" y="169"/>
                    </a:cubicBezTo>
                    <a:cubicBezTo>
                      <a:pt x="510" y="169"/>
                      <a:pt x="509" y="168"/>
                      <a:pt x="509" y="168"/>
                    </a:cubicBezTo>
                    <a:close/>
                    <a:moveTo>
                      <a:pt x="319" y="158"/>
                    </a:moveTo>
                    <a:cubicBezTo>
                      <a:pt x="318" y="157"/>
                      <a:pt x="318" y="156"/>
                      <a:pt x="319" y="155"/>
                    </a:cubicBezTo>
                    <a:cubicBezTo>
                      <a:pt x="327" y="146"/>
                      <a:pt x="327" y="146"/>
                      <a:pt x="327" y="146"/>
                    </a:cubicBezTo>
                    <a:cubicBezTo>
                      <a:pt x="328" y="145"/>
                      <a:pt x="330" y="145"/>
                      <a:pt x="331" y="146"/>
                    </a:cubicBezTo>
                    <a:cubicBezTo>
                      <a:pt x="331" y="146"/>
                      <a:pt x="331" y="147"/>
                      <a:pt x="331" y="148"/>
                    </a:cubicBezTo>
                    <a:cubicBezTo>
                      <a:pt x="331" y="148"/>
                      <a:pt x="331" y="149"/>
                      <a:pt x="331" y="149"/>
                    </a:cubicBezTo>
                    <a:cubicBezTo>
                      <a:pt x="322" y="158"/>
                      <a:pt x="322" y="158"/>
                      <a:pt x="322" y="158"/>
                    </a:cubicBezTo>
                    <a:cubicBezTo>
                      <a:pt x="322" y="158"/>
                      <a:pt x="321" y="159"/>
                      <a:pt x="321" y="159"/>
                    </a:cubicBezTo>
                    <a:cubicBezTo>
                      <a:pt x="320" y="159"/>
                      <a:pt x="319" y="158"/>
                      <a:pt x="319" y="158"/>
                    </a:cubicBezTo>
                    <a:close/>
                    <a:moveTo>
                      <a:pt x="534" y="152"/>
                    </a:moveTo>
                    <a:cubicBezTo>
                      <a:pt x="534" y="151"/>
                      <a:pt x="534" y="151"/>
                      <a:pt x="534" y="150"/>
                    </a:cubicBezTo>
                    <a:cubicBezTo>
                      <a:pt x="534" y="150"/>
                      <a:pt x="534" y="149"/>
                      <a:pt x="535" y="148"/>
                    </a:cubicBezTo>
                    <a:cubicBezTo>
                      <a:pt x="545" y="142"/>
                      <a:pt x="545" y="142"/>
                      <a:pt x="545" y="142"/>
                    </a:cubicBezTo>
                    <a:cubicBezTo>
                      <a:pt x="546" y="141"/>
                      <a:pt x="548" y="142"/>
                      <a:pt x="548" y="143"/>
                    </a:cubicBezTo>
                    <a:cubicBezTo>
                      <a:pt x="549" y="144"/>
                      <a:pt x="549" y="145"/>
                      <a:pt x="548" y="146"/>
                    </a:cubicBezTo>
                    <a:cubicBezTo>
                      <a:pt x="538" y="152"/>
                      <a:pt x="538" y="152"/>
                      <a:pt x="538" y="152"/>
                    </a:cubicBezTo>
                    <a:cubicBezTo>
                      <a:pt x="537" y="153"/>
                      <a:pt x="537" y="153"/>
                      <a:pt x="536" y="153"/>
                    </a:cubicBezTo>
                    <a:cubicBezTo>
                      <a:pt x="535" y="153"/>
                      <a:pt x="535" y="152"/>
                      <a:pt x="534" y="152"/>
                    </a:cubicBezTo>
                    <a:close/>
                    <a:moveTo>
                      <a:pt x="340" y="136"/>
                    </a:moveTo>
                    <a:cubicBezTo>
                      <a:pt x="339" y="136"/>
                      <a:pt x="339" y="134"/>
                      <a:pt x="340" y="133"/>
                    </a:cubicBezTo>
                    <a:cubicBezTo>
                      <a:pt x="348" y="124"/>
                      <a:pt x="348" y="124"/>
                      <a:pt x="348" y="124"/>
                    </a:cubicBezTo>
                    <a:cubicBezTo>
                      <a:pt x="349" y="123"/>
                      <a:pt x="350" y="123"/>
                      <a:pt x="351" y="124"/>
                    </a:cubicBezTo>
                    <a:cubicBezTo>
                      <a:pt x="352" y="125"/>
                      <a:pt x="352" y="125"/>
                      <a:pt x="352" y="126"/>
                    </a:cubicBezTo>
                    <a:cubicBezTo>
                      <a:pt x="352" y="127"/>
                      <a:pt x="352" y="127"/>
                      <a:pt x="351" y="128"/>
                    </a:cubicBezTo>
                    <a:cubicBezTo>
                      <a:pt x="343" y="136"/>
                      <a:pt x="343" y="136"/>
                      <a:pt x="343" y="136"/>
                    </a:cubicBezTo>
                    <a:cubicBezTo>
                      <a:pt x="343" y="137"/>
                      <a:pt x="342" y="137"/>
                      <a:pt x="341" y="137"/>
                    </a:cubicBezTo>
                    <a:cubicBezTo>
                      <a:pt x="341" y="137"/>
                      <a:pt x="340" y="137"/>
                      <a:pt x="340" y="136"/>
                    </a:cubicBezTo>
                    <a:close/>
                    <a:moveTo>
                      <a:pt x="560" y="136"/>
                    </a:moveTo>
                    <a:cubicBezTo>
                      <a:pt x="559" y="135"/>
                      <a:pt x="559" y="135"/>
                      <a:pt x="559" y="135"/>
                    </a:cubicBezTo>
                    <a:cubicBezTo>
                      <a:pt x="559" y="134"/>
                      <a:pt x="560" y="133"/>
                      <a:pt x="560" y="132"/>
                    </a:cubicBezTo>
                    <a:cubicBezTo>
                      <a:pt x="571" y="126"/>
                      <a:pt x="571" y="126"/>
                      <a:pt x="571" y="126"/>
                    </a:cubicBezTo>
                    <a:cubicBezTo>
                      <a:pt x="572" y="125"/>
                      <a:pt x="573" y="126"/>
                      <a:pt x="574" y="127"/>
                    </a:cubicBezTo>
                    <a:cubicBezTo>
                      <a:pt x="575" y="128"/>
                      <a:pt x="574" y="129"/>
                      <a:pt x="573" y="130"/>
                    </a:cubicBezTo>
                    <a:cubicBezTo>
                      <a:pt x="563" y="137"/>
                      <a:pt x="563" y="137"/>
                      <a:pt x="563" y="137"/>
                    </a:cubicBezTo>
                    <a:cubicBezTo>
                      <a:pt x="563" y="137"/>
                      <a:pt x="562" y="137"/>
                      <a:pt x="562" y="137"/>
                    </a:cubicBezTo>
                    <a:cubicBezTo>
                      <a:pt x="561" y="137"/>
                      <a:pt x="560" y="137"/>
                      <a:pt x="560" y="136"/>
                    </a:cubicBezTo>
                    <a:close/>
                    <a:moveTo>
                      <a:pt x="585" y="120"/>
                    </a:moveTo>
                    <a:cubicBezTo>
                      <a:pt x="585" y="119"/>
                      <a:pt x="585" y="119"/>
                      <a:pt x="585" y="119"/>
                    </a:cubicBezTo>
                    <a:cubicBezTo>
                      <a:pt x="585" y="118"/>
                      <a:pt x="585" y="117"/>
                      <a:pt x="586" y="117"/>
                    </a:cubicBezTo>
                    <a:cubicBezTo>
                      <a:pt x="596" y="110"/>
                      <a:pt x="596" y="110"/>
                      <a:pt x="596" y="110"/>
                    </a:cubicBezTo>
                    <a:cubicBezTo>
                      <a:pt x="597" y="109"/>
                      <a:pt x="599" y="110"/>
                      <a:pt x="599" y="111"/>
                    </a:cubicBezTo>
                    <a:cubicBezTo>
                      <a:pt x="600" y="112"/>
                      <a:pt x="600" y="114"/>
                      <a:pt x="599" y="114"/>
                    </a:cubicBezTo>
                    <a:cubicBezTo>
                      <a:pt x="588" y="121"/>
                      <a:pt x="588" y="121"/>
                      <a:pt x="588" y="121"/>
                    </a:cubicBezTo>
                    <a:cubicBezTo>
                      <a:pt x="588" y="121"/>
                      <a:pt x="588" y="121"/>
                      <a:pt x="587" y="121"/>
                    </a:cubicBezTo>
                    <a:cubicBezTo>
                      <a:pt x="586" y="121"/>
                      <a:pt x="586" y="121"/>
                      <a:pt x="585" y="120"/>
                    </a:cubicBezTo>
                    <a:close/>
                    <a:moveTo>
                      <a:pt x="361" y="115"/>
                    </a:moveTo>
                    <a:cubicBezTo>
                      <a:pt x="360" y="114"/>
                      <a:pt x="360" y="112"/>
                      <a:pt x="361" y="111"/>
                    </a:cubicBezTo>
                    <a:cubicBezTo>
                      <a:pt x="369" y="103"/>
                      <a:pt x="369" y="103"/>
                      <a:pt x="369" y="103"/>
                    </a:cubicBezTo>
                    <a:cubicBezTo>
                      <a:pt x="370" y="102"/>
                      <a:pt x="371" y="102"/>
                      <a:pt x="372" y="103"/>
                    </a:cubicBezTo>
                    <a:cubicBezTo>
                      <a:pt x="373" y="103"/>
                      <a:pt x="373" y="104"/>
                      <a:pt x="373" y="104"/>
                    </a:cubicBezTo>
                    <a:cubicBezTo>
                      <a:pt x="373" y="105"/>
                      <a:pt x="373" y="106"/>
                      <a:pt x="372" y="106"/>
                    </a:cubicBezTo>
                    <a:cubicBezTo>
                      <a:pt x="364" y="115"/>
                      <a:pt x="364" y="115"/>
                      <a:pt x="364" y="115"/>
                    </a:cubicBezTo>
                    <a:cubicBezTo>
                      <a:pt x="364" y="115"/>
                      <a:pt x="363" y="116"/>
                      <a:pt x="362" y="116"/>
                    </a:cubicBezTo>
                    <a:cubicBezTo>
                      <a:pt x="362" y="116"/>
                      <a:pt x="361" y="115"/>
                      <a:pt x="361" y="115"/>
                    </a:cubicBezTo>
                    <a:close/>
                    <a:moveTo>
                      <a:pt x="610" y="104"/>
                    </a:moveTo>
                    <a:cubicBezTo>
                      <a:pt x="610" y="104"/>
                      <a:pt x="610" y="103"/>
                      <a:pt x="610" y="103"/>
                    </a:cubicBezTo>
                    <a:cubicBezTo>
                      <a:pt x="610" y="102"/>
                      <a:pt x="610" y="101"/>
                      <a:pt x="611" y="101"/>
                    </a:cubicBezTo>
                    <a:cubicBezTo>
                      <a:pt x="621" y="94"/>
                      <a:pt x="621" y="94"/>
                      <a:pt x="621" y="94"/>
                    </a:cubicBezTo>
                    <a:cubicBezTo>
                      <a:pt x="623" y="94"/>
                      <a:pt x="624" y="94"/>
                      <a:pt x="625" y="95"/>
                    </a:cubicBezTo>
                    <a:cubicBezTo>
                      <a:pt x="625" y="96"/>
                      <a:pt x="625" y="98"/>
                      <a:pt x="624" y="98"/>
                    </a:cubicBezTo>
                    <a:cubicBezTo>
                      <a:pt x="614" y="105"/>
                      <a:pt x="614" y="105"/>
                      <a:pt x="614" y="105"/>
                    </a:cubicBezTo>
                    <a:cubicBezTo>
                      <a:pt x="613" y="105"/>
                      <a:pt x="613" y="105"/>
                      <a:pt x="613" y="105"/>
                    </a:cubicBezTo>
                    <a:cubicBezTo>
                      <a:pt x="612" y="105"/>
                      <a:pt x="611" y="105"/>
                      <a:pt x="610" y="104"/>
                    </a:cubicBezTo>
                    <a:close/>
                    <a:moveTo>
                      <a:pt x="381" y="93"/>
                    </a:moveTo>
                    <a:cubicBezTo>
                      <a:pt x="381" y="92"/>
                      <a:pt x="380" y="91"/>
                      <a:pt x="381" y="90"/>
                    </a:cubicBezTo>
                    <a:cubicBezTo>
                      <a:pt x="390" y="81"/>
                      <a:pt x="390" y="81"/>
                      <a:pt x="390" y="81"/>
                    </a:cubicBezTo>
                    <a:cubicBezTo>
                      <a:pt x="391" y="80"/>
                      <a:pt x="392" y="80"/>
                      <a:pt x="393" y="81"/>
                    </a:cubicBezTo>
                    <a:cubicBezTo>
                      <a:pt x="394" y="82"/>
                      <a:pt x="394" y="82"/>
                      <a:pt x="394" y="83"/>
                    </a:cubicBezTo>
                    <a:cubicBezTo>
                      <a:pt x="394" y="84"/>
                      <a:pt x="394" y="84"/>
                      <a:pt x="393" y="85"/>
                    </a:cubicBezTo>
                    <a:cubicBezTo>
                      <a:pt x="385" y="93"/>
                      <a:pt x="385" y="93"/>
                      <a:pt x="385" y="93"/>
                    </a:cubicBezTo>
                    <a:cubicBezTo>
                      <a:pt x="384" y="94"/>
                      <a:pt x="384" y="94"/>
                      <a:pt x="383" y="94"/>
                    </a:cubicBezTo>
                    <a:cubicBezTo>
                      <a:pt x="383" y="94"/>
                      <a:pt x="382" y="94"/>
                      <a:pt x="381" y="93"/>
                    </a:cubicBezTo>
                    <a:close/>
                    <a:moveTo>
                      <a:pt x="636" y="88"/>
                    </a:moveTo>
                    <a:cubicBezTo>
                      <a:pt x="636" y="88"/>
                      <a:pt x="636" y="87"/>
                      <a:pt x="636" y="87"/>
                    </a:cubicBezTo>
                    <a:cubicBezTo>
                      <a:pt x="636" y="86"/>
                      <a:pt x="636" y="85"/>
                      <a:pt x="637" y="85"/>
                    </a:cubicBezTo>
                    <a:cubicBezTo>
                      <a:pt x="647" y="78"/>
                      <a:pt x="647" y="78"/>
                      <a:pt x="647" y="78"/>
                    </a:cubicBezTo>
                    <a:cubicBezTo>
                      <a:pt x="648" y="78"/>
                      <a:pt x="649" y="78"/>
                      <a:pt x="650" y="79"/>
                    </a:cubicBezTo>
                    <a:cubicBezTo>
                      <a:pt x="651" y="80"/>
                      <a:pt x="650" y="82"/>
                      <a:pt x="649" y="82"/>
                    </a:cubicBezTo>
                    <a:cubicBezTo>
                      <a:pt x="639" y="89"/>
                      <a:pt x="639" y="89"/>
                      <a:pt x="639" y="89"/>
                    </a:cubicBezTo>
                    <a:cubicBezTo>
                      <a:pt x="639" y="89"/>
                      <a:pt x="638" y="89"/>
                      <a:pt x="638" y="89"/>
                    </a:cubicBezTo>
                    <a:cubicBezTo>
                      <a:pt x="637" y="89"/>
                      <a:pt x="636" y="89"/>
                      <a:pt x="636" y="88"/>
                    </a:cubicBezTo>
                    <a:close/>
                    <a:moveTo>
                      <a:pt x="643" y="75"/>
                    </a:moveTo>
                    <a:cubicBezTo>
                      <a:pt x="632" y="70"/>
                      <a:pt x="632" y="70"/>
                      <a:pt x="632" y="70"/>
                    </a:cubicBezTo>
                    <a:cubicBezTo>
                      <a:pt x="631" y="70"/>
                      <a:pt x="630" y="68"/>
                      <a:pt x="631" y="67"/>
                    </a:cubicBezTo>
                    <a:cubicBezTo>
                      <a:pt x="631" y="66"/>
                      <a:pt x="632" y="65"/>
                      <a:pt x="634" y="66"/>
                    </a:cubicBezTo>
                    <a:cubicBezTo>
                      <a:pt x="645" y="70"/>
                      <a:pt x="645" y="70"/>
                      <a:pt x="645" y="70"/>
                    </a:cubicBezTo>
                    <a:cubicBezTo>
                      <a:pt x="646" y="71"/>
                      <a:pt x="646" y="72"/>
                      <a:pt x="646" y="72"/>
                    </a:cubicBezTo>
                    <a:cubicBezTo>
                      <a:pt x="646" y="73"/>
                      <a:pt x="646" y="73"/>
                      <a:pt x="646" y="73"/>
                    </a:cubicBezTo>
                    <a:cubicBezTo>
                      <a:pt x="646" y="74"/>
                      <a:pt x="645" y="75"/>
                      <a:pt x="644" y="75"/>
                    </a:cubicBezTo>
                    <a:lnTo>
                      <a:pt x="643" y="75"/>
                    </a:lnTo>
                    <a:close/>
                    <a:moveTo>
                      <a:pt x="402" y="72"/>
                    </a:moveTo>
                    <a:cubicBezTo>
                      <a:pt x="401" y="71"/>
                      <a:pt x="401" y="69"/>
                      <a:pt x="402" y="68"/>
                    </a:cubicBezTo>
                    <a:cubicBezTo>
                      <a:pt x="411" y="60"/>
                      <a:pt x="411" y="60"/>
                      <a:pt x="411" y="60"/>
                    </a:cubicBezTo>
                    <a:cubicBezTo>
                      <a:pt x="412" y="59"/>
                      <a:pt x="413" y="59"/>
                      <a:pt x="414" y="60"/>
                    </a:cubicBezTo>
                    <a:cubicBezTo>
                      <a:pt x="414" y="60"/>
                      <a:pt x="415" y="61"/>
                      <a:pt x="415" y="61"/>
                    </a:cubicBezTo>
                    <a:cubicBezTo>
                      <a:pt x="415" y="62"/>
                      <a:pt x="415" y="63"/>
                      <a:pt x="414" y="63"/>
                    </a:cubicBezTo>
                    <a:cubicBezTo>
                      <a:pt x="406" y="72"/>
                      <a:pt x="406" y="72"/>
                      <a:pt x="406" y="72"/>
                    </a:cubicBezTo>
                    <a:cubicBezTo>
                      <a:pt x="405" y="72"/>
                      <a:pt x="405" y="72"/>
                      <a:pt x="404" y="72"/>
                    </a:cubicBezTo>
                    <a:cubicBezTo>
                      <a:pt x="403" y="72"/>
                      <a:pt x="403" y="72"/>
                      <a:pt x="402" y="72"/>
                    </a:cubicBezTo>
                    <a:close/>
                    <a:moveTo>
                      <a:pt x="615" y="64"/>
                    </a:moveTo>
                    <a:cubicBezTo>
                      <a:pt x="604" y="59"/>
                      <a:pt x="604" y="59"/>
                      <a:pt x="604" y="59"/>
                    </a:cubicBezTo>
                    <a:cubicBezTo>
                      <a:pt x="603" y="59"/>
                      <a:pt x="602" y="57"/>
                      <a:pt x="603" y="56"/>
                    </a:cubicBezTo>
                    <a:cubicBezTo>
                      <a:pt x="603" y="55"/>
                      <a:pt x="605" y="54"/>
                      <a:pt x="606" y="55"/>
                    </a:cubicBezTo>
                    <a:cubicBezTo>
                      <a:pt x="617" y="59"/>
                      <a:pt x="617" y="59"/>
                      <a:pt x="617" y="59"/>
                    </a:cubicBezTo>
                    <a:cubicBezTo>
                      <a:pt x="618" y="60"/>
                      <a:pt x="618" y="60"/>
                      <a:pt x="618" y="61"/>
                    </a:cubicBezTo>
                    <a:cubicBezTo>
                      <a:pt x="618" y="62"/>
                      <a:pt x="618" y="62"/>
                      <a:pt x="618" y="62"/>
                    </a:cubicBezTo>
                    <a:cubicBezTo>
                      <a:pt x="618" y="63"/>
                      <a:pt x="617" y="64"/>
                      <a:pt x="616" y="64"/>
                    </a:cubicBezTo>
                    <a:lnTo>
                      <a:pt x="615" y="64"/>
                    </a:lnTo>
                    <a:close/>
                    <a:moveTo>
                      <a:pt x="587" y="52"/>
                    </a:moveTo>
                    <a:cubicBezTo>
                      <a:pt x="576" y="48"/>
                      <a:pt x="576" y="48"/>
                      <a:pt x="576" y="48"/>
                    </a:cubicBezTo>
                    <a:cubicBezTo>
                      <a:pt x="575" y="48"/>
                      <a:pt x="574" y="46"/>
                      <a:pt x="575" y="45"/>
                    </a:cubicBezTo>
                    <a:cubicBezTo>
                      <a:pt x="575" y="44"/>
                      <a:pt x="577" y="43"/>
                      <a:pt x="578" y="44"/>
                    </a:cubicBezTo>
                    <a:cubicBezTo>
                      <a:pt x="589" y="48"/>
                      <a:pt x="589" y="48"/>
                      <a:pt x="589" y="48"/>
                    </a:cubicBezTo>
                    <a:cubicBezTo>
                      <a:pt x="590" y="48"/>
                      <a:pt x="591" y="49"/>
                      <a:pt x="591" y="50"/>
                    </a:cubicBezTo>
                    <a:cubicBezTo>
                      <a:pt x="590" y="51"/>
                      <a:pt x="590" y="51"/>
                      <a:pt x="590" y="51"/>
                    </a:cubicBezTo>
                    <a:cubicBezTo>
                      <a:pt x="590" y="52"/>
                      <a:pt x="589" y="53"/>
                      <a:pt x="588" y="53"/>
                    </a:cubicBezTo>
                    <a:lnTo>
                      <a:pt x="587" y="52"/>
                    </a:lnTo>
                    <a:close/>
                    <a:moveTo>
                      <a:pt x="423" y="50"/>
                    </a:moveTo>
                    <a:cubicBezTo>
                      <a:pt x="422" y="49"/>
                      <a:pt x="422" y="48"/>
                      <a:pt x="423" y="47"/>
                    </a:cubicBezTo>
                    <a:cubicBezTo>
                      <a:pt x="431" y="38"/>
                      <a:pt x="431" y="38"/>
                      <a:pt x="431" y="38"/>
                    </a:cubicBezTo>
                    <a:cubicBezTo>
                      <a:pt x="432" y="37"/>
                      <a:pt x="434" y="37"/>
                      <a:pt x="435" y="38"/>
                    </a:cubicBezTo>
                    <a:cubicBezTo>
                      <a:pt x="435" y="39"/>
                      <a:pt x="436" y="39"/>
                      <a:pt x="436" y="40"/>
                    </a:cubicBezTo>
                    <a:cubicBezTo>
                      <a:pt x="436" y="40"/>
                      <a:pt x="435" y="41"/>
                      <a:pt x="435" y="41"/>
                    </a:cubicBezTo>
                    <a:cubicBezTo>
                      <a:pt x="427" y="50"/>
                      <a:pt x="427" y="50"/>
                      <a:pt x="427" y="50"/>
                    </a:cubicBezTo>
                    <a:cubicBezTo>
                      <a:pt x="426" y="51"/>
                      <a:pt x="425" y="51"/>
                      <a:pt x="425" y="51"/>
                    </a:cubicBezTo>
                    <a:cubicBezTo>
                      <a:pt x="424" y="51"/>
                      <a:pt x="424" y="51"/>
                      <a:pt x="423" y="50"/>
                    </a:cubicBezTo>
                    <a:close/>
                    <a:moveTo>
                      <a:pt x="559" y="41"/>
                    </a:moveTo>
                    <a:cubicBezTo>
                      <a:pt x="548" y="37"/>
                      <a:pt x="548" y="37"/>
                      <a:pt x="548" y="37"/>
                    </a:cubicBezTo>
                    <a:cubicBezTo>
                      <a:pt x="547" y="36"/>
                      <a:pt x="547" y="35"/>
                      <a:pt x="547" y="34"/>
                    </a:cubicBezTo>
                    <a:cubicBezTo>
                      <a:pt x="548" y="33"/>
                      <a:pt x="549" y="32"/>
                      <a:pt x="550" y="32"/>
                    </a:cubicBezTo>
                    <a:cubicBezTo>
                      <a:pt x="561" y="37"/>
                      <a:pt x="561" y="37"/>
                      <a:pt x="561" y="37"/>
                    </a:cubicBezTo>
                    <a:cubicBezTo>
                      <a:pt x="562" y="37"/>
                      <a:pt x="563" y="38"/>
                      <a:pt x="563" y="39"/>
                    </a:cubicBezTo>
                    <a:cubicBezTo>
                      <a:pt x="563" y="40"/>
                      <a:pt x="563" y="40"/>
                      <a:pt x="563" y="40"/>
                    </a:cubicBezTo>
                    <a:cubicBezTo>
                      <a:pt x="562" y="41"/>
                      <a:pt x="561" y="41"/>
                      <a:pt x="560" y="41"/>
                    </a:cubicBezTo>
                    <a:lnTo>
                      <a:pt x="559" y="41"/>
                    </a:lnTo>
                    <a:close/>
                    <a:moveTo>
                      <a:pt x="532" y="30"/>
                    </a:moveTo>
                    <a:cubicBezTo>
                      <a:pt x="520" y="26"/>
                      <a:pt x="520" y="26"/>
                      <a:pt x="520" y="26"/>
                    </a:cubicBezTo>
                    <a:cubicBezTo>
                      <a:pt x="519" y="25"/>
                      <a:pt x="519" y="24"/>
                      <a:pt x="519" y="23"/>
                    </a:cubicBezTo>
                    <a:cubicBezTo>
                      <a:pt x="520" y="21"/>
                      <a:pt x="521" y="21"/>
                      <a:pt x="522" y="21"/>
                    </a:cubicBezTo>
                    <a:cubicBezTo>
                      <a:pt x="533" y="26"/>
                      <a:pt x="533" y="26"/>
                      <a:pt x="533" y="26"/>
                    </a:cubicBezTo>
                    <a:cubicBezTo>
                      <a:pt x="534" y="26"/>
                      <a:pt x="535" y="27"/>
                      <a:pt x="535" y="28"/>
                    </a:cubicBezTo>
                    <a:cubicBezTo>
                      <a:pt x="535" y="29"/>
                      <a:pt x="535" y="29"/>
                      <a:pt x="535" y="29"/>
                    </a:cubicBezTo>
                    <a:cubicBezTo>
                      <a:pt x="534" y="30"/>
                      <a:pt x="533" y="30"/>
                      <a:pt x="533" y="30"/>
                    </a:cubicBezTo>
                    <a:lnTo>
                      <a:pt x="532" y="30"/>
                    </a:lnTo>
                    <a:close/>
                    <a:moveTo>
                      <a:pt x="444" y="29"/>
                    </a:moveTo>
                    <a:cubicBezTo>
                      <a:pt x="443" y="28"/>
                      <a:pt x="443" y="26"/>
                      <a:pt x="444" y="25"/>
                    </a:cubicBezTo>
                    <a:cubicBezTo>
                      <a:pt x="452" y="17"/>
                      <a:pt x="452" y="17"/>
                      <a:pt x="452" y="17"/>
                    </a:cubicBezTo>
                    <a:cubicBezTo>
                      <a:pt x="453" y="16"/>
                      <a:pt x="455" y="16"/>
                      <a:pt x="456" y="17"/>
                    </a:cubicBezTo>
                    <a:cubicBezTo>
                      <a:pt x="456" y="17"/>
                      <a:pt x="456" y="18"/>
                      <a:pt x="456" y="18"/>
                    </a:cubicBezTo>
                    <a:cubicBezTo>
                      <a:pt x="456" y="19"/>
                      <a:pt x="456" y="19"/>
                      <a:pt x="456" y="20"/>
                    </a:cubicBezTo>
                    <a:cubicBezTo>
                      <a:pt x="447" y="29"/>
                      <a:pt x="447" y="29"/>
                      <a:pt x="447" y="29"/>
                    </a:cubicBezTo>
                    <a:cubicBezTo>
                      <a:pt x="447" y="29"/>
                      <a:pt x="446" y="29"/>
                      <a:pt x="446" y="29"/>
                    </a:cubicBezTo>
                    <a:cubicBezTo>
                      <a:pt x="445" y="29"/>
                      <a:pt x="444" y="29"/>
                      <a:pt x="444" y="29"/>
                    </a:cubicBezTo>
                    <a:close/>
                    <a:moveTo>
                      <a:pt x="504" y="19"/>
                    </a:moveTo>
                    <a:cubicBezTo>
                      <a:pt x="493" y="15"/>
                      <a:pt x="493" y="15"/>
                      <a:pt x="493" y="15"/>
                    </a:cubicBezTo>
                    <a:cubicBezTo>
                      <a:pt x="491" y="14"/>
                      <a:pt x="491" y="13"/>
                      <a:pt x="491" y="11"/>
                    </a:cubicBezTo>
                    <a:cubicBezTo>
                      <a:pt x="492" y="10"/>
                      <a:pt x="493" y="10"/>
                      <a:pt x="494" y="10"/>
                    </a:cubicBezTo>
                    <a:cubicBezTo>
                      <a:pt x="506" y="15"/>
                      <a:pt x="506" y="15"/>
                      <a:pt x="506" y="15"/>
                    </a:cubicBezTo>
                    <a:cubicBezTo>
                      <a:pt x="506" y="15"/>
                      <a:pt x="507" y="16"/>
                      <a:pt x="507" y="17"/>
                    </a:cubicBezTo>
                    <a:cubicBezTo>
                      <a:pt x="507" y="18"/>
                      <a:pt x="507" y="18"/>
                      <a:pt x="507" y="18"/>
                    </a:cubicBezTo>
                    <a:cubicBezTo>
                      <a:pt x="507" y="19"/>
                      <a:pt x="506" y="19"/>
                      <a:pt x="505" y="19"/>
                    </a:cubicBezTo>
                    <a:lnTo>
                      <a:pt x="504" y="19"/>
                    </a:lnTo>
                    <a:close/>
                    <a:moveTo>
                      <a:pt x="476" y="8"/>
                    </a:moveTo>
                    <a:cubicBezTo>
                      <a:pt x="470" y="5"/>
                      <a:pt x="470" y="5"/>
                      <a:pt x="470" y="5"/>
                    </a:cubicBezTo>
                    <a:cubicBezTo>
                      <a:pt x="468" y="7"/>
                      <a:pt x="468" y="7"/>
                      <a:pt x="468" y="7"/>
                    </a:cubicBezTo>
                    <a:cubicBezTo>
                      <a:pt x="467" y="8"/>
                      <a:pt x="466" y="8"/>
                      <a:pt x="465" y="7"/>
                    </a:cubicBezTo>
                    <a:cubicBezTo>
                      <a:pt x="464" y="6"/>
                      <a:pt x="464" y="5"/>
                      <a:pt x="465" y="4"/>
                    </a:cubicBezTo>
                    <a:cubicBezTo>
                      <a:pt x="467" y="1"/>
                      <a:pt x="467" y="1"/>
                      <a:pt x="467" y="1"/>
                    </a:cubicBezTo>
                    <a:cubicBezTo>
                      <a:pt x="468" y="0"/>
                      <a:pt x="469" y="0"/>
                      <a:pt x="470" y="0"/>
                    </a:cubicBezTo>
                    <a:cubicBezTo>
                      <a:pt x="478" y="3"/>
                      <a:pt x="478" y="3"/>
                      <a:pt x="478" y="3"/>
                    </a:cubicBezTo>
                    <a:cubicBezTo>
                      <a:pt x="478" y="3"/>
                      <a:pt x="478" y="3"/>
                      <a:pt x="478" y="3"/>
                    </a:cubicBezTo>
                    <a:cubicBezTo>
                      <a:pt x="479" y="4"/>
                      <a:pt x="480" y="5"/>
                      <a:pt x="479" y="7"/>
                    </a:cubicBezTo>
                    <a:cubicBezTo>
                      <a:pt x="479" y="7"/>
                      <a:pt x="478" y="8"/>
                      <a:pt x="477" y="8"/>
                    </a:cubicBezTo>
                    <a:lnTo>
                      <a:pt x="476" y="8"/>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8" name="Freeform 20"/>
              <p:cNvSpPr/>
              <p:nvPr/>
            </p:nvSpPr>
            <p:spPr bwMode="auto">
              <a:xfrm>
                <a:off x="3962" y="1114"/>
                <a:ext cx="300" cy="268"/>
              </a:xfrm>
              <a:custGeom>
                <a:avLst/>
                <a:gdLst>
                  <a:gd name="T0" fmla="*/ 23 w 127"/>
                  <a:gd name="T1" fmla="*/ 74 h 113"/>
                  <a:gd name="T2" fmla="*/ 93 w 127"/>
                  <a:gd name="T3" fmla="*/ 3 h 113"/>
                  <a:gd name="T4" fmla="*/ 42 w 127"/>
                  <a:gd name="T5" fmla="*/ 93 h 113"/>
                  <a:gd name="T6" fmla="*/ 23 w 127"/>
                  <a:gd name="T7" fmla="*/ 74 h 113"/>
                </a:gdLst>
                <a:ahLst/>
                <a:cxnLst>
                  <a:cxn ang="0">
                    <a:pos x="T0" y="T1"/>
                  </a:cxn>
                  <a:cxn ang="0">
                    <a:pos x="T2" y="T3"/>
                  </a:cxn>
                  <a:cxn ang="0">
                    <a:pos x="T4" y="T5"/>
                  </a:cxn>
                  <a:cxn ang="0">
                    <a:pos x="T6" y="T7"/>
                  </a:cxn>
                </a:cxnLst>
                <a:rect l="0" t="0" r="r" b="b"/>
                <a:pathLst>
                  <a:path w="127" h="113">
                    <a:moveTo>
                      <a:pt x="23" y="74"/>
                    </a:moveTo>
                    <a:cubicBezTo>
                      <a:pt x="23" y="74"/>
                      <a:pt x="59" y="0"/>
                      <a:pt x="93" y="3"/>
                    </a:cubicBezTo>
                    <a:cubicBezTo>
                      <a:pt x="127" y="5"/>
                      <a:pt x="87" y="71"/>
                      <a:pt x="42" y="93"/>
                    </a:cubicBezTo>
                    <a:cubicBezTo>
                      <a:pt x="0" y="113"/>
                      <a:pt x="23" y="74"/>
                      <a:pt x="23" y="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49" name="Freeform 21"/>
              <p:cNvSpPr>
                <a:spLocks noEditPoints="1"/>
              </p:cNvSpPr>
              <p:nvPr/>
            </p:nvSpPr>
            <p:spPr bwMode="auto">
              <a:xfrm>
                <a:off x="3997" y="1117"/>
                <a:ext cx="218" cy="234"/>
              </a:xfrm>
              <a:custGeom>
                <a:avLst/>
                <a:gdLst>
                  <a:gd name="T0" fmla="*/ 2 w 92"/>
                  <a:gd name="T1" fmla="*/ 97 h 99"/>
                  <a:gd name="T2" fmla="*/ 0 w 92"/>
                  <a:gd name="T3" fmla="*/ 91 h 99"/>
                  <a:gd name="T4" fmla="*/ 7 w 92"/>
                  <a:gd name="T5" fmla="*/ 73 h 99"/>
                  <a:gd name="T6" fmla="*/ 28 w 92"/>
                  <a:gd name="T7" fmla="*/ 37 h 99"/>
                  <a:gd name="T8" fmla="*/ 76 w 92"/>
                  <a:gd name="T9" fmla="*/ 0 h 99"/>
                  <a:gd name="T10" fmla="*/ 78 w 92"/>
                  <a:gd name="T11" fmla="*/ 0 h 99"/>
                  <a:gd name="T12" fmla="*/ 92 w 92"/>
                  <a:gd name="T13" fmla="*/ 15 h 99"/>
                  <a:gd name="T14" fmla="*/ 28 w 92"/>
                  <a:gd name="T15" fmla="*/ 93 h 99"/>
                  <a:gd name="T16" fmla="*/ 8 w 92"/>
                  <a:gd name="T17" fmla="*/ 99 h 99"/>
                  <a:gd name="T18" fmla="*/ 8 w 92"/>
                  <a:gd name="T19" fmla="*/ 99 h 99"/>
                  <a:gd name="T20" fmla="*/ 2 w 92"/>
                  <a:gd name="T21" fmla="*/ 97 h 99"/>
                  <a:gd name="T22" fmla="*/ 9 w 92"/>
                  <a:gd name="T23" fmla="*/ 74 h 99"/>
                  <a:gd name="T24" fmla="*/ 3 w 92"/>
                  <a:gd name="T25" fmla="*/ 91 h 99"/>
                  <a:gd name="T26" fmla="*/ 8 w 92"/>
                  <a:gd name="T27" fmla="*/ 96 h 99"/>
                  <a:gd name="T28" fmla="*/ 26 w 92"/>
                  <a:gd name="T29" fmla="*/ 90 h 99"/>
                  <a:gd name="T30" fmla="*/ 89 w 92"/>
                  <a:gd name="T31" fmla="*/ 15 h 99"/>
                  <a:gd name="T32" fmla="*/ 78 w 92"/>
                  <a:gd name="T33" fmla="*/ 3 h 99"/>
                  <a:gd name="T34" fmla="*/ 76 w 92"/>
                  <a:gd name="T35" fmla="*/ 3 h 99"/>
                  <a:gd name="T36" fmla="*/ 31 w 92"/>
                  <a:gd name="T37" fmla="*/ 38 h 99"/>
                  <a:gd name="T38" fmla="*/ 9 w 92"/>
                  <a:gd name="T39" fmla="*/ 74 h 99"/>
                  <a:gd name="T40" fmla="*/ 8 w 92"/>
                  <a:gd name="T41" fmla="*/ 73 h 99"/>
                  <a:gd name="T42" fmla="*/ 9 w 92"/>
                  <a:gd name="T43"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99">
                    <a:moveTo>
                      <a:pt x="2" y="97"/>
                    </a:moveTo>
                    <a:cubicBezTo>
                      <a:pt x="1" y="95"/>
                      <a:pt x="0" y="93"/>
                      <a:pt x="0" y="91"/>
                    </a:cubicBezTo>
                    <a:cubicBezTo>
                      <a:pt x="0" y="84"/>
                      <a:pt x="6" y="74"/>
                      <a:pt x="7" y="73"/>
                    </a:cubicBezTo>
                    <a:cubicBezTo>
                      <a:pt x="7" y="73"/>
                      <a:pt x="15" y="55"/>
                      <a:pt x="28" y="37"/>
                    </a:cubicBezTo>
                    <a:cubicBezTo>
                      <a:pt x="41" y="19"/>
                      <a:pt x="58" y="0"/>
                      <a:pt x="76" y="0"/>
                    </a:cubicBezTo>
                    <a:cubicBezTo>
                      <a:pt x="77" y="0"/>
                      <a:pt x="78" y="0"/>
                      <a:pt x="78" y="0"/>
                    </a:cubicBezTo>
                    <a:cubicBezTo>
                      <a:pt x="88" y="1"/>
                      <a:pt x="92" y="7"/>
                      <a:pt x="92" y="15"/>
                    </a:cubicBezTo>
                    <a:cubicBezTo>
                      <a:pt x="92" y="37"/>
                      <a:pt x="61" y="77"/>
                      <a:pt x="28" y="93"/>
                    </a:cubicBezTo>
                    <a:cubicBezTo>
                      <a:pt x="19" y="97"/>
                      <a:pt x="13" y="99"/>
                      <a:pt x="8" y="99"/>
                    </a:cubicBezTo>
                    <a:cubicBezTo>
                      <a:pt x="8" y="99"/>
                      <a:pt x="8" y="99"/>
                      <a:pt x="8" y="99"/>
                    </a:cubicBezTo>
                    <a:cubicBezTo>
                      <a:pt x="5" y="99"/>
                      <a:pt x="3" y="98"/>
                      <a:pt x="2" y="97"/>
                    </a:cubicBezTo>
                    <a:close/>
                    <a:moveTo>
                      <a:pt x="9" y="74"/>
                    </a:moveTo>
                    <a:cubicBezTo>
                      <a:pt x="9" y="74"/>
                      <a:pt x="3" y="85"/>
                      <a:pt x="3" y="91"/>
                    </a:cubicBezTo>
                    <a:cubicBezTo>
                      <a:pt x="3" y="94"/>
                      <a:pt x="4" y="96"/>
                      <a:pt x="8" y="96"/>
                    </a:cubicBezTo>
                    <a:cubicBezTo>
                      <a:pt x="12" y="96"/>
                      <a:pt x="18" y="94"/>
                      <a:pt x="26" y="90"/>
                    </a:cubicBezTo>
                    <a:cubicBezTo>
                      <a:pt x="59" y="75"/>
                      <a:pt x="89" y="34"/>
                      <a:pt x="89" y="15"/>
                    </a:cubicBezTo>
                    <a:cubicBezTo>
                      <a:pt x="89" y="8"/>
                      <a:pt x="86" y="4"/>
                      <a:pt x="78" y="3"/>
                    </a:cubicBezTo>
                    <a:cubicBezTo>
                      <a:pt x="77" y="3"/>
                      <a:pt x="77" y="3"/>
                      <a:pt x="76" y="3"/>
                    </a:cubicBezTo>
                    <a:cubicBezTo>
                      <a:pt x="61" y="3"/>
                      <a:pt x="44" y="20"/>
                      <a:pt x="31" y="38"/>
                    </a:cubicBezTo>
                    <a:cubicBezTo>
                      <a:pt x="18" y="56"/>
                      <a:pt x="9" y="74"/>
                      <a:pt x="9" y="74"/>
                    </a:cubicBezTo>
                    <a:cubicBezTo>
                      <a:pt x="8" y="73"/>
                      <a:pt x="8" y="73"/>
                      <a:pt x="8" y="73"/>
                    </a:cubicBezTo>
                    <a:lnTo>
                      <a:pt x="9" y="74"/>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0" name="Freeform 22"/>
              <p:cNvSpPr>
                <a:spLocks noEditPoints="1"/>
              </p:cNvSpPr>
              <p:nvPr/>
            </p:nvSpPr>
            <p:spPr bwMode="auto">
              <a:xfrm>
                <a:off x="4023" y="1145"/>
                <a:ext cx="164" cy="182"/>
              </a:xfrm>
              <a:custGeom>
                <a:avLst/>
                <a:gdLst>
                  <a:gd name="T0" fmla="*/ 1 w 69"/>
                  <a:gd name="T1" fmla="*/ 76 h 77"/>
                  <a:gd name="T2" fmla="*/ 0 w 69"/>
                  <a:gd name="T3" fmla="*/ 73 h 77"/>
                  <a:gd name="T4" fmla="*/ 6 w 69"/>
                  <a:gd name="T5" fmla="*/ 58 h 77"/>
                  <a:gd name="T6" fmla="*/ 24 w 69"/>
                  <a:gd name="T7" fmla="*/ 29 h 77"/>
                  <a:gd name="T8" fmla="*/ 57 w 69"/>
                  <a:gd name="T9" fmla="*/ 0 h 77"/>
                  <a:gd name="T10" fmla="*/ 59 w 69"/>
                  <a:gd name="T11" fmla="*/ 0 h 77"/>
                  <a:gd name="T12" fmla="*/ 69 w 69"/>
                  <a:gd name="T13" fmla="*/ 11 h 77"/>
                  <a:gd name="T14" fmla="*/ 19 w 69"/>
                  <a:gd name="T15" fmla="*/ 71 h 77"/>
                  <a:gd name="T16" fmla="*/ 4 w 69"/>
                  <a:gd name="T17" fmla="*/ 77 h 77"/>
                  <a:gd name="T18" fmla="*/ 4 w 69"/>
                  <a:gd name="T19" fmla="*/ 77 h 77"/>
                  <a:gd name="T20" fmla="*/ 1 w 69"/>
                  <a:gd name="T21" fmla="*/ 76 h 77"/>
                  <a:gd name="T22" fmla="*/ 9 w 69"/>
                  <a:gd name="T23" fmla="*/ 60 h 77"/>
                  <a:gd name="T24" fmla="*/ 3 w 69"/>
                  <a:gd name="T25" fmla="*/ 73 h 77"/>
                  <a:gd name="T26" fmla="*/ 4 w 69"/>
                  <a:gd name="T27" fmla="*/ 74 h 77"/>
                  <a:gd name="T28" fmla="*/ 17 w 69"/>
                  <a:gd name="T29" fmla="*/ 69 h 77"/>
                  <a:gd name="T30" fmla="*/ 66 w 69"/>
                  <a:gd name="T31" fmla="*/ 11 h 77"/>
                  <a:gd name="T32" fmla="*/ 59 w 69"/>
                  <a:gd name="T33" fmla="*/ 3 h 77"/>
                  <a:gd name="T34" fmla="*/ 57 w 69"/>
                  <a:gd name="T35" fmla="*/ 3 h 77"/>
                  <a:gd name="T36" fmla="*/ 27 w 69"/>
                  <a:gd name="T37" fmla="*/ 31 h 77"/>
                  <a:gd name="T38" fmla="*/ 9 w 69"/>
                  <a:gd name="T39" fmla="*/ 60 h 77"/>
                  <a:gd name="T40" fmla="*/ 8 w 69"/>
                  <a:gd name="T41" fmla="*/ 59 h 77"/>
                  <a:gd name="T42" fmla="*/ 9 w 69"/>
                  <a:gd name="T43"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7">
                    <a:moveTo>
                      <a:pt x="1" y="76"/>
                    </a:moveTo>
                    <a:cubicBezTo>
                      <a:pt x="0" y="75"/>
                      <a:pt x="0" y="74"/>
                      <a:pt x="0" y="73"/>
                    </a:cubicBezTo>
                    <a:cubicBezTo>
                      <a:pt x="0" y="67"/>
                      <a:pt x="6" y="60"/>
                      <a:pt x="6" y="58"/>
                    </a:cubicBezTo>
                    <a:cubicBezTo>
                      <a:pt x="7" y="58"/>
                      <a:pt x="14" y="44"/>
                      <a:pt x="24" y="29"/>
                    </a:cubicBezTo>
                    <a:cubicBezTo>
                      <a:pt x="34" y="15"/>
                      <a:pt x="46" y="0"/>
                      <a:pt x="57" y="0"/>
                    </a:cubicBezTo>
                    <a:cubicBezTo>
                      <a:pt x="58" y="0"/>
                      <a:pt x="59" y="0"/>
                      <a:pt x="59" y="0"/>
                    </a:cubicBezTo>
                    <a:cubicBezTo>
                      <a:pt x="66" y="1"/>
                      <a:pt x="69" y="5"/>
                      <a:pt x="69" y="11"/>
                    </a:cubicBezTo>
                    <a:cubicBezTo>
                      <a:pt x="69" y="27"/>
                      <a:pt x="44" y="57"/>
                      <a:pt x="19" y="71"/>
                    </a:cubicBezTo>
                    <a:cubicBezTo>
                      <a:pt x="12" y="75"/>
                      <a:pt x="7" y="77"/>
                      <a:pt x="4" y="77"/>
                    </a:cubicBezTo>
                    <a:cubicBezTo>
                      <a:pt x="4" y="77"/>
                      <a:pt x="4" y="77"/>
                      <a:pt x="4" y="77"/>
                    </a:cubicBezTo>
                    <a:cubicBezTo>
                      <a:pt x="3" y="77"/>
                      <a:pt x="2" y="77"/>
                      <a:pt x="1" y="76"/>
                    </a:cubicBezTo>
                    <a:close/>
                    <a:moveTo>
                      <a:pt x="9" y="60"/>
                    </a:moveTo>
                    <a:cubicBezTo>
                      <a:pt x="9" y="60"/>
                      <a:pt x="3" y="69"/>
                      <a:pt x="3" y="73"/>
                    </a:cubicBezTo>
                    <a:cubicBezTo>
                      <a:pt x="3" y="74"/>
                      <a:pt x="3" y="74"/>
                      <a:pt x="4" y="74"/>
                    </a:cubicBezTo>
                    <a:cubicBezTo>
                      <a:pt x="6" y="74"/>
                      <a:pt x="10" y="73"/>
                      <a:pt x="17" y="69"/>
                    </a:cubicBezTo>
                    <a:cubicBezTo>
                      <a:pt x="41" y="55"/>
                      <a:pt x="66" y="25"/>
                      <a:pt x="66" y="11"/>
                    </a:cubicBezTo>
                    <a:cubicBezTo>
                      <a:pt x="66" y="6"/>
                      <a:pt x="64" y="4"/>
                      <a:pt x="59" y="3"/>
                    </a:cubicBezTo>
                    <a:cubicBezTo>
                      <a:pt x="58" y="3"/>
                      <a:pt x="58" y="3"/>
                      <a:pt x="57" y="3"/>
                    </a:cubicBezTo>
                    <a:cubicBezTo>
                      <a:pt x="49" y="2"/>
                      <a:pt x="36" y="16"/>
                      <a:pt x="27" y="31"/>
                    </a:cubicBezTo>
                    <a:cubicBezTo>
                      <a:pt x="17" y="45"/>
                      <a:pt x="9" y="60"/>
                      <a:pt x="9" y="60"/>
                    </a:cubicBezTo>
                    <a:cubicBezTo>
                      <a:pt x="8" y="59"/>
                      <a:pt x="8" y="59"/>
                      <a:pt x="8" y="59"/>
                    </a:cubicBezTo>
                    <a:lnTo>
                      <a:pt x="9" y="60"/>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1" name="Freeform 23"/>
              <p:cNvSpPr/>
              <p:nvPr/>
            </p:nvSpPr>
            <p:spPr bwMode="auto">
              <a:xfrm>
                <a:off x="3969" y="1226"/>
                <a:ext cx="343" cy="170"/>
              </a:xfrm>
              <a:custGeom>
                <a:avLst/>
                <a:gdLst>
                  <a:gd name="T0" fmla="*/ 34 w 145"/>
                  <a:gd name="T1" fmla="*/ 48 h 72"/>
                  <a:gd name="T2" fmla="*/ 118 w 145"/>
                  <a:gd name="T3" fmla="*/ 14 h 72"/>
                  <a:gd name="T4" fmla="*/ 43 w 145"/>
                  <a:gd name="T5" fmla="*/ 71 h 72"/>
                  <a:gd name="T6" fmla="*/ 34 w 145"/>
                  <a:gd name="T7" fmla="*/ 48 h 72"/>
                </a:gdLst>
                <a:ahLst/>
                <a:cxnLst>
                  <a:cxn ang="0">
                    <a:pos x="T0" y="T1"/>
                  </a:cxn>
                  <a:cxn ang="0">
                    <a:pos x="T2" y="T3"/>
                  </a:cxn>
                  <a:cxn ang="0">
                    <a:pos x="T4" y="T5"/>
                  </a:cxn>
                  <a:cxn ang="0">
                    <a:pos x="T6" y="T7"/>
                  </a:cxn>
                </a:cxnLst>
                <a:rect l="0" t="0" r="r" b="b"/>
                <a:pathLst>
                  <a:path w="145" h="72">
                    <a:moveTo>
                      <a:pt x="34" y="48"/>
                    </a:moveTo>
                    <a:cubicBezTo>
                      <a:pt x="34" y="48"/>
                      <a:pt x="91" y="0"/>
                      <a:pt x="118" y="14"/>
                    </a:cubicBezTo>
                    <a:cubicBezTo>
                      <a:pt x="145" y="29"/>
                      <a:pt x="88" y="69"/>
                      <a:pt x="43" y="71"/>
                    </a:cubicBezTo>
                    <a:cubicBezTo>
                      <a:pt x="0" y="72"/>
                      <a:pt x="34" y="48"/>
                      <a:pt x="34"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2" name="Freeform 24"/>
              <p:cNvSpPr>
                <a:spLocks noEditPoints="1"/>
              </p:cNvSpPr>
              <p:nvPr/>
            </p:nvSpPr>
            <p:spPr bwMode="auto">
              <a:xfrm>
                <a:off x="4016" y="1249"/>
                <a:ext cx="253" cy="147"/>
              </a:xfrm>
              <a:custGeom>
                <a:avLst/>
                <a:gdLst>
                  <a:gd name="T0" fmla="*/ 4 w 107"/>
                  <a:gd name="T1" fmla="*/ 60 h 62"/>
                  <a:gd name="T2" fmla="*/ 0 w 107"/>
                  <a:gd name="T3" fmla="*/ 54 h 62"/>
                  <a:gd name="T4" fmla="*/ 13 w 107"/>
                  <a:gd name="T5" fmla="*/ 37 h 62"/>
                  <a:gd name="T6" fmla="*/ 13 w 107"/>
                  <a:gd name="T7" fmla="*/ 37 h 62"/>
                  <a:gd name="T8" fmla="*/ 86 w 107"/>
                  <a:gd name="T9" fmla="*/ 0 h 62"/>
                  <a:gd name="T10" fmla="*/ 99 w 107"/>
                  <a:gd name="T11" fmla="*/ 3 h 62"/>
                  <a:gd name="T12" fmla="*/ 107 w 107"/>
                  <a:gd name="T13" fmla="*/ 14 h 62"/>
                  <a:gd name="T14" fmla="*/ 79 w 107"/>
                  <a:gd name="T15" fmla="*/ 45 h 62"/>
                  <a:gd name="T16" fmla="*/ 23 w 107"/>
                  <a:gd name="T17" fmla="*/ 62 h 62"/>
                  <a:gd name="T18" fmla="*/ 19 w 107"/>
                  <a:gd name="T19" fmla="*/ 62 h 62"/>
                  <a:gd name="T20" fmla="*/ 4 w 107"/>
                  <a:gd name="T21" fmla="*/ 60 h 62"/>
                  <a:gd name="T22" fmla="*/ 15 w 107"/>
                  <a:gd name="T23" fmla="*/ 40 h 62"/>
                  <a:gd name="T24" fmla="*/ 9 w 107"/>
                  <a:gd name="T25" fmla="*/ 45 h 62"/>
                  <a:gd name="T26" fmla="*/ 3 w 107"/>
                  <a:gd name="T27" fmla="*/ 54 h 62"/>
                  <a:gd name="T28" fmla="*/ 6 w 107"/>
                  <a:gd name="T29" fmla="*/ 57 h 62"/>
                  <a:gd name="T30" fmla="*/ 19 w 107"/>
                  <a:gd name="T31" fmla="*/ 59 h 62"/>
                  <a:gd name="T32" fmla="*/ 23 w 107"/>
                  <a:gd name="T33" fmla="*/ 59 h 62"/>
                  <a:gd name="T34" fmla="*/ 77 w 107"/>
                  <a:gd name="T35" fmla="*/ 42 h 62"/>
                  <a:gd name="T36" fmla="*/ 104 w 107"/>
                  <a:gd name="T37" fmla="*/ 14 h 62"/>
                  <a:gd name="T38" fmla="*/ 97 w 107"/>
                  <a:gd name="T39" fmla="*/ 5 h 62"/>
                  <a:gd name="T40" fmla="*/ 86 w 107"/>
                  <a:gd name="T41" fmla="*/ 3 h 62"/>
                  <a:gd name="T42" fmla="*/ 40 w 107"/>
                  <a:gd name="T43" fmla="*/ 21 h 62"/>
                  <a:gd name="T44" fmla="*/ 15 w 107"/>
                  <a:gd name="T45" fmla="*/ 40 h 62"/>
                  <a:gd name="T46" fmla="*/ 14 w 107"/>
                  <a:gd name="T47" fmla="*/ 38 h 62"/>
                  <a:gd name="T48" fmla="*/ 15 w 107"/>
                  <a:gd name="T49"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62">
                    <a:moveTo>
                      <a:pt x="4" y="60"/>
                    </a:moveTo>
                    <a:cubicBezTo>
                      <a:pt x="1" y="59"/>
                      <a:pt x="0" y="56"/>
                      <a:pt x="0" y="54"/>
                    </a:cubicBezTo>
                    <a:cubicBezTo>
                      <a:pt x="0" y="46"/>
                      <a:pt x="12" y="38"/>
                      <a:pt x="13" y="37"/>
                    </a:cubicBezTo>
                    <a:cubicBezTo>
                      <a:pt x="13" y="37"/>
                      <a:pt x="13" y="37"/>
                      <a:pt x="13" y="37"/>
                    </a:cubicBezTo>
                    <a:cubicBezTo>
                      <a:pt x="13" y="37"/>
                      <a:pt x="56" y="0"/>
                      <a:pt x="86" y="0"/>
                    </a:cubicBezTo>
                    <a:cubicBezTo>
                      <a:pt x="91" y="0"/>
                      <a:pt x="95" y="1"/>
                      <a:pt x="99" y="3"/>
                    </a:cubicBezTo>
                    <a:cubicBezTo>
                      <a:pt x="104" y="6"/>
                      <a:pt x="107" y="10"/>
                      <a:pt x="107" y="14"/>
                    </a:cubicBezTo>
                    <a:cubicBezTo>
                      <a:pt x="106" y="24"/>
                      <a:pt x="95" y="35"/>
                      <a:pt x="79" y="45"/>
                    </a:cubicBezTo>
                    <a:cubicBezTo>
                      <a:pt x="62" y="54"/>
                      <a:pt x="42" y="61"/>
                      <a:pt x="23" y="62"/>
                    </a:cubicBezTo>
                    <a:cubicBezTo>
                      <a:pt x="21" y="62"/>
                      <a:pt x="20" y="62"/>
                      <a:pt x="19" y="62"/>
                    </a:cubicBezTo>
                    <a:cubicBezTo>
                      <a:pt x="12" y="62"/>
                      <a:pt x="8" y="61"/>
                      <a:pt x="4" y="60"/>
                    </a:cubicBezTo>
                    <a:close/>
                    <a:moveTo>
                      <a:pt x="15" y="40"/>
                    </a:moveTo>
                    <a:cubicBezTo>
                      <a:pt x="15" y="40"/>
                      <a:pt x="12" y="42"/>
                      <a:pt x="9" y="45"/>
                    </a:cubicBezTo>
                    <a:cubicBezTo>
                      <a:pt x="6" y="48"/>
                      <a:pt x="3" y="52"/>
                      <a:pt x="3" y="54"/>
                    </a:cubicBezTo>
                    <a:cubicBezTo>
                      <a:pt x="3" y="55"/>
                      <a:pt x="3" y="56"/>
                      <a:pt x="6" y="57"/>
                    </a:cubicBezTo>
                    <a:cubicBezTo>
                      <a:pt x="8" y="58"/>
                      <a:pt x="12" y="59"/>
                      <a:pt x="19" y="59"/>
                    </a:cubicBezTo>
                    <a:cubicBezTo>
                      <a:pt x="20" y="59"/>
                      <a:pt x="21" y="59"/>
                      <a:pt x="23" y="59"/>
                    </a:cubicBezTo>
                    <a:cubicBezTo>
                      <a:pt x="41" y="58"/>
                      <a:pt x="61" y="51"/>
                      <a:pt x="77" y="42"/>
                    </a:cubicBezTo>
                    <a:cubicBezTo>
                      <a:pt x="93" y="33"/>
                      <a:pt x="104" y="22"/>
                      <a:pt x="104" y="14"/>
                    </a:cubicBezTo>
                    <a:cubicBezTo>
                      <a:pt x="103" y="11"/>
                      <a:pt x="102" y="8"/>
                      <a:pt x="97" y="5"/>
                    </a:cubicBezTo>
                    <a:cubicBezTo>
                      <a:pt x="94" y="4"/>
                      <a:pt x="90" y="3"/>
                      <a:pt x="86" y="3"/>
                    </a:cubicBezTo>
                    <a:cubicBezTo>
                      <a:pt x="72" y="3"/>
                      <a:pt x="54" y="12"/>
                      <a:pt x="40" y="21"/>
                    </a:cubicBezTo>
                    <a:cubicBezTo>
                      <a:pt x="25" y="30"/>
                      <a:pt x="15" y="40"/>
                      <a:pt x="15" y="40"/>
                    </a:cubicBezTo>
                    <a:cubicBezTo>
                      <a:pt x="14" y="38"/>
                      <a:pt x="14" y="38"/>
                      <a:pt x="14" y="38"/>
                    </a:cubicBezTo>
                    <a:lnTo>
                      <a:pt x="15" y="40"/>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3" name="Freeform 25"/>
              <p:cNvSpPr>
                <a:spLocks noEditPoints="1"/>
              </p:cNvSpPr>
              <p:nvPr/>
            </p:nvSpPr>
            <p:spPr bwMode="auto">
              <a:xfrm>
                <a:off x="4042" y="1266"/>
                <a:ext cx="194" cy="113"/>
              </a:xfrm>
              <a:custGeom>
                <a:avLst/>
                <a:gdLst>
                  <a:gd name="T0" fmla="*/ 3 w 82"/>
                  <a:gd name="T1" fmla="*/ 47 h 48"/>
                  <a:gd name="T2" fmla="*/ 0 w 82"/>
                  <a:gd name="T3" fmla="*/ 44 h 48"/>
                  <a:gd name="T4" fmla="*/ 6 w 82"/>
                  <a:gd name="T5" fmla="*/ 36 h 48"/>
                  <a:gd name="T6" fmla="*/ 11 w 82"/>
                  <a:gd name="T7" fmla="*/ 32 h 48"/>
                  <a:gd name="T8" fmla="*/ 69 w 82"/>
                  <a:gd name="T9" fmla="*/ 0 h 48"/>
                  <a:gd name="T10" fmla="*/ 76 w 82"/>
                  <a:gd name="T11" fmla="*/ 2 h 48"/>
                  <a:gd name="T12" fmla="*/ 82 w 82"/>
                  <a:gd name="T13" fmla="*/ 11 h 48"/>
                  <a:gd name="T14" fmla="*/ 60 w 82"/>
                  <a:gd name="T15" fmla="*/ 34 h 48"/>
                  <a:gd name="T16" fmla="*/ 17 w 82"/>
                  <a:gd name="T17" fmla="*/ 48 h 48"/>
                  <a:gd name="T18" fmla="*/ 9 w 82"/>
                  <a:gd name="T19" fmla="*/ 48 h 48"/>
                  <a:gd name="T20" fmla="*/ 3 w 82"/>
                  <a:gd name="T21" fmla="*/ 47 h 48"/>
                  <a:gd name="T22" fmla="*/ 13 w 82"/>
                  <a:gd name="T23" fmla="*/ 35 h 48"/>
                  <a:gd name="T24" fmla="*/ 8 w 82"/>
                  <a:gd name="T25" fmla="*/ 38 h 48"/>
                  <a:gd name="T26" fmla="*/ 3 w 82"/>
                  <a:gd name="T27" fmla="*/ 44 h 48"/>
                  <a:gd name="T28" fmla="*/ 4 w 82"/>
                  <a:gd name="T29" fmla="*/ 44 h 48"/>
                  <a:gd name="T30" fmla="*/ 9 w 82"/>
                  <a:gd name="T31" fmla="*/ 45 h 48"/>
                  <a:gd name="T32" fmla="*/ 16 w 82"/>
                  <a:gd name="T33" fmla="*/ 45 h 48"/>
                  <a:gd name="T34" fmla="*/ 58 w 82"/>
                  <a:gd name="T35" fmla="*/ 31 h 48"/>
                  <a:gd name="T36" fmla="*/ 79 w 82"/>
                  <a:gd name="T37" fmla="*/ 11 h 48"/>
                  <a:gd name="T38" fmla="*/ 74 w 82"/>
                  <a:gd name="T39" fmla="*/ 5 h 48"/>
                  <a:gd name="T40" fmla="*/ 69 w 82"/>
                  <a:gd name="T41" fmla="*/ 3 h 48"/>
                  <a:gd name="T42" fmla="*/ 34 w 82"/>
                  <a:gd name="T43" fmla="*/ 19 h 48"/>
                  <a:gd name="T44" fmla="*/ 13 w 82"/>
                  <a:gd name="T45" fmla="*/ 35 h 48"/>
                  <a:gd name="T46" fmla="*/ 12 w 82"/>
                  <a:gd name="T47" fmla="*/ 33 h 48"/>
                  <a:gd name="T48" fmla="*/ 13 w 82"/>
                  <a:gd name="T49"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48">
                    <a:moveTo>
                      <a:pt x="3" y="47"/>
                    </a:moveTo>
                    <a:cubicBezTo>
                      <a:pt x="1" y="47"/>
                      <a:pt x="0" y="45"/>
                      <a:pt x="0" y="44"/>
                    </a:cubicBezTo>
                    <a:cubicBezTo>
                      <a:pt x="0" y="41"/>
                      <a:pt x="3" y="38"/>
                      <a:pt x="6" y="36"/>
                    </a:cubicBezTo>
                    <a:cubicBezTo>
                      <a:pt x="8" y="34"/>
                      <a:pt x="11" y="32"/>
                      <a:pt x="11" y="32"/>
                    </a:cubicBezTo>
                    <a:cubicBezTo>
                      <a:pt x="14" y="30"/>
                      <a:pt x="50" y="1"/>
                      <a:pt x="69" y="0"/>
                    </a:cubicBezTo>
                    <a:cubicBezTo>
                      <a:pt x="72" y="0"/>
                      <a:pt x="74" y="1"/>
                      <a:pt x="76" y="2"/>
                    </a:cubicBezTo>
                    <a:cubicBezTo>
                      <a:pt x="80" y="4"/>
                      <a:pt x="82" y="7"/>
                      <a:pt x="82" y="11"/>
                    </a:cubicBezTo>
                    <a:cubicBezTo>
                      <a:pt x="81" y="19"/>
                      <a:pt x="72" y="27"/>
                      <a:pt x="60" y="34"/>
                    </a:cubicBezTo>
                    <a:cubicBezTo>
                      <a:pt x="47" y="40"/>
                      <a:pt x="31" y="46"/>
                      <a:pt x="17" y="48"/>
                    </a:cubicBezTo>
                    <a:cubicBezTo>
                      <a:pt x="14" y="48"/>
                      <a:pt x="11" y="48"/>
                      <a:pt x="9" y="48"/>
                    </a:cubicBezTo>
                    <a:cubicBezTo>
                      <a:pt x="6" y="48"/>
                      <a:pt x="4" y="48"/>
                      <a:pt x="3" y="47"/>
                    </a:cubicBezTo>
                    <a:close/>
                    <a:moveTo>
                      <a:pt x="13" y="35"/>
                    </a:moveTo>
                    <a:cubicBezTo>
                      <a:pt x="13" y="35"/>
                      <a:pt x="10" y="36"/>
                      <a:pt x="8" y="38"/>
                    </a:cubicBezTo>
                    <a:cubicBezTo>
                      <a:pt x="5" y="40"/>
                      <a:pt x="3" y="43"/>
                      <a:pt x="3" y="44"/>
                    </a:cubicBezTo>
                    <a:cubicBezTo>
                      <a:pt x="3" y="44"/>
                      <a:pt x="3" y="44"/>
                      <a:pt x="4" y="44"/>
                    </a:cubicBezTo>
                    <a:cubicBezTo>
                      <a:pt x="5" y="45"/>
                      <a:pt x="6" y="45"/>
                      <a:pt x="9" y="45"/>
                    </a:cubicBezTo>
                    <a:cubicBezTo>
                      <a:pt x="11" y="45"/>
                      <a:pt x="13" y="45"/>
                      <a:pt x="16" y="45"/>
                    </a:cubicBezTo>
                    <a:cubicBezTo>
                      <a:pt x="30" y="43"/>
                      <a:pt x="46" y="38"/>
                      <a:pt x="58" y="31"/>
                    </a:cubicBezTo>
                    <a:cubicBezTo>
                      <a:pt x="70" y="24"/>
                      <a:pt x="79" y="16"/>
                      <a:pt x="79" y="11"/>
                    </a:cubicBezTo>
                    <a:cubicBezTo>
                      <a:pt x="79" y="9"/>
                      <a:pt x="78" y="7"/>
                      <a:pt x="74" y="5"/>
                    </a:cubicBezTo>
                    <a:cubicBezTo>
                      <a:pt x="73" y="4"/>
                      <a:pt x="71" y="3"/>
                      <a:pt x="69" y="3"/>
                    </a:cubicBezTo>
                    <a:cubicBezTo>
                      <a:pt x="61" y="3"/>
                      <a:pt x="46" y="11"/>
                      <a:pt x="34" y="19"/>
                    </a:cubicBezTo>
                    <a:cubicBezTo>
                      <a:pt x="22" y="27"/>
                      <a:pt x="13" y="35"/>
                      <a:pt x="13" y="35"/>
                    </a:cubicBezTo>
                    <a:cubicBezTo>
                      <a:pt x="12" y="33"/>
                      <a:pt x="12" y="33"/>
                      <a:pt x="12" y="33"/>
                    </a:cubicBezTo>
                    <a:lnTo>
                      <a:pt x="13" y="35"/>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4" name="Freeform 26"/>
              <p:cNvSpPr/>
              <p:nvPr/>
            </p:nvSpPr>
            <p:spPr bwMode="auto">
              <a:xfrm>
                <a:off x="3597" y="1226"/>
                <a:ext cx="391" cy="177"/>
              </a:xfrm>
              <a:custGeom>
                <a:avLst/>
                <a:gdLst>
                  <a:gd name="T0" fmla="*/ 124 w 165"/>
                  <a:gd name="T1" fmla="*/ 44 h 75"/>
                  <a:gd name="T2" fmla="*/ 27 w 165"/>
                  <a:gd name="T3" fmla="*/ 20 h 75"/>
                  <a:gd name="T4" fmla="*/ 118 w 165"/>
                  <a:gd name="T5" fmla="*/ 69 h 75"/>
                  <a:gd name="T6" fmla="*/ 124 w 165"/>
                  <a:gd name="T7" fmla="*/ 44 h 75"/>
                </a:gdLst>
                <a:ahLst/>
                <a:cxnLst>
                  <a:cxn ang="0">
                    <a:pos x="T0" y="T1"/>
                  </a:cxn>
                  <a:cxn ang="0">
                    <a:pos x="T2" y="T3"/>
                  </a:cxn>
                  <a:cxn ang="0">
                    <a:pos x="T4" y="T5"/>
                  </a:cxn>
                  <a:cxn ang="0">
                    <a:pos x="T6" y="T7"/>
                  </a:cxn>
                </a:cxnLst>
                <a:rect l="0" t="0" r="r" b="b"/>
                <a:pathLst>
                  <a:path w="165" h="75">
                    <a:moveTo>
                      <a:pt x="124" y="44"/>
                    </a:moveTo>
                    <a:cubicBezTo>
                      <a:pt x="124" y="44"/>
                      <a:pt x="54" y="0"/>
                      <a:pt x="27" y="20"/>
                    </a:cubicBezTo>
                    <a:cubicBezTo>
                      <a:pt x="0" y="41"/>
                      <a:pt x="69" y="75"/>
                      <a:pt x="118" y="69"/>
                    </a:cubicBezTo>
                    <a:cubicBezTo>
                      <a:pt x="165" y="64"/>
                      <a:pt x="124" y="44"/>
                      <a:pt x="124"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5" name="Freeform 27"/>
              <p:cNvSpPr>
                <a:spLocks noEditPoints="1"/>
              </p:cNvSpPr>
              <p:nvPr/>
            </p:nvSpPr>
            <p:spPr bwMode="auto">
              <a:xfrm>
                <a:off x="3642" y="1259"/>
                <a:ext cx="291" cy="135"/>
              </a:xfrm>
              <a:custGeom>
                <a:avLst/>
                <a:gdLst>
                  <a:gd name="T0" fmla="*/ 29 w 123"/>
                  <a:gd name="T1" fmla="*/ 44 h 57"/>
                  <a:gd name="T2" fmla="*/ 0 w 123"/>
                  <a:gd name="T3" fmla="*/ 17 h 57"/>
                  <a:gd name="T4" fmla="*/ 7 w 123"/>
                  <a:gd name="T5" fmla="*/ 5 h 57"/>
                  <a:gd name="T6" fmla="*/ 27 w 123"/>
                  <a:gd name="T7" fmla="*/ 0 h 57"/>
                  <a:gd name="T8" fmla="*/ 106 w 123"/>
                  <a:gd name="T9" fmla="*/ 28 h 57"/>
                  <a:gd name="T10" fmla="*/ 114 w 123"/>
                  <a:gd name="T11" fmla="*/ 34 h 57"/>
                  <a:gd name="T12" fmla="*/ 123 w 123"/>
                  <a:gd name="T13" fmla="*/ 45 h 57"/>
                  <a:gd name="T14" fmla="*/ 99 w 123"/>
                  <a:gd name="T15" fmla="*/ 57 h 57"/>
                  <a:gd name="T16" fmla="*/ 88 w 123"/>
                  <a:gd name="T17" fmla="*/ 57 h 57"/>
                  <a:gd name="T18" fmla="*/ 29 w 123"/>
                  <a:gd name="T19" fmla="*/ 44 h 57"/>
                  <a:gd name="T20" fmla="*/ 27 w 123"/>
                  <a:gd name="T21" fmla="*/ 3 h 57"/>
                  <a:gd name="T22" fmla="*/ 9 w 123"/>
                  <a:gd name="T23" fmla="*/ 8 h 57"/>
                  <a:gd name="T24" fmla="*/ 3 w 123"/>
                  <a:gd name="T25" fmla="*/ 17 h 57"/>
                  <a:gd name="T26" fmla="*/ 31 w 123"/>
                  <a:gd name="T27" fmla="*/ 42 h 57"/>
                  <a:gd name="T28" fmla="*/ 88 w 123"/>
                  <a:gd name="T29" fmla="*/ 54 h 57"/>
                  <a:gd name="T30" fmla="*/ 99 w 123"/>
                  <a:gd name="T31" fmla="*/ 54 h 57"/>
                  <a:gd name="T32" fmla="*/ 120 w 123"/>
                  <a:gd name="T33" fmla="*/ 45 h 57"/>
                  <a:gd name="T34" fmla="*/ 113 w 123"/>
                  <a:gd name="T35" fmla="*/ 36 h 57"/>
                  <a:gd name="T36" fmla="*/ 105 w 123"/>
                  <a:gd name="T37" fmla="*/ 31 h 57"/>
                  <a:gd name="T38" fmla="*/ 105 w 123"/>
                  <a:gd name="T39" fmla="*/ 30 h 57"/>
                  <a:gd name="T40" fmla="*/ 105 w 123"/>
                  <a:gd name="T41" fmla="*/ 31 h 57"/>
                  <a:gd name="T42" fmla="*/ 78 w 123"/>
                  <a:gd name="T43" fmla="*/ 17 h 57"/>
                  <a:gd name="T44" fmla="*/ 27 w 123"/>
                  <a:gd name="T45"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57">
                    <a:moveTo>
                      <a:pt x="29" y="44"/>
                    </a:moveTo>
                    <a:cubicBezTo>
                      <a:pt x="13" y="37"/>
                      <a:pt x="1" y="27"/>
                      <a:pt x="0" y="17"/>
                    </a:cubicBezTo>
                    <a:cubicBezTo>
                      <a:pt x="0" y="13"/>
                      <a:pt x="3" y="9"/>
                      <a:pt x="7" y="5"/>
                    </a:cubicBezTo>
                    <a:cubicBezTo>
                      <a:pt x="13" y="1"/>
                      <a:pt x="20" y="0"/>
                      <a:pt x="27" y="0"/>
                    </a:cubicBezTo>
                    <a:cubicBezTo>
                      <a:pt x="59" y="0"/>
                      <a:pt x="104" y="27"/>
                      <a:pt x="106" y="28"/>
                    </a:cubicBezTo>
                    <a:cubicBezTo>
                      <a:pt x="107" y="29"/>
                      <a:pt x="111" y="31"/>
                      <a:pt x="114" y="34"/>
                    </a:cubicBezTo>
                    <a:cubicBezTo>
                      <a:pt x="119" y="37"/>
                      <a:pt x="123" y="40"/>
                      <a:pt x="123" y="45"/>
                    </a:cubicBezTo>
                    <a:cubicBezTo>
                      <a:pt x="123" y="51"/>
                      <a:pt x="116" y="55"/>
                      <a:pt x="99" y="57"/>
                    </a:cubicBezTo>
                    <a:cubicBezTo>
                      <a:pt x="96" y="57"/>
                      <a:pt x="92" y="57"/>
                      <a:pt x="88" y="57"/>
                    </a:cubicBezTo>
                    <a:cubicBezTo>
                      <a:pt x="68" y="57"/>
                      <a:pt x="46" y="52"/>
                      <a:pt x="29" y="44"/>
                    </a:cubicBezTo>
                    <a:close/>
                    <a:moveTo>
                      <a:pt x="27" y="3"/>
                    </a:moveTo>
                    <a:cubicBezTo>
                      <a:pt x="20" y="3"/>
                      <a:pt x="14" y="4"/>
                      <a:pt x="9" y="8"/>
                    </a:cubicBezTo>
                    <a:cubicBezTo>
                      <a:pt x="5" y="11"/>
                      <a:pt x="3" y="14"/>
                      <a:pt x="3" y="17"/>
                    </a:cubicBezTo>
                    <a:cubicBezTo>
                      <a:pt x="3" y="24"/>
                      <a:pt x="14" y="34"/>
                      <a:pt x="31" y="42"/>
                    </a:cubicBezTo>
                    <a:cubicBezTo>
                      <a:pt x="47" y="49"/>
                      <a:pt x="68" y="54"/>
                      <a:pt x="88" y="54"/>
                    </a:cubicBezTo>
                    <a:cubicBezTo>
                      <a:pt x="92" y="54"/>
                      <a:pt x="95" y="54"/>
                      <a:pt x="99" y="54"/>
                    </a:cubicBezTo>
                    <a:cubicBezTo>
                      <a:pt x="116" y="52"/>
                      <a:pt x="120" y="48"/>
                      <a:pt x="120" y="45"/>
                    </a:cubicBezTo>
                    <a:cubicBezTo>
                      <a:pt x="120" y="43"/>
                      <a:pt x="117" y="39"/>
                      <a:pt x="113" y="36"/>
                    </a:cubicBezTo>
                    <a:cubicBezTo>
                      <a:pt x="109" y="33"/>
                      <a:pt x="105" y="31"/>
                      <a:pt x="105" y="31"/>
                    </a:cubicBezTo>
                    <a:cubicBezTo>
                      <a:pt x="105" y="30"/>
                      <a:pt x="105" y="30"/>
                      <a:pt x="105" y="30"/>
                    </a:cubicBezTo>
                    <a:cubicBezTo>
                      <a:pt x="105" y="31"/>
                      <a:pt x="105" y="31"/>
                      <a:pt x="105" y="31"/>
                    </a:cubicBezTo>
                    <a:cubicBezTo>
                      <a:pt x="105" y="31"/>
                      <a:pt x="93" y="24"/>
                      <a:pt x="78" y="17"/>
                    </a:cubicBezTo>
                    <a:cubicBezTo>
                      <a:pt x="62" y="10"/>
                      <a:pt x="43" y="3"/>
                      <a:pt x="27"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6" name="Freeform 28"/>
              <p:cNvSpPr>
                <a:spLocks noEditPoints="1"/>
              </p:cNvSpPr>
              <p:nvPr/>
            </p:nvSpPr>
            <p:spPr bwMode="auto">
              <a:xfrm>
                <a:off x="3678" y="1275"/>
                <a:ext cx="225" cy="102"/>
              </a:xfrm>
              <a:custGeom>
                <a:avLst/>
                <a:gdLst>
                  <a:gd name="T0" fmla="*/ 25 w 95"/>
                  <a:gd name="T1" fmla="*/ 34 h 43"/>
                  <a:gd name="T2" fmla="*/ 0 w 95"/>
                  <a:gd name="T3" fmla="*/ 12 h 43"/>
                  <a:gd name="T4" fmla="*/ 5 w 95"/>
                  <a:gd name="T5" fmla="*/ 4 h 43"/>
                  <a:gd name="T6" fmla="*/ 16 w 95"/>
                  <a:gd name="T7" fmla="*/ 0 h 43"/>
                  <a:gd name="T8" fmla="*/ 81 w 95"/>
                  <a:gd name="T9" fmla="*/ 25 h 43"/>
                  <a:gd name="T10" fmla="*/ 88 w 95"/>
                  <a:gd name="T11" fmla="*/ 29 h 43"/>
                  <a:gd name="T12" fmla="*/ 95 w 95"/>
                  <a:gd name="T13" fmla="*/ 36 h 43"/>
                  <a:gd name="T14" fmla="*/ 77 w 95"/>
                  <a:gd name="T15" fmla="*/ 43 h 43"/>
                  <a:gd name="T16" fmla="*/ 73 w 95"/>
                  <a:gd name="T17" fmla="*/ 43 h 43"/>
                  <a:gd name="T18" fmla="*/ 25 w 95"/>
                  <a:gd name="T19" fmla="*/ 34 h 43"/>
                  <a:gd name="T20" fmla="*/ 16 w 95"/>
                  <a:gd name="T21" fmla="*/ 3 h 43"/>
                  <a:gd name="T22" fmla="*/ 7 w 95"/>
                  <a:gd name="T23" fmla="*/ 6 h 43"/>
                  <a:gd name="T24" fmla="*/ 3 w 95"/>
                  <a:gd name="T25" fmla="*/ 12 h 43"/>
                  <a:gd name="T26" fmla="*/ 26 w 95"/>
                  <a:gd name="T27" fmla="*/ 31 h 43"/>
                  <a:gd name="T28" fmla="*/ 73 w 95"/>
                  <a:gd name="T29" fmla="*/ 40 h 43"/>
                  <a:gd name="T30" fmla="*/ 77 w 95"/>
                  <a:gd name="T31" fmla="*/ 40 h 43"/>
                  <a:gd name="T32" fmla="*/ 89 w 95"/>
                  <a:gd name="T33" fmla="*/ 38 h 43"/>
                  <a:gd name="T34" fmla="*/ 92 w 95"/>
                  <a:gd name="T35" fmla="*/ 36 h 43"/>
                  <a:gd name="T36" fmla="*/ 86 w 95"/>
                  <a:gd name="T37" fmla="*/ 31 h 43"/>
                  <a:gd name="T38" fmla="*/ 80 w 95"/>
                  <a:gd name="T39" fmla="*/ 28 h 43"/>
                  <a:gd name="T40" fmla="*/ 80 w 95"/>
                  <a:gd name="T41" fmla="*/ 27 h 43"/>
                  <a:gd name="T42" fmla="*/ 80 w 95"/>
                  <a:gd name="T43" fmla="*/ 28 h 43"/>
                  <a:gd name="T44" fmla="*/ 56 w 95"/>
                  <a:gd name="T45" fmla="*/ 16 h 43"/>
                  <a:gd name="T46" fmla="*/ 16 w 95"/>
                  <a:gd name="T47"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 h="43">
                    <a:moveTo>
                      <a:pt x="25" y="34"/>
                    </a:moveTo>
                    <a:cubicBezTo>
                      <a:pt x="11" y="28"/>
                      <a:pt x="1" y="21"/>
                      <a:pt x="0" y="12"/>
                    </a:cubicBezTo>
                    <a:cubicBezTo>
                      <a:pt x="0" y="9"/>
                      <a:pt x="2" y="6"/>
                      <a:pt x="5" y="4"/>
                    </a:cubicBezTo>
                    <a:cubicBezTo>
                      <a:pt x="8" y="1"/>
                      <a:pt x="12" y="0"/>
                      <a:pt x="16" y="0"/>
                    </a:cubicBezTo>
                    <a:cubicBezTo>
                      <a:pt x="38" y="1"/>
                      <a:pt x="78" y="24"/>
                      <a:pt x="81" y="25"/>
                    </a:cubicBezTo>
                    <a:cubicBezTo>
                      <a:pt x="81" y="26"/>
                      <a:pt x="84" y="27"/>
                      <a:pt x="88" y="29"/>
                    </a:cubicBezTo>
                    <a:cubicBezTo>
                      <a:pt x="91" y="31"/>
                      <a:pt x="94" y="33"/>
                      <a:pt x="95" y="36"/>
                    </a:cubicBezTo>
                    <a:cubicBezTo>
                      <a:pt x="94" y="41"/>
                      <a:pt x="89" y="42"/>
                      <a:pt x="77" y="43"/>
                    </a:cubicBezTo>
                    <a:cubicBezTo>
                      <a:pt x="76" y="43"/>
                      <a:pt x="75" y="43"/>
                      <a:pt x="73" y="43"/>
                    </a:cubicBezTo>
                    <a:cubicBezTo>
                      <a:pt x="57" y="43"/>
                      <a:pt x="39" y="39"/>
                      <a:pt x="25" y="34"/>
                    </a:cubicBezTo>
                    <a:close/>
                    <a:moveTo>
                      <a:pt x="16" y="3"/>
                    </a:moveTo>
                    <a:cubicBezTo>
                      <a:pt x="12" y="3"/>
                      <a:pt x="9" y="4"/>
                      <a:pt x="7" y="6"/>
                    </a:cubicBezTo>
                    <a:cubicBezTo>
                      <a:pt x="4" y="8"/>
                      <a:pt x="3" y="10"/>
                      <a:pt x="3" y="12"/>
                    </a:cubicBezTo>
                    <a:cubicBezTo>
                      <a:pt x="3" y="18"/>
                      <a:pt x="13" y="26"/>
                      <a:pt x="26" y="31"/>
                    </a:cubicBezTo>
                    <a:cubicBezTo>
                      <a:pt x="40" y="36"/>
                      <a:pt x="58" y="40"/>
                      <a:pt x="73" y="40"/>
                    </a:cubicBezTo>
                    <a:cubicBezTo>
                      <a:pt x="75" y="40"/>
                      <a:pt x="76" y="40"/>
                      <a:pt x="77" y="40"/>
                    </a:cubicBezTo>
                    <a:cubicBezTo>
                      <a:pt x="83" y="40"/>
                      <a:pt x="87" y="39"/>
                      <a:pt x="89" y="38"/>
                    </a:cubicBezTo>
                    <a:cubicBezTo>
                      <a:pt x="92" y="37"/>
                      <a:pt x="92" y="37"/>
                      <a:pt x="92" y="36"/>
                    </a:cubicBezTo>
                    <a:cubicBezTo>
                      <a:pt x="92" y="36"/>
                      <a:pt x="89" y="33"/>
                      <a:pt x="86" y="31"/>
                    </a:cubicBezTo>
                    <a:cubicBezTo>
                      <a:pt x="83" y="29"/>
                      <a:pt x="80" y="28"/>
                      <a:pt x="80" y="28"/>
                    </a:cubicBezTo>
                    <a:cubicBezTo>
                      <a:pt x="80" y="27"/>
                      <a:pt x="80" y="27"/>
                      <a:pt x="80" y="27"/>
                    </a:cubicBezTo>
                    <a:cubicBezTo>
                      <a:pt x="80" y="28"/>
                      <a:pt x="80" y="28"/>
                      <a:pt x="80" y="28"/>
                    </a:cubicBezTo>
                    <a:cubicBezTo>
                      <a:pt x="79" y="28"/>
                      <a:pt x="69" y="22"/>
                      <a:pt x="56" y="16"/>
                    </a:cubicBezTo>
                    <a:cubicBezTo>
                      <a:pt x="42" y="10"/>
                      <a:pt x="27" y="3"/>
                      <a:pt x="16"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7" name="Freeform 29"/>
              <p:cNvSpPr/>
              <p:nvPr/>
            </p:nvSpPr>
            <p:spPr bwMode="auto">
              <a:xfrm>
                <a:off x="3661" y="1384"/>
                <a:ext cx="332" cy="135"/>
              </a:xfrm>
              <a:custGeom>
                <a:avLst/>
                <a:gdLst>
                  <a:gd name="T0" fmla="*/ 99 w 140"/>
                  <a:gd name="T1" fmla="*/ 3 h 57"/>
                  <a:gd name="T2" fmla="*/ 12 w 140"/>
                  <a:gd name="T3" fmla="*/ 29 h 57"/>
                  <a:gd name="T4" fmla="*/ 106 w 140"/>
                  <a:gd name="T5" fmla="*/ 26 h 57"/>
                  <a:gd name="T6" fmla="*/ 99 w 140"/>
                  <a:gd name="T7" fmla="*/ 3 h 57"/>
                </a:gdLst>
                <a:ahLst/>
                <a:cxnLst>
                  <a:cxn ang="0">
                    <a:pos x="T0" y="T1"/>
                  </a:cxn>
                  <a:cxn ang="0">
                    <a:pos x="T2" y="T3"/>
                  </a:cxn>
                  <a:cxn ang="0">
                    <a:pos x="T4" y="T5"/>
                  </a:cxn>
                  <a:cxn ang="0">
                    <a:pos x="T6" y="T7"/>
                  </a:cxn>
                </a:cxnLst>
                <a:rect l="0" t="0" r="r" b="b"/>
                <a:pathLst>
                  <a:path w="140" h="57">
                    <a:moveTo>
                      <a:pt x="99" y="3"/>
                    </a:moveTo>
                    <a:cubicBezTo>
                      <a:pt x="99" y="3"/>
                      <a:pt x="24" y="0"/>
                      <a:pt x="12" y="29"/>
                    </a:cubicBezTo>
                    <a:cubicBezTo>
                      <a:pt x="0" y="57"/>
                      <a:pt x="69" y="53"/>
                      <a:pt x="106" y="26"/>
                    </a:cubicBezTo>
                    <a:cubicBezTo>
                      <a:pt x="140" y="1"/>
                      <a:pt x="99" y="3"/>
                      <a:pt x="99"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8" name="Freeform 30"/>
              <p:cNvSpPr>
                <a:spLocks noEditPoints="1"/>
              </p:cNvSpPr>
              <p:nvPr/>
            </p:nvSpPr>
            <p:spPr bwMode="auto">
              <a:xfrm>
                <a:off x="3683" y="1389"/>
                <a:ext cx="265" cy="113"/>
              </a:xfrm>
              <a:custGeom>
                <a:avLst/>
                <a:gdLst>
                  <a:gd name="T0" fmla="*/ 0 w 112"/>
                  <a:gd name="T1" fmla="*/ 33 h 48"/>
                  <a:gd name="T2" fmla="*/ 2 w 112"/>
                  <a:gd name="T3" fmla="*/ 26 h 48"/>
                  <a:gd name="T4" fmla="*/ 84 w 112"/>
                  <a:gd name="T5" fmla="*/ 0 h 48"/>
                  <a:gd name="T6" fmla="*/ 90 w 112"/>
                  <a:gd name="T7" fmla="*/ 0 h 48"/>
                  <a:gd name="T8" fmla="*/ 92 w 112"/>
                  <a:gd name="T9" fmla="*/ 0 h 48"/>
                  <a:gd name="T10" fmla="*/ 104 w 112"/>
                  <a:gd name="T11" fmla="*/ 1 h 48"/>
                  <a:gd name="T12" fmla="*/ 112 w 112"/>
                  <a:gd name="T13" fmla="*/ 8 h 48"/>
                  <a:gd name="T14" fmla="*/ 98 w 112"/>
                  <a:gd name="T15" fmla="*/ 25 h 48"/>
                  <a:gd name="T16" fmla="*/ 28 w 112"/>
                  <a:gd name="T17" fmla="*/ 48 h 48"/>
                  <a:gd name="T18" fmla="*/ 0 w 112"/>
                  <a:gd name="T19" fmla="*/ 33 h 48"/>
                  <a:gd name="T20" fmla="*/ 4 w 112"/>
                  <a:gd name="T21" fmla="*/ 27 h 48"/>
                  <a:gd name="T22" fmla="*/ 3 w 112"/>
                  <a:gd name="T23" fmla="*/ 33 h 48"/>
                  <a:gd name="T24" fmla="*/ 10 w 112"/>
                  <a:gd name="T25" fmla="*/ 41 h 48"/>
                  <a:gd name="T26" fmla="*/ 28 w 112"/>
                  <a:gd name="T27" fmla="*/ 45 h 48"/>
                  <a:gd name="T28" fmla="*/ 96 w 112"/>
                  <a:gd name="T29" fmla="*/ 23 h 48"/>
                  <a:gd name="T30" fmla="*/ 109 w 112"/>
                  <a:gd name="T31" fmla="*/ 8 h 48"/>
                  <a:gd name="T32" fmla="*/ 103 w 112"/>
                  <a:gd name="T33" fmla="*/ 4 h 48"/>
                  <a:gd name="T34" fmla="*/ 92 w 112"/>
                  <a:gd name="T35" fmla="*/ 3 h 48"/>
                  <a:gd name="T36" fmla="*/ 90 w 112"/>
                  <a:gd name="T37" fmla="*/ 3 h 48"/>
                  <a:gd name="T38" fmla="*/ 90 w 112"/>
                  <a:gd name="T39" fmla="*/ 1 h 48"/>
                  <a:gd name="T40" fmla="*/ 90 w 112"/>
                  <a:gd name="T41" fmla="*/ 3 h 48"/>
                  <a:gd name="T42" fmla="*/ 84 w 112"/>
                  <a:gd name="T43" fmla="*/ 3 h 48"/>
                  <a:gd name="T44" fmla="*/ 82 w 112"/>
                  <a:gd name="T45" fmla="*/ 3 h 48"/>
                  <a:gd name="T46" fmla="*/ 4 w 112"/>
                  <a:gd name="T4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48">
                    <a:moveTo>
                      <a:pt x="0" y="33"/>
                    </a:moveTo>
                    <a:cubicBezTo>
                      <a:pt x="0" y="31"/>
                      <a:pt x="0" y="28"/>
                      <a:pt x="2" y="26"/>
                    </a:cubicBezTo>
                    <a:cubicBezTo>
                      <a:pt x="13" y="1"/>
                      <a:pt x="66" y="0"/>
                      <a:pt x="84" y="0"/>
                    </a:cubicBezTo>
                    <a:cubicBezTo>
                      <a:pt x="88" y="0"/>
                      <a:pt x="90" y="0"/>
                      <a:pt x="90" y="0"/>
                    </a:cubicBezTo>
                    <a:cubicBezTo>
                      <a:pt x="90" y="0"/>
                      <a:pt x="91" y="0"/>
                      <a:pt x="92" y="0"/>
                    </a:cubicBezTo>
                    <a:cubicBezTo>
                      <a:pt x="95" y="0"/>
                      <a:pt x="100" y="0"/>
                      <a:pt x="104" y="1"/>
                    </a:cubicBezTo>
                    <a:cubicBezTo>
                      <a:pt x="108" y="2"/>
                      <a:pt x="112" y="4"/>
                      <a:pt x="112" y="8"/>
                    </a:cubicBezTo>
                    <a:cubicBezTo>
                      <a:pt x="112" y="13"/>
                      <a:pt x="108" y="18"/>
                      <a:pt x="98" y="25"/>
                    </a:cubicBezTo>
                    <a:cubicBezTo>
                      <a:pt x="78" y="40"/>
                      <a:pt x="49" y="48"/>
                      <a:pt x="28" y="48"/>
                    </a:cubicBezTo>
                    <a:cubicBezTo>
                      <a:pt x="13" y="48"/>
                      <a:pt x="0" y="43"/>
                      <a:pt x="0" y="33"/>
                    </a:cubicBezTo>
                    <a:close/>
                    <a:moveTo>
                      <a:pt x="4" y="27"/>
                    </a:moveTo>
                    <a:cubicBezTo>
                      <a:pt x="3" y="29"/>
                      <a:pt x="3" y="31"/>
                      <a:pt x="3" y="33"/>
                    </a:cubicBezTo>
                    <a:cubicBezTo>
                      <a:pt x="3" y="37"/>
                      <a:pt x="5" y="39"/>
                      <a:pt x="10" y="41"/>
                    </a:cubicBezTo>
                    <a:cubicBezTo>
                      <a:pt x="14" y="43"/>
                      <a:pt x="20" y="45"/>
                      <a:pt x="28" y="45"/>
                    </a:cubicBezTo>
                    <a:cubicBezTo>
                      <a:pt x="48" y="45"/>
                      <a:pt x="77" y="37"/>
                      <a:pt x="96" y="23"/>
                    </a:cubicBezTo>
                    <a:cubicBezTo>
                      <a:pt x="106" y="16"/>
                      <a:pt x="109" y="11"/>
                      <a:pt x="109" y="8"/>
                    </a:cubicBezTo>
                    <a:cubicBezTo>
                      <a:pt x="109" y="6"/>
                      <a:pt x="107" y="5"/>
                      <a:pt x="103" y="4"/>
                    </a:cubicBezTo>
                    <a:cubicBezTo>
                      <a:pt x="99" y="3"/>
                      <a:pt x="95" y="3"/>
                      <a:pt x="92" y="3"/>
                    </a:cubicBezTo>
                    <a:cubicBezTo>
                      <a:pt x="91" y="3"/>
                      <a:pt x="90" y="3"/>
                      <a:pt x="90" y="3"/>
                    </a:cubicBezTo>
                    <a:cubicBezTo>
                      <a:pt x="90" y="1"/>
                      <a:pt x="90" y="1"/>
                      <a:pt x="90" y="1"/>
                    </a:cubicBezTo>
                    <a:cubicBezTo>
                      <a:pt x="90" y="3"/>
                      <a:pt x="90" y="3"/>
                      <a:pt x="90" y="3"/>
                    </a:cubicBezTo>
                    <a:cubicBezTo>
                      <a:pt x="90" y="3"/>
                      <a:pt x="88" y="3"/>
                      <a:pt x="84" y="3"/>
                    </a:cubicBezTo>
                    <a:cubicBezTo>
                      <a:pt x="84" y="3"/>
                      <a:pt x="83" y="3"/>
                      <a:pt x="82" y="3"/>
                    </a:cubicBezTo>
                    <a:cubicBezTo>
                      <a:pt x="63" y="3"/>
                      <a:pt x="13" y="6"/>
                      <a:pt x="4" y="2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9" name="Freeform 31"/>
              <p:cNvSpPr>
                <a:spLocks noEditPoints="1"/>
              </p:cNvSpPr>
              <p:nvPr/>
            </p:nvSpPr>
            <p:spPr bwMode="auto">
              <a:xfrm>
                <a:off x="3713" y="1405"/>
                <a:ext cx="206" cy="78"/>
              </a:xfrm>
              <a:custGeom>
                <a:avLst/>
                <a:gdLst>
                  <a:gd name="T0" fmla="*/ 0 w 87"/>
                  <a:gd name="T1" fmla="*/ 22 h 33"/>
                  <a:gd name="T2" fmla="*/ 1 w 87"/>
                  <a:gd name="T3" fmla="*/ 17 h 33"/>
                  <a:gd name="T4" fmla="*/ 35 w 87"/>
                  <a:gd name="T5" fmla="*/ 3 h 33"/>
                  <a:gd name="T6" fmla="*/ 70 w 87"/>
                  <a:gd name="T7" fmla="*/ 0 h 33"/>
                  <a:gd name="T8" fmla="*/ 71 w 87"/>
                  <a:gd name="T9" fmla="*/ 0 h 33"/>
                  <a:gd name="T10" fmla="*/ 77 w 87"/>
                  <a:gd name="T11" fmla="*/ 0 h 33"/>
                  <a:gd name="T12" fmla="*/ 83 w 87"/>
                  <a:gd name="T13" fmla="*/ 1 h 33"/>
                  <a:gd name="T14" fmla="*/ 87 w 87"/>
                  <a:gd name="T15" fmla="*/ 5 h 33"/>
                  <a:gd name="T16" fmla="*/ 76 w 87"/>
                  <a:gd name="T17" fmla="*/ 16 h 33"/>
                  <a:gd name="T18" fmla="*/ 20 w 87"/>
                  <a:gd name="T19" fmla="*/ 33 h 33"/>
                  <a:gd name="T20" fmla="*/ 0 w 87"/>
                  <a:gd name="T21" fmla="*/ 22 h 33"/>
                  <a:gd name="T22" fmla="*/ 74 w 87"/>
                  <a:gd name="T23" fmla="*/ 13 h 33"/>
                  <a:gd name="T24" fmla="*/ 84 w 87"/>
                  <a:gd name="T25" fmla="*/ 5 h 33"/>
                  <a:gd name="T26" fmla="*/ 83 w 87"/>
                  <a:gd name="T27" fmla="*/ 4 h 33"/>
                  <a:gd name="T28" fmla="*/ 77 w 87"/>
                  <a:gd name="T29" fmla="*/ 3 h 33"/>
                  <a:gd name="T30" fmla="*/ 71 w 87"/>
                  <a:gd name="T31" fmla="*/ 3 h 33"/>
                  <a:gd name="T32" fmla="*/ 71 w 87"/>
                  <a:gd name="T33" fmla="*/ 2 h 33"/>
                  <a:gd name="T34" fmla="*/ 71 w 87"/>
                  <a:gd name="T35" fmla="*/ 3 h 33"/>
                  <a:gd name="T36" fmla="*/ 70 w 87"/>
                  <a:gd name="T37" fmla="*/ 3 h 33"/>
                  <a:gd name="T38" fmla="*/ 35 w 87"/>
                  <a:gd name="T39" fmla="*/ 6 h 33"/>
                  <a:gd name="T40" fmla="*/ 4 w 87"/>
                  <a:gd name="T41" fmla="*/ 18 h 33"/>
                  <a:gd name="T42" fmla="*/ 3 w 87"/>
                  <a:gd name="T43" fmla="*/ 22 h 33"/>
                  <a:gd name="T44" fmla="*/ 7 w 87"/>
                  <a:gd name="T45" fmla="*/ 28 h 33"/>
                  <a:gd name="T46" fmla="*/ 20 w 87"/>
                  <a:gd name="T47" fmla="*/ 30 h 33"/>
                  <a:gd name="T48" fmla="*/ 74 w 87"/>
                  <a:gd name="T49"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33">
                    <a:moveTo>
                      <a:pt x="0" y="22"/>
                    </a:moveTo>
                    <a:cubicBezTo>
                      <a:pt x="0" y="21"/>
                      <a:pt x="1" y="19"/>
                      <a:pt x="1" y="17"/>
                    </a:cubicBezTo>
                    <a:cubicBezTo>
                      <a:pt x="5" y="8"/>
                      <a:pt x="20" y="5"/>
                      <a:pt x="35" y="3"/>
                    </a:cubicBezTo>
                    <a:cubicBezTo>
                      <a:pt x="50" y="1"/>
                      <a:pt x="65" y="0"/>
                      <a:pt x="70" y="0"/>
                    </a:cubicBezTo>
                    <a:cubicBezTo>
                      <a:pt x="70" y="0"/>
                      <a:pt x="71" y="0"/>
                      <a:pt x="71" y="0"/>
                    </a:cubicBezTo>
                    <a:cubicBezTo>
                      <a:pt x="71" y="0"/>
                      <a:pt x="74" y="0"/>
                      <a:pt x="77" y="0"/>
                    </a:cubicBezTo>
                    <a:cubicBezTo>
                      <a:pt x="79" y="0"/>
                      <a:pt x="81" y="0"/>
                      <a:pt x="83" y="1"/>
                    </a:cubicBezTo>
                    <a:cubicBezTo>
                      <a:pt x="85" y="1"/>
                      <a:pt x="87" y="2"/>
                      <a:pt x="87" y="5"/>
                    </a:cubicBezTo>
                    <a:cubicBezTo>
                      <a:pt x="87" y="8"/>
                      <a:pt x="84" y="11"/>
                      <a:pt x="76" y="16"/>
                    </a:cubicBezTo>
                    <a:cubicBezTo>
                      <a:pt x="59" y="26"/>
                      <a:pt x="36" y="33"/>
                      <a:pt x="20" y="33"/>
                    </a:cubicBezTo>
                    <a:cubicBezTo>
                      <a:pt x="9" y="33"/>
                      <a:pt x="0" y="30"/>
                      <a:pt x="0" y="22"/>
                    </a:cubicBezTo>
                    <a:close/>
                    <a:moveTo>
                      <a:pt x="74" y="13"/>
                    </a:moveTo>
                    <a:cubicBezTo>
                      <a:pt x="82" y="9"/>
                      <a:pt x="85" y="5"/>
                      <a:pt x="84" y="5"/>
                    </a:cubicBezTo>
                    <a:cubicBezTo>
                      <a:pt x="84" y="5"/>
                      <a:pt x="84" y="4"/>
                      <a:pt x="83" y="4"/>
                    </a:cubicBezTo>
                    <a:cubicBezTo>
                      <a:pt x="81" y="3"/>
                      <a:pt x="79" y="3"/>
                      <a:pt x="77" y="3"/>
                    </a:cubicBezTo>
                    <a:cubicBezTo>
                      <a:pt x="74" y="3"/>
                      <a:pt x="71" y="3"/>
                      <a:pt x="71" y="3"/>
                    </a:cubicBezTo>
                    <a:cubicBezTo>
                      <a:pt x="71" y="2"/>
                      <a:pt x="71" y="2"/>
                      <a:pt x="71" y="2"/>
                    </a:cubicBezTo>
                    <a:cubicBezTo>
                      <a:pt x="71" y="3"/>
                      <a:pt x="71" y="3"/>
                      <a:pt x="71" y="3"/>
                    </a:cubicBezTo>
                    <a:cubicBezTo>
                      <a:pt x="71" y="3"/>
                      <a:pt x="71" y="3"/>
                      <a:pt x="70" y="3"/>
                    </a:cubicBezTo>
                    <a:cubicBezTo>
                      <a:pt x="65" y="3"/>
                      <a:pt x="50" y="4"/>
                      <a:pt x="35" y="6"/>
                    </a:cubicBezTo>
                    <a:cubicBezTo>
                      <a:pt x="20" y="8"/>
                      <a:pt x="6" y="12"/>
                      <a:pt x="4" y="18"/>
                    </a:cubicBezTo>
                    <a:cubicBezTo>
                      <a:pt x="4" y="20"/>
                      <a:pt x="3" y="21"/>
                      <a:pt x="3" y="22"/>
                    </a:cubicBezTo>
                    <a:cubicBezTo>
                      <a:pt x="3" y="25"/>
                      <a:pt x="5" y="27"/>
                      <a:pt x="7" y="28"/>
                    </a:cubicBezTo>
                    <a:cubicBezTo>
                      <a:pt x="10" y="29"/>
                      <a:pt x="14" y="30"/>
                      <a:pt x="20" y="30"/>
                    </a:cubicBezTo>
                    <a:cubicBezTo>
                      <a:pt x="35" y="30"/>
                      <a:pt x="58" y="23"/>
                      <a:pt x="74" y="1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0" name="Freeform 32"/>
              <p:cNvSpPr/>
              <p:nvPr/>
            </p:nvSpPr>
            <p:spPr bwMode="auto">
              <a:xfrm>
                <a:off x="3917" y="1278"/>
                <a:ext cx="220" cy="272"/>
              </a:xfrm>
              <a:custGeom>
                <a:avLst/>
                <a:gdLst>
                  <a:gd name="T0" fmla="*/ 27 w 93"/>
                  <a:gd name="T1" fmla="*/ 10 h 115"/>
                  <a:gd name="T2" fmla="*/ 0 w 93"/>
                  <a:gd name="T3" fmla="*/ 16 h 115"/>
                  <a:gd name="T4" fmla="*/ 5 w 93"/>
                  <a:gd name="T5" fmla="*/ 92 h 115"/>
                  <a:gd name="T6" fmla="*/ 6 w 93"/>
                  <a:gd name="T7" fmla="*/ 115 h 115"/>
                  <a:gd name="T8" fmla="*/ 93 w 93"/>
                  <a:gd name="T9" fmla="*/ 74 h 115"/>
                  <a:gd name="T10" fmla="*/ 27 w 93"/>
                  <a:gd name="T11" fmla="*/ 10 h 115"/>
                </a:gdLst>
                <a:ahLst/>
                <a:cxnLst>
                  <a:cxn ang="0">
                    <a:pos x="T0" y="T1"/>
                  </a:cxn>
                  <a:cxn ang="0">
                    <a:pos x="T2" y="T3"/>
                  </a:cxn>
                  <a:cxn ang="0">
                    <a:pos x="T4" y="T5"/>
                  </a:cxn>
                  <a:cxn ang="0">
                    <a:pos x="T6" y="T7"/>
                  </a:cxn>
                  <a:cxn ang="0">
                    <a:pos x="T8" y="T9"/>
                  </a:cxn>
                  <a:cxn ang="0">
                    <a:pos x="T10" y="T11"/>
                  </a:cxn>
                </a:cxnLst>
                <a:rect l="0" t="0" r="r" b="b"/>
                <a:pathLst>
                  <a:path w="93" h="115">
                    <a:moveTo>
                      <a:pt x="27" y="10"/>
                    </a:moveTo>
                    <a:cubicBezTo>
                      <a:pt x="23" y="0"/>
                      <a:pt x="0" y="16"/>
                      <a:pt x="0" y="16"/>
                    </a:cubicBezTo>
                    <a:cubicBezTo>
                      <a:pt x="0" y="16"/>
                      <a:pt x="5" y="48"/>
                      <a:pt x="5" y="92"/>
                    </a:cubicBezTo>
                    <a:cubicBezTo>
                      <a:pt x="4" y="97"/>
                      <a:pt x="5" y="106"/>
                      <a:pt x="6" y="115"/>
                    </a:cubicBezTo>
                    <a:cubicBezTo>
                      <a:pt x="93" y="74"/>
                      <a:pt x="93" y="74"/>
                      <a:pt x="93" y="74"/>
                    </a:cubicBezTo>
                    <a:cubicBezTo>
                      <a:pt x="66" y="52"/>
                      <a:pt x="31" y="18"/>
                      <a:pt x="27" y="10"/>
                    </a:cubicBezTo>
                    <a:close/>
                  </a:path>
                </a:pathLst>
              </a:custGeom>
              <a:solidFill>
                <a:srgbClr val="CCB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1" name="Freeform 33"/>
              <p:cNvSpPr/>
              <p:nvPr/>
            </p:nvSpPr>
            <p:spPr bwMode="auto">
              <a:xfrm>
                <a:off x="3915" y="1289"/>
                <a:ext cx="227" cy="263"/>
              </a:xfrm>
              <a:custGeom>
                <a:avLst/>
                <a:gdLst>
                  <a:gd name="T0" fmla="*/ 6 w 96"/>
                  <a:gd name="T1" fmla="*/ 111 h 111"/>
                  <a:gd name="T2" fmla="*/ 5 w 96"/>
                  <a:gd name="T3" fmla="*/ 110 h 111"/>
                  <a:gd name="T4" fmla="*/ 4 w 96"/>
                  <a:gd name="T5" fmla="*/ 88 h 111"/>
                  <a:gd name="T6" fmla="*/ 4 w 96"/>
                  <a:gd name="T7" fmla="*/ 87 h 111"/>
                  <a:gd name="T8" fmla="*/ 4 w 96"/>
                  <a:gd name="T9" fmla="*/ 80 h 111"/>
                  <a:gd name="T10" fmla="*/ 0 w 96"/>
                  <a:gd name="T11" fmla="*/ 11 h 111"/>
                  <a:gd name="T12" fmla="*/ 0 w 96"/>
                  <a:gd name="T13" fmla="*/ 10 h 111"/>
                  <a:gd name="T14" fmla="*/ 23 w 96"/>
                  <a:gd name="T15" fmla="*/ 0 h 111"/>
                  <a:gd name="T16" fmla="*/ 30 w 96"/>
                  <a:gd name="T17" fmla="*/ 4 h 111"/>
                  <a:gd name="T18" fmla="*/ 28 w 96"/>
                  <a:gd name="T19" fmla="*/ 5 h 111"/>
                  <a:gd name="T20" fmla="*/ 27 w 96"/>
                  <a:gd name="T21" fmla="*/ 5 h 111"/>
                  <a:gd name="T22" fmla="*/ 23 w 96"/>
                  <a:gd name="T23" fmla="*/ 3 h 111"/>
                  <a:gd name="T24" fmla="*/ 10 w 96"/>
                  <a:gd name="T25" fmla="*/ 8 h 111"/>
                  <a:gd name="T26" fmla="*/ 3 w 96"/>
                  <a:gd name="T27" fmla="*/ 12 h 111"/>
                  <a:gd name="T28" fmla="*/ 7 w 96"/>
                  <a:gd name="T29" fmla="*/ 80 h 111"/>
                  <a:gd name="T30" fmla="*/ 7 w 96"/>
                  <a:gd name="T31" fmla="*/ 87 h 111"/>
                  <a:gd name="T32" fmla="*/ 7 w 96"/>
                  <a:gd name="T33" fmla="*/ 88 h 111"/>
                  <a:gd name="T34" fmla="*/ 8 w 96"/>
                  <a:gd name="T35" fmla="*/ 107 h 111"/>
                  <a:gd name="T36" fmla="*/ 92 w 96"/>
                  <a:gd name="T37" fmla="*/ 68 h 111"/>
                  <a:gd name="T38" fmla="*/ 27 w 96"/>
                  <a:gd name="T39" fmla="*/ 5 h 111"/>
                  <a:gd name="T40" fmla="*/ 28 w 96"/>
                  <a:gd name="T41" fmla="*/ 5 h 111"/>
                  <a:gd name="T42" fmla="*/ 30 w 96"/>
                  <a:gd name="T43" fmla="*/ 4 h 111"/>
                  <a:gd name="T44" fmla="*/ 95 w 96"/>
                  <a:gd name="T45" fmla="*/ 67 h 111"/>
                  <a:gd name="T46" fmla="*/ 96 w 96"/>
                  <a:gd name="T47" fmla="*/ 69 h 111"/>
                  <a:gd name="T48" fmla="*/ 95 w 96"/>
                  <a:gd name="T49" fmla="*/ 70 h 111"/>
                  <a:gd name="T50" fmla="*/ 8 w 96"/>
                  <a:gd name="T51" fmla="*/ 111 h 111"/>
                  <a:gd name="T52" fmla="*/ 7 w 96"/>
                  <a:gd name="T53" fmla="*/ 111 h 111"/>
                  <a:gd name="T54" fmla="*/ 6 w 96"/>
                  <a:gd name="T5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110">
                    <a:moveTo>
                      <a:pt x="6" y="111"/>
                    </a:moveTo>
                    <a:cubicBezTo>
                      <a:pt x="6" y="111"/>
                      <a:pt x="5" y="110"/>
                      <a:pt x="5" y="110"/>
                    </a:cubicBezTo>
                    <a:cubicBezTo>
                      <a:pt x="4" y="101"/>
                      <a:pt x="4" y="94"/>
                      <a:pt x="4" y="88"/>
                    </a:cubicBezTo>
                    <a:cubicBezTo>
                      <a:pt x="4" y="88"/>
                      <a:pt x="4" y="87"/>
                      <a:pt x="4" y="87"/>
                    </a:cubicBezTo>
                    <a:cubicBezTo>
                      <a:pt x="4" y="84"/>
                      <a:pt x="4" y="82"/>
                      <a:pt x="4" y="80"/>
                    </a:cubicBezTo>
                    <a:cubicBezTo>
                      <a:pt x="4" y="40"/>
                      <a:pt x="0" y="11"/>
                      <a:pt x="0" y="11"/>
                    </a:cubicBezTo>
                    <a:cubicBezTo>
                      <a:pt x="0" y="11"/>
                      <a:pt x="0" y="10"/>
                      <a:pt x="0" y="10"/>
                    </a:cubicBezTo>
                    <a:cubicBezTo>
                      <a:pt x="1" y="10"/>
                      <a:pt x="14" y="0"/>
                      <a:pt x="23" y="0"/>
                    </a:cubicBezTo>
                    <a:cubicBezTo>
                      <a:pt x="26" y="0"/>
                      <a:pt x="28" y="1"/>
                      <a:pt x="30" y="4"/>
                    </a:cubicBezTo>
                    <a:cubicBezTo>
                      <a:pt x="28" y="5"/>
                      <a:pt x="28" y="5"/>
                      <a:pt x="28" y="5"/>
                    </a:cubicBezTo>
                    <a:cubicBezTo>
                      <a:pt x="27" y="5"/>
                      <a:pt x="27" y="5"/>
                      <a:pt x="27" y="5"/>
                    </a:cubicBezTo>
                    <a:cubicBezTo>
                      <a:pt x="26" y="4"/>
                      <a:pt x="25" y="3"/>
                      <a:pt x="23" y="3"/>
                    </a:cubicBezTo>
                    <a:cubicBezTo>
                      <a:pt x="19" y="3"/>
                      <a:pt x="14" y="5"/>
                      <a:pt x="10" y="8"/>
                    </a:cubicBezTo>
                    <a:cubicBezTo>
                      <a:pt x="7" y="9"/>
                      <a:pt x="4" y="11"/>
                      <a:pt x="3" y="12"/>
                    </a:cubicBezTo>
                    <a:cubicBezTo>
                      <a:pt x="4" y="17"/>
                      <a:pt x="7" y="44"/>
                      <a:pt x="7" y="80"/>
                    </a:cubicBezTo>
                    <a:cubicBezTo>
                      <a:pt x="7" y="82"/>
                      <a:pt x="7" y="84"/>
                      <a:pt x="7" y="87"/>
                    </a:cubicBezTo>
                    <a:cubicBezTo>
                      <a:pt x="7" y="87"/>
                      <a:pt x="7" y="88"/>
                      <a:pt x="7" y="88"/>
                    </a:cubicBezTo>
                    <a:cubicBezTo>
                      <a:pt x="7" y="93"/>
                      <a:pt x="7" y="100"/>
                      <a:pt x="8" y="107"/>
                    </a:cubicBezTo>
                    <a:cubicBezTo>
                      <a:pt x="92" y="68"/>
                      <a:pt x="92" y="68"/>
                      <a:pt x="92" y="68"/>
                    </a:cubicBezTo>
                    <a:cubicBezTo>
                      <a:pt x="64" y="46"/>
                      <a:pt x="31" y="14"/>
                      <a:pt x="27" y="5"/>
                    </a:cubicBezTo>
                    <a:cubicBezTo>
                      <a:pt x="28" y="5"/>
                      <a:pt x="28" y="5"/>
                      <a:pt x="28" y="5"/>
                    </a:cubicBezTo>
                    <a:cubicBezTo>
                      <a:pt x="30" y="4"/>
                      <a:pt x="30" y="4"/>
                      <a:pt x="30" y="4"/>
                    </a:cubicBezTo>
                    <a:cubicBezTo>
                      <a:pt x="33" y="11"/>
                      <a:pt x="68" y="46"/>
                      <a:pt x="95" y="67"/>
                    </a:cubicBezTo>
                    <a:cubicBezTo>
                      <a:pt x="96" y="68"/>
                      <a:pt x="96" y="68"/>
                      <a:pt x="96" y="69"/>
                    </a:cubicBezTo>
                    <a:cubicBezTo>
                      <a:pt x="96" y="69"/>
                      <a:pt x="96" y="70"/>
                      <a:pt x="95" y="70"/>
                    </a:cubicBezTo>
                    <a:cubicBezTo>
                      <a:pt x="8" y="111"/>
                      <a:pt x="8" y="111"/>
                      <a:pt x="8" y="111"/>
                    </a:cubicBezTo>
                    <a:cubicBezTo>
                      <a:pt x="7" y="111"/>
                      <a:pt x="7" y="111"/>
                      <a:pt x="7" y="111"/>
                    </a:cubicBezTo>
                    <a:lnTo>
                      <a:pt x="6" y="111"/>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2" name="Freeform 34"/>
              <p:cNvSpPr/>
              <p:nvPr/>
            </p:nvSpPr>
            <p:spPr bwMode="auto">
              <a:xfrm>
                <a:off x="3936" y="1493"/>
                <a:ext cx="38" cy="40"/>
              </a:xfrm>
              <a:custGeom>
                <a:avLst/>
                <a:gdLst>
                  <a:gd name="T0" fmla="*/ 7 w 16"/>
                  <a:gd name="T1" fmla="*/ 16 h 17"/>
                  <a:gd name="T2" fmla="*/ 15 w 16"/>
                  <a:gd name="T3" fmla="*/ 10 h 17"/>
                  <a:gd name="T4" fmla="*/ 9 w 16"/>
                  <a:gd name="T5" fmla="*/ 1 h 17"/>
                  <a:gd name="T6" fmla="*/ 1 w 16"/>
                  <a:gd name="T7" fmla="*/ 7 h 17"/>
                  <a:gd name="T8" fmla="*/ 7 w 16"/>
                  <a:gd name="T9" fmla="*/ 16 h 17"/>
                </a:gdLst>
                <a:ahLst/>
                <a:cxnLst>
                  <a:cxn ang="0">
                    <a:pos x="T0" y="T1"/>
                  </a:cxn>
                  <a:cxn ang="0">
                    <a:pos x="T2" y="T3"/>
                  </a:cxn>
                  <a:cxn ang="0">
                    <a:pos x="T4" y="T5"/>
                  </a:cxn>
                  <a:cxn ang="0">
                    <a:pos x="T6" y="T7"/>
                  </a:cxn>
                  <a:cxn ang="0">
                    <a:pos x="T8" y="T9"/>
                  </a:cxn>
                </a:cxnLst>
                <a:rect l="0" t="0" r="r" b="b"/>
                <a:pathLst>
                  <a:path w="16" h="17">
                    <a:moveTo>
                      <a:pt x="7" y="16"/>
                    </a:moveTo>
                    <a:cubicBezTo>
                      <a:pt x="11" y="17"/>
                      <a:pt x="15" y="14"/>
                      <a:pt x="15" y="10"/>
                    </a:cubicBezTo>
                    <a:cubicBezTo>
                      <a:pt x="16" y="6"/>
                      <a:pt x="13" y="2"/>
                      <a:pt x="9" y="1"/>
                    </a:cubicBezTo>
                    <a:cubicBezTo>
                      <a:pt x="5" y="0"/>
                      <a:pt x="1" y="3"/>
                      <a:pt x="1" y="7"/>
                    </a:cubicBezTo>
                    <a:cubicBezTo>
                      <a:pt x="0" y="11"/>
                      <a:pt x="3" y="15"/>
                      <a:pt x="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3" name="Freeform 35"/>
              <p:cNvSpPr/>
              <p:nvPr/>
            </p:nvSpPr>
            <p:spPr bwMode="auto">
              <a:xfrm>
                <a:off x="3941" y="1417"/>
                <a:ext cx="37" cy="40"/>
              </a:xfrm>
              <a:custGeom>
                <a:avLst/>
                <a:gdLst>
                  <a:gd name="T0" fmla="*/ 7 w 16"/>
                  <a:gd name="T1" fmla="*/ 16 h 17"/>
                  <a:gd name="T2" fmla="*/ 16 w 16"/>
                  <a:gd name="T3" fmla="*/ 10 h 17"/>
                  <a:gd name="T4" fmla="*/ 9 w 16"/>
                  <a:gd name="T5" fmla="*/ 1 h 17"/>
                  <a:gd name="T6" fmla="*/ 1 w 16"/>
                  <a:gd name="T7" fmla="*/ 7 h 17"/>
                  <a:gd name="T8" fmla="*/ 7 w 16"/>
                  <a:gd name="T9" fmla="*/ 16 h 17"/>
                </a:gdLst>
                <a:ahLst/>
                <a:cxnLst>
                  <a:cxn ang="0">
                    <a:pos x="T0" y="T1"/>
                  </a:cxn>
                  <a:cxn ang="0">
                    <a:pos x="T2" y="T3"/>
                  </a:cxn>
                  <a:cxn ang="0">
                    <a:pos x="T4" y="T5"/>
                  </a:cxn>
                  <a:cxn ang="0">
                    <a:pos x="T6" y="T7"/>
                  </a:cxn>
                  <a:cxn ang="0">
                    <a:pos x="T8" y="T9"/>
                  </a:cxn>
                </a:cxnLst>
                <a:rect l="0" t="0" r="r" b="b"/>
                <a:pathLst>
                  <a:path w="16" h="17">
                    <a:moveTo>
                      <a:pt x="7" y="16"/>
                    </a:moveTo>
                    <a:cubicBezTo>
                      <a:pt x="11" y="17"/>
                      <a:pt x="15" y="14"/>
                      <a:pt x="16" y="10"/>
                    </a:cubicBezTo>
                    <a:cubicBezTo>
                      <a:pt x="16" y="6"/>
                      <a:pt x="13" y="2"/>
                      <a:pt x="9" y="1"/>
                    </a:cubicBezTo>
                    <a:cubicBezTo>
                      <a:pt x="5" y="0"/>
                      <a:pt x="1" y="3"/>
                      <a:pt x="1" y="7"/>
                    </a:cubicBezTo>
                    <a:cubicBezTo>
                      <a:pt x="0" y="11"/>
                      <a:pt x="3" y="15"/>
                      <a:pt x="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4" name="Freeform 36"/>
              <p:cNvSpPr/>
              <p:nvPr/>
            </p:nvSpPr>
            <p:spPr bwMode="auto">
              <a:xfrm>
                <a:off x="4012" y="1375"/>
                <a:ext cx="37" cy="40"/>
              </a:xfrm>
              <a:custGeom>
                <a:avLst/>
                <a:gdLst>
                  <a:gd name="T0" fmla="*/ 7 w 16"/>
                  <a:gd name="T1" fmla="*/ 16 h 17"/>
                  <a:gd name="T2" fmla="*/ 15 w 16"/>
                  <a:gd name="T3" fmla="*/ 10 h 17"/>
                  <a:gd name="T4" fmla="*/ 9 w 16"/>
                  <a:gd name="T5" fmla="*/ 1 h 17"/>
                  <a:gd name="T6" fmla="*/ 1 w 16"/>
                  <a:gd name="T7" fmla="*/ 7 h 17"/>
                  <a:gd name="T8" fmla="*/ 7 w 16"/>
                  <a:gd name="T9" fmla="*/ 16 h 17"/>
                </a:gdLst>
                <a:ahLst/>
                <a:cxnLst>
                  <a:cxn ang="0">
                    <a:pos x="T0" y="T1"/>
                  </a:cxn>
                  <a:cxn ang="0">
                    <a:pos x="T2" y="T3"/>
                  </a:cxn>
                  <a:cxn ang="0">
                    <a:pos x="T4" y="T5"/>
                  </a:cxn>
                  <a:cxn ang="0">
                    <a:pos x="T6" y="T7"/>
                  </a:cxn>
                  <a:cxn ang="0">
                    <a:pos x="T8" y="T9"/>
                  </a:cxn>
                </a:cxnLst>
                <a:rect l="0" t="0" r="r" b="b"/>
                <a:pathLst>
                  <a:path w="16" h="17">
                    <a:moveTo>
                      <a:pt x="7" y="16"/>
                    </a:moveTo>
                    <a:cubicBezTo>
                      <a:pt x="11" y="17"/>
                      <a:pt x="15" y="14"/>
                      <a:pt x="15" y="10"/>
                    </a:cubicBezTo>
                    <a:cubicBezTo>
                      <a:pt x="16" y="6"/>
                      <a:pt x="13" y="2"/>
                      <a:pt x="9" y="1"/>
                    </a:cubicBezTo>
                    <a:cubicBezTo>
                      <a:pt x="5" y="0"/>
                      <a:pt x="1" y="3"/>
                      <a:pt x="1" y="7"/>
                    </a:cubicBezTo>
                    <a:cubicBezTo>
                      <a:pt x="0" y="11"/>
                      <a:pt x="3" y="15"/>
                      <a:pt x="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5" name="Freeform 37"/>
              <p:cNvSpPr/>
              <p:nvPr/>
            </p:nvSpPr>
            <p:spPr bwMode="auto">
              <a:xfrm>
                <a:off x="4002" y="1446"/>
                <a:ext cx="38" cy="37"/>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6" name="Freeform 38"/>
              <p:cNvSpPr/>
              <p:nvPr/>
            </p:nvSpPr>
            <p:spPr bwMode="auto">
              <a:xfrm>
                <a:off x="4073" y="1427"/>
                <a:ext cx="38" cy="38"/>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2"/>
                      <a:pt x="1" y="7"/>
                    </a:cubicBezTo>
                    <a:cubicBezTo>
                      <a:pt x="0" y="11"/>
                      <a:pt x="3" y="15"/>
                      <a:pt x="7"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7" name="Freeform 39"/>
              <p:cNvSpPr/>
              <p:nvPr/>
            </p:nvSpPr>
            <p:spPr bwMode="auto">
              <a:xfrm>
                <a:off x="3945" y="1342"/>
                <a:ext cx="38" cy="40"/>
              </a:xfrm>
              <a:custGeom>
                <a:avLst/>
                <a:gdLst>
                  <a:gd name="T0" fmla="*/ 7 w 16"/>
                  <a:gd name="T1" fmla="*/ 16 h 17"/>
                  <a:gd name="T2" fmla="*/ 15 w 16"/>
                  <a:gd name="T3" fmla="*/ 10 h 17"/>
                  <a:gd name="T4" fmla="*/ 9 w 16"/>
                  <a:gd name="T5" fmla="*/ 1 h 17"/>
                  <a:gd name="T6" fmla="*/ 0 w 16"/>
                  <a:gd name="T7" fmla="*/ 7 h 17"/>
                  <a:gd name="T8" fmla="*/ 7 w 16"/>
                  <a:gd name="T9" fmla="*/ 16 h 17"/>
                </a:gdLst>
                <a:ahLst/>
                <a:cxnLst>
                  <a:cxn ang="0">
                    <a:pos x="T0" y="T1"/>
                  </a:cxn>
                  <a:cxn ang="0">
                    <a:pos x="T2" y="T3"/>
                  </a:cxn>
                  <a:cxn ang="0">
                    <a:pos x="T4" y="T5"/>
                  </a:cxn>
                  <a:cxn ang="0">
                    <a:pos x="T6" y="T7"/>
                  </a:cxn>
                  <a:cxn ang="0">
                    <a:pos x="T8" y="T9"/>
                  </a:cxn>
                </a:cxnLst>
                <a:rect l="0" t="0" r="r" b="b"/>
                <a:pathLst>
                  <a:path w="16" h="17">
                    <a:moveTo>
                      <a:pt x="7" y="16"/>
                    </a:moveTo>
                    <a:cubicBezTo>
                      <a:pt x="11" y="17"/>
                      <a:pt x="15" y="14"/>
                      <a:pt x="15" y="10"/>
                    </a:cubicBezTo>
                    <a:cubicBezTo>
                      <a:pt x="16" y="6"/>
                      <a:pt x="13" y="2"/>
                      <a:pt x="9" y="1"/>
                    </a:cubicBezTo>
                    <a:cubicBezTo>
                      <a:pt x="5" y="0"/>
                      <a:pt x="1" y="3"/>
                      <a:pt x="0" y="7"/>
                    </a:cubicBezTo>
                    <a:cubicBezTo>
                      <a:pt x="0" y="11"/>
                      <a:pt x="3" y="15"/>
                      <a:pt x="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8" name="Freeform 40"/>
              <p:cNvSpPr/>
              <p:nvPr/>
            </p:nvSpPr>
            <p:spPr bwMode="auto">
              <a:xfrm>
                <a:off x="4007" y="994"/>
                <a:ext cx="180" cy="307"/>
              </a:xfrm>
              <a:custGeom>
                <a:avLst/>
                <a:gdLst>
                  <a:gd name="T0" fmla="*/ 0 w 76"/>
                  <a:gd name="T1" fmla="*/ 125 h 130"/>
                  <a:gd name="T2" fmla="*/ 51 w 76"/>
                  <a:gd name="T3" fmla="*/ 26 h 130"/>
                  <a:gd name="T4" fmla="*/ 40 w 76"/>
                  <a:gd name="T5" fmla="*/ 15 h 130"/>
                  <a:gd name="T6" fmla="*/ 49 w 76"/>
                  <a:gd name="T7" fmla="*/ 15 h 130"/>
                  <a:gd name="T8" fmla="*/ 50 w 76"/>
                  <a:gd name="T9" fmla="*/ 1 h 130"/>
                  <a:gd name="T10" fmla="*/ 57 w 76"/>
                  <a:gd name="T11" fmla="*/ 13 h 130"/>
                  <a:gd name="T12" fmla="*/ 63 w 76"/>
                  <a:gd name="T13" fmla="*/ 1 h 130"/>
                  <a:gd name="T14" fmla="*/ 63 w 76"/>
                  <a:gd name="T15" fmla="*/ 15 h 130"/>
                  <a:gd name="T16" fmla="*/ 73 w 76"/>
                  <a:gd name="T17" fmla="*/ 10 h 130"/>
                  <a:gd name="T18" fmla="*/ 67 w 76"/>
                  <a:gd name="T19" fmla="*/ 19 h 130"/>
                  <a:gd name="T20" fmla="*/ 76 w 76"/>
                  <a:gd name="T21" fmla="*/ 22 h 130"/>
                  <a:gd name="T22" fmla="*/ 64 w 76"/>
                  <a:gd name="T23" fmla="*/ 27 h 130"/>
                  <a:gd name="T24" fmla="*/ 4 w 76"/>
                  <a:gd name="T25" fmla="*/ 130 h 130"/>
                  <a:gd name="T26" fmla="*/ 0 w 76"/>
                  <a:gd name="T27" fmla="*/ 12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30">
                    <a:moveTo>
                      <a:pt x="0" y="125"/>
                    </a:moveTo>
                    <a:cubicBezTo>
                      <a:pt x="0" y="125"/>
                      <a:pt x="56" y="90"/>
                      <a:pt x="51" y="26"/>
                    </a:cubicBezTo>
                    <a:cubicBezTo>
                      <a:pt x="51" y="26"/>
                      <a:pt x="38" y="23"/>
                      <a:pt x="40" y="15"/>
                    </a:cubicBezTo>
                    <a:cubicBezTo>
                      <a:pt x="42" y="10"/>
                      <a:pt x="49" y="15"/>
                      <a:pt x="49" y="15"/>
                    </a:cubicBezTo>
                    <a:cubicBezTo>
                      <a:pt x="49" y="15"/>
                      <a:pt x="45" y="3"/>
                      <a:pt x="50" y="1"/>
                    </a:cubicBezTo>
                    <a:cubicBezTo>
                      <a:pt x="56" y="0"/>
                      <a:pt x="57" y="13"/>
                      <a:pt x="57" y="13"/>
                    </a:cubicBezTo>
                    <a:cubicBezTo>
                      <a:pt x="57" y="13"/>
                      <a:pt x="58" y="0"/>
                      <a:pt x="63" y="1"/>
                    </a:cubicBezTo>
                    <a:cubicBezTo>
                      <a:pt x="69" y="1"/>
                      <a:pt x="63" y="15"/>
                      <a:pt x="63" y="15"/>
                    </a:cubicBezTo>
                    <a:cubicBezTo>
                      <a:pt x="63" y="15"/>
                      <a:pt x="71" y="4"/>
                      <a:pt x="73" y="10"/>
                    </a:cubicBezTo>
                    <a:cubicBezTo>
                      <a:pt x="75" y="16"/>
                      <a:pt x="67" y="19"/>
                      <a:pt x="67" y="19"/>
                    </a:cubicBezTo>
                    <a:cubicBezTo>
                      <a:pt x="67" y="19"/>
                      <a:pt x="76" y="17"/>
                      <a:pt x="76" y="22"/>
                    </a:cubicBezTo>
                    <a:cubicBezTo>
                      <a:pt x="75" y="27"/>
                      <a:pt x="64" y="27"/>
                      <a:pt x="64" y="27"/>
                    </a:cubicBezTo>
                    <a:cubicBezTo>
                      <a:pt x="64" y="27"/>
                      <a:pt x="67" y="90"/>
                      <a:pt x="4" y="130"/>
                    </a:cubicBezTo>
                    <a:lnTo>
                      <a:pt x="0" y="125"/>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9" name="Freeform 41"/>
              <p:cNvSpPr>
                <a:spLocks noEditPoints="1"/>
              </p:cNvSpPr>
              <p:nvPr/>
            </p:nvSpPr>
            <p:spPr bwMode="auto">
              <a:xfrm>
                <a:off x="4002" y="991"/>
                <a:ext cx="187" cy="313"/>
              </a:xfrm>
              <a:custGeom>
                <a:avLst/>
                <a:gdLst>
                  <a:gd name="T0" fmla="*/ 1 w 79"/>
                  <a:gd name="T1" fmla="*/ 127 h 132"/>
                  <a:gd name="T2" fmla="*/ 3 w 79"/>
                  <a:gd name="T3" fmla="*/ 127 h 132"/>
                  <a:gd name="T4" fmla="*/ 1 w 79"/>
                  <a:gd name="T5" fmla="*/ 127 h 132"/>
                  <a:gd name="T6" fmla="*/ 1 w 79"/>
                  <a:gd name="T7" fmla="*/ 124 h 132"/>
                  <a:gd name="T8" fmla="*/ 52 w 79"/>
                  <a:gd name="T9" fmla="*/ 34 h 132"/>
                  <a:gd name="T10" fmla="*/ 40 w 79"/>
                  <a:gd name="T11" fmla="*/ 18 h 132"/>
                  <a:gd name="T12" fmla="*/ 45 w 79"/>
                  <a:gd name="T13" fmla="*/ 13 h 132"/>
                  <a:gd name="T14" fmla="*/ 48 w 79"/>
                  <a:gd name="T15" fmla="*/ 7 h 132"/>
                  <a:gd name="T16" fmla="*/ 53 w 79"/>
                  <a:gd name="T17" fmla="*/ 0 h 132"/>
                  <a:gd name="T18" fmla="*/ 65 w 79"/>
                  <a:gd name="T19" fmla="*/ 0 h 132"/>
                  <a:gd name="T20" fmla="*/ 69 w 79"/>
                  <a:gd name="T21" fmla="*/ 6 h 132"/>
                  <a:gd name="T22" fmla="*/ 73 w 79"/>
                  <a:gd name="T23" fmla="*/ 8 h 132"/>
                  <a:gd name="T24" fmla="*/ 77 w 79"/>
                  <a:gd name="T25" fmla="*/ 13 h 132"/>
                  <a:gd name="T26" fmla="*/ 77 w 79"/>
                  <a:gd name="T27" fmla="*/ 19 h 132"/>
                  <a:gd name="T28" fmla="*/ 79 w 79"/>
                  <a:gd name="T29" fmla="*/ 23 h 132"/>
                  <a:gd name="T30" fmla="*/ 72 w 79"/>
                  <a:gd name="T31" fmla="*/ 29 h 132"/>
                  <a:gd name="T32" fmla="*/ 68 w 79"/>
                  <a:gd name="T33" fmla="*/ 30 h 132"/>
                  <a:gd name="T34" fmla="*/ 6 w 79"/>
                  <a:gd name="T35" fmla="*/ 132 h 132"/>
                  <a:gd name="T36" fmla="*/ 6 w 79"/>
                  <a:gd name="T37" fmla="*/ 129 h 132"/>
                  <a:gd name="T38" fmla="*/ 65 w 79"/>
                  <a:gd name="T39" fmla="*/ 28 h 132"/>
                  <a:gd name="T40" fmla="*/ 71 w 79"/>
                  <a:gd name="T41" fmla="*/ 26 h 132"/>
                  <a:gd name="T42" fmla="*/ 76 w 79"/>
                  <a:gd name="T43" fmla="*/ 23 h 132"/>
                  <a:gd name="T44" fmla="*/ 70 w 79"/>
                  <a:gd name="T45" fmla="*/ 22 h 132"/>
                  <a:gd name="T46" fmla="*/ 69 w 79"/>
                  <a:gd name="T47" fmla="*/ 19 h 132"/>
                  <a:gd name="T48" fmla="*/ 74 w 79"/>
                  <a:gd name="T49" fmla="*/ 11 h 132"/>
                  <a:gd name="T50" fmla="*/ 73 w 79"/>
                  <a:gd name="T51" fmla="*/ 11 h 132"/>
                  <a:gd name="T52" fmla="*/ 67 w 79"/>
                  <a:gd name="T53" fmla="*/ 17 h 132"/>
                  <a:gd name="T54" fmla="*/ 64 w 79"/>
                  <a:gd name="T55" fmla="*/ 15 h 132"/>
                  <a:gd name="T56" fmla="*/ 65 w 79"/>
                  <a:gd name="T57" fmla="*/ 3 h 132"/>
                  <a:gd name="T58" fmla="*/ 62 w 79"/>
                  <a:gd name="T59" fmla="*/ 8 h 132"/>
                  <a:gd name="T60" fmla="*/ 59 w 79"/>
                  <a:gd name="T61" fmla="*/ 16 h 132"/>
                  <a:gd name="T62" fmla="*/ 57 w 79"/>
                  <a:gd name="T63" fmla="*/ 9 h 132"/>
                  <a:gd name="T64" fmla="*/ 53 w 79"/>
                  <a:gd name="T65" fmla="*/ 4 h 132"/>
                  <a:gd name="T66" fmla="*/ 53 w 79"/>
                  <a:gd name="T67" fmla="*/ 16 h 132"/>
                  <a:gd name="T68" fmla="*/ 51 w 79"/>
                  <a:gd name="T69" fmla="*/ 18 h 132"/>
                  <a:gd name="T70" fmla="*/ 45 w 79"/>
                  <a:gd name="T71" fmla="*/ 16 h 132"/>
                  <a:gd name="T72" fmla="*/ 43 w 79"/>
                  <a:gd name="T73" fmla="*/ 18 h 132"/>
                  <a:gd name="T74" fmla="*/ 54 w 79"/>
                  <a:gd name="T75" fmla="*/ 26 h 132"/>
                  <a:gd name="T76" fmla="*/ 55 w 79"/>
                  <a:gd name="T77" fmla="*/ 34 h 132"/>
                  <a:gd name="T78" fmla="*/ 6 w 79"/>
                  <a:gd name="T79" fmla="*/ 1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 h="132">
                    <a:moveTo>
                      <a:pt x="5" y="132"/>
                    </a:moveTo>
                    <a:cubicBezTo>
                      <a:pt x="1" y="127"/>
                      <a:pt x="1" y="127"/>
                      <a:pt x="1" y="127"/>
                    </a:cubicBezTo>
                    <a:cubicBezTo>
                      <a:pt x="2" y="126"/>
                      <a:pt x="2" y="126"/>
                      <a:pt x="2" y="126"/>
                    </a:cubicBezTo>
                    <a:cubicBezTo>
                      <a:pt x="3" y="127"/>
                      <a:pt x="3" y="127"/>
                      <a:pt x="3" y="127"/>
                    </a:cubicBezTo>
                    <a:cubicBezTo>
                      <a:pt x="2" y="126"/>
                      <a:pt x="2" y="126"/>
                      <a:pt x="2" y="126"/>
                    </a:cubicBezTo>
                    <a:cubicBezTo>
                      <a:pt x="1" y="127"/>
                      <a:pt x="1" y="127"/>
                      <a:pt x="1" y="127"/>
                    </a:cubicBezTo>
                    <a:cubicBezTo>
                      <a:pt x="0" y="126"/>
                      <a:pt x="0" y="126"/>
                      <a:pt x="0" y="125"/>
                    </a:cubicBezTo>
                    <a:cubicBezTo>
                      <a:pt x="0" y="125"/>
                      <a:pt x="1" y="125"/>
                      <a:pt x="1" y="124"/>
                    </a:cubicBezTo>
                    <a:cubicBezTo>
                      <a:pt x="1" y="124"/>
                      <a:pt x="14" y="117"/>
                      <a:pt x="27" y="101"/>
                    </a:cubicBezTo>
                    <a:cubicBezTo>
                      <a:pt x="39" y="86"/>
                      <a:pt x="52" y="64"/>
                      <a:pt x="52" y="34"/>
                    </a:cubicBezTo>
                    <a:cubicBezTo>
                      <a:pt x="52" y="32"/>
                      <a:pt x="52" y="30"/>
                      <a:pt x="52" y="28"/>
                    </a:cubicBezTo>
                    <a:cubicBezTo>
                      <a:pt x="49" y="27"/>
                      <a:pt x="41" y="25"/>
                      <a:pt x="40" y="18"/>
                    </a:cubicBezTo>
                    <a:cubicBezTo>
                      <a:pt x="40" y="17"/>
                      <a:pt x="40" y="17"/>
                      <a:pt x="41" y="16"/>
                    </a:cubicBezTo>
                    <a:cubicBezTo>
                      <a:pt x="41" y="14"/>
                      <a:pt x="43" y="13"/>
                      <a:pt x="45" y="13"/>
                    </a:cubicBezTo>
                    <a:cubicBezTo>
                      <a:pt x="47" y="13"/>
                      <a:pt x="48" y="13"/>
                      <a:pt x="49" y="13"/>
                    </a:cubicBezTo>
                    <a:cubicBezTo>
                      <a:pt x="48" y="12"/>
                      <a:pt x="48" y="9"/>
                      <a:pt x="48" y="7"/>
                    </a:cubicBezTo>
                    <a:cubicBezTo>
                      <a:pt x="48" y="5"/>
                      <a:pt x="49" y="2"/>
                      <a:pt x="52" y="1"/>
                    </a:cubicBezTo>
                    <a:cubicBezTo>
                      <a:pt x="52" y="1"/>
                      <a:pt x="53" y="0"/>
                      <a:pt x="53" y="0"/>
                    </a:cubicBezTo>
                    <a:cubicBezTo>
                      <a:pt x="56" y="1"/>
                      <a:pt x="58" y="4"/>
                      <a:pt x="59" y="7"/>
                    </a:cubicBezTo>
                    <a:cubicBezTo>
                      <a:pt x="60" y="4"/>
                      <a:pt x="61" y="0"/>
                      <a:pt x="65" y="0"/>
                    </a:cubicBezTo>
                    <a:cubicBezTo>
                      <a:pt x="65" y="0"/>
                      <a:pt x="65" y="0"/>
                      <a:pt x="65" y="0"/>
                    </a:cubicBezTo>
                    <a:cubicBezTo>
                      <a:pt x="68" y="0"/>
                      <a:pt x="69" y="3"/>
                      <a:pt x="69" y="6"/>
                    </a:cubicBezTo>
                    <a:cubicBezTo>
                      <a:pt x="69" y="7"/>
                      <a:pt x="69" y="9"/>
                      <a:pt x="69" y="10"/>
                    </a:cubicBezTo>
                    <a:cubicBezTo>
                      <a:pt x="70" y="9"/>
                      <a:pt x="72" y="8"/>
                      <a:pt x="73" y="8"/>
                    </a:cubicBezTo>
                    <a:cubicBezTo>
                      <a:pt x="75" y="8"/>
                      <a:pt x="76" y="9"/>
                      <a:pt x="77" y="10"/>
                    </a:cubicBezTo>
                    <a:cubicBezTo>
                      <a:pt x="77" y="11"/>
                      <a:pt x="77" y="12"/>
                      <a:pt x="77" y="13"/>
                    </a:cubicBezTo>
                    <a:cubicBezTo>
                      <a:pt x="77" y="15"/>
                      <a:pt x="76" y="17"/>
                      <a:pt x="75" y="18"/>
                    </a:cubicBezTo>
                    <a:cubicBezTo>
                      <a:pt x="76" y="18"/>
                      <a:pt x="76" y="18"/>
                      <a:pt x="77" y="19"/>
                    </a:cubicBezTo>
                    <a:cubicBezTo>
                      <a:pt x="78" y="20"/>
                      <a:pt x="79" y="21"/>
                      <a:pt x="79" y="23"/>
                    </a:cubicBezTo>
                    <a:cubicBezTo>
                      <a:pt x="79" y="23"/>
                      <a:pt x="79" y="23"/>
                      <a:pt x="79" y="23"/>
                    </a:cubicBezTo>
                    <a:cubicBezTo>
                      <a:pt x="79" y="23"/>
                      <a:pt x="79" y="23"/>
                      <a:pt x="79" y="23"/>
                    </a:cubicBezTo>
                    <a:cubicBezTo>
                      <a:pt x="79" y="27"/>
                      <a:pt x="75" y="28"/>
                      <a:pt x="72" y="29"/>
                    </a:cubicBezTo>
                    <a:cubicBezTo>
                      <a:pt x="70" y="29"/>
                      <a:pt x="69" y="30"/>
                      <a:pt x="68" y="30"/>
                    </a:cubicBezTo>
                    <a:cubicBezTo>
                      <a:pt x="68" y="30"/>
                      <a:pt x="68" y="30"/>
                      <a:pt x="68" y="30"/>
                    </a:cubicBezTo>
                    <a:cubicBezTo>
                      <a:pt x="68" y="40"/>
                      <a:pt x="65" y="96"/>
                      <a:pt x="7" y="132"/>
                    </a:cubicBezTo>
                    <a:cubicBezTo>
                      <a:pt x="6" y="132"/>
                      <a:pt x="6" y="132"/>
                      <a:pt x="6" y="132"/>
                    </a:cubicBezTo>
                    <a:cubicBezTo>
                      <a:pt x="6" y="132"/>
                      <a:pt x="5" y="132"/>
                      <a:pt x="5" y="132"/>
                    </a:cubicBezTo>
                    <a:close/>
                    <a:moveTo>
                      <a:pt x="6" y="129"/>
                    </a:moveTo>
                    <a:cubicBezTo>
                      <a:pt x="62" y="93"/>
                      <a:pt x="65" y="39"/>
                      <a:pt x="65" y="30"/>
                    </a:cubicBezTo>
                    <a:cubicBezTo>
                      <a:pt x="65" y="29"/>
                      <a:pt x="65" y="28"/>
                      <a:pt x="65" y="28"/>
                    </a:cubicBezTo>
                    <a:cubicBezTo>
                      <a:pt x="65" y="28"/>
                      <a:pt x="65" y="27"/>
                      <a:pt x="66" y="27"/>
                    </a:cubicBezTo>
                    <a:cubicBezTo>
                      <a:pt x="66" y="27"/>
                      <a:pt x="69" y="27"/>
                      <a:pt x="71" y="26"/>
                    </a:cubicBezTo>
                    <a:cubicBezTo>
                      <a:pt x="74" y="25"/>
                      <a:pt x="76" y="24"/>
                      <a:pt x="76" y="23"/>
                    </a:cubicBezTo>
                    <a:cubicBezTo>
                      <a:pt x="76" y="23"/>
                      <a:pt x="76" y="23"/>
                      <a:pt x="76" y="23"/>
                    </a:cubicBezTo>
                    <a:cubicBezTo>
                      <a:pt x="76" y="21"/>
                      <a:pt x="75" y="21"/>
                      <a:pt x="73" y="21"/>
                    </a:cubicBezTo>
                    <a:cubicBezTo>
                      <a:pt x="72" y="21"/>
                      <a:pt x="70" y="22"/>
                      <a:pt x="70" y="22"/>
                    </a:cubicBezTo>
                    <a:cubicBezTo>
                      <a:pt x="69" y="22"/>
                      <a:pt x="68" y="21"/>
                      <a:pt x="68" y="21"/>
                    </a:cubicBezTo>
                    <a:cubicBezTo>
                      <a:pt x="68" y="20"/>
                      <a:pt x="68" y="19"/>
                      <a:pt x="69" y="19"/>
                    </a:cubicBezTo>
                    <a:cubicBezTo>
                      <a:pt x="69" y="19"/>
                      <a:pt x="74" y="16"/>
                      <a:pt x="74" y="13"/>
                    </a:cubicBezTo>
                    <a:cubicBezTo>
                      <a:pt x="74" y="12"/>
                      <a:pt x="74" y="12"/>
                      <a:pt x="74" y="11"/>
                    </a:cubicBezTo>
                    <a:cubicBezTo>
                      <a:pt x="74" y="11"/>
                      <a:pt x="74" y="11"/>
                      <a:pt x="74" y="11"/>
                    </a:cubicBezTo>
                    <a:cubicBezTo>
                      <a:pt x="73" y="11"/>
                      <a:pt x="73" y="11"/>
                      <a:pt x="73" y="11"/>
                    </a:cubicBezTo>
                    <a:cubicBezTo>
                      <a:pt x="73" y="11"/>
                      <a:pt x="71" y="12"/>
                      <a:pt x="69" y="14"/>
                    </a:cubicBezTo>
                    <a:cubicBezTo>
                      <a:pt x="68" y="15"/>
                      <a:pt x="67" y="17"/>
                      <a:pt x="67" y="17"/>
                    </a:cubicBezTo>
                    <a:cubicBezTo>
                      <a:pt x="66" y="17"/>
                      <a:pt x="65" y="18"/>
                      <a:pt x="65" y="17"/>
                    </a:cubicBezTo>
                    <a:cubicBezTo>
                      <a:pt x="64" y="17"/>
                      <a:pt x="64" y="16"/>
                      <a:pt x="64" y="15"/>
                    </a:cubicBezTo>
                    <a:cubicBezTo>
                      <a:pt x="64" y="15"/>
                      <a:pt x="66" y="9"/>
                      <a:pt x="66" y="6"/>
                    </a:cubicBezTo>
                    <a:cubicBezTo>
                      <a:pt x="66" y="3"/>
                      <a:pt x="66" y="3"/>
                      <a:pt x="65" y="3"/>
                    </a:cubicBezTo>
                    <a:cubicBezTo>
                      <a:pt x="65" y="3"/>
                      <a:pt x="65" y="3"/>
                      <a:pt x="65" y="3"/>
                    </a:cubicBezTo>
                    <a:cubicBezTo>
                      <a:pt x="64" y="3"/>
                      <a:pt x="62" y="5"/>
                      <a:pt x="62" y="8"/>
                    </a:cubicBezTo>
                    <a:cubicBezTo>
                      <a:pt x="61" y="11"/>
                      <a:pt x="61" y="14"/>
                      <a:pt x="61" y="14"/>
                    </a:cubicBezTo>
                    <a:cubicBezTo>
                      <a:pt x="61" y="15"/>
                      <a:pt x="60" y="16"/>
                      <a:pt x="59" y="16"/>
                    </a:cubicBezTo>
                    <a:cubicBezTo>
                      <a:pt x="59" y="16"/>
                      <a:pt x="58" y="15"/>
                      <a:pt x="58" y="14"/>
                    </a:cubicBezTo>
                    <a:cubicBezTo>
                      <a:pt x="58" y="14"/>
                      <a:pt x="57" y="11"/>
                      <a:pt x="57" y="9"/>
                    </a:cubicBezTo>
                    <a:cubicBezTo>
                      <a:pt x="56" y="6"/>
                      <a:pt x="54" y="3"/>
                      <a:pt x="53" y="3"/>
                    </a:cubicBezTo>
                    <a:cubicBezTo>
                      <a:pt x="53" y="4"/>
                      <a:pt x="53" y="4"/>
                      <a:pt x="53" y="4"/>
                    </a:cubicBezTo>
                    <a:cubicBezTo>
                      <a:pt x="52" y="4"/>
                      <a:pt x="51" y="5"/>
                      <a:pt x="51" y="7"/>
                    </a:cubicBezTo>
                    <a:cubicBezTo>
                      <a:pt x="51" y="11"/>
                      <a:pt x="53" y="16"/>
                      <a:pt x="53" y="16"/>
                    </a:cubicBezTo>
                    <a:cubicBezTo>
                      <a:pt x="53" y="16"/>
                      <a:pt x="53" y="17"/>
                      <a:pt x="52" y="17"/>
                    </a:cubicBezTo>
                    <a:cubicBezTo>
                      <a:pt x="52" y="18"/>
                      <a:pt x="51" y="18"/>
                      <a:pt x="51" y="18"/>
                    </a:cubicBezTo>
                    <a:cubicBezTo>
                      <a:pt x="51" y="18"/>
                      <a:pt x="50" y="17"/>
                      <a:pt x="49" y="17"/>
                    </a:cubicBezTo>
                    <a:cubicBezTo>
                      <a:pt x="48" y="16"/>
                      <a:pt x="46" y="16"/>
                      <a:pt x="45" y="16"/>
                    </a:cubicBezTo>
                    <a:cubicBezTo>
                      <a:pt x="44" y="16"/>
                      <a:pt x="44" y="16"/>
                      <a:pt x="44" y="17"/>
                    </a:cubicBezTo>
                    <a:cubicBezTo>
                      <a:pt x="43" y="17"/>
                      <a:pt x="43" y="18"/>
                      <a:pt x="43" y="18"/>
                    </a:cubicBezTo>
                    <a:cubicBezTo>
                      <a:pt x="43" y="20"/>
                      <a:pt x="46" y="22"/>
                      <a:pt x="48" y="24"/>
                    </a:cubicBezTo>
                    <a:cubicBezTo>
                      <a:pt x="51" y="25"/>
                      <a:pt x="54" y="26"/>
                      <a:pt x="54" y="26"/>
                    </a:cubicBezTo>
                    <a:cubicBezTo>
                      <a:pt x="54" y="26"/>
                      <a:pt x="55" y="27"/>
                      <a:pt x="55" y="27"/>
                    </a:cubicBezTo>
                    <a:cubicBezTo>
                      <a:pt x="55" y="30"/>
                      <a:pt x="55" y="32"/>
                      <a:pt x="55" y="34"/>
                    </a:cubicBezTo>
                    <a:cubicBezTo>
                      <a:pt x="55" y="89"/>
                      <a:pt x="12" y="120"/>
                      <a:pt x="4" y="126"/>
                    </a:cubicBezTo>
                    <a:lnTo>
                      <a:pt x="6" y="129"/>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0" name="Freeform 42"/>
              <p:cNvSpPr/>
              <p:nvPr/>
            </p:nvSpPr>
            <p:spPr bwMode="auto">
              <a:xfrm>
                <a:off x="3896" y="1271"/>
                <a:ext cx="127" cy="78"/>
              </a:xfrm>
              <a:custGeom>
                <a:avLst/>
                <a:gdLst>
                  <a:gd name="T0" fmla="*/ 6 w 54"/>
                  <a:gd name="T1" fmla="*/ 7 h 33"/>
                  <a:gd name="T2" fmla="*/ 0 w 54"/>
                  <a:gd name="T3" fmla="*/ 29 h 33"/>
                  <a:gd name="T4" fmla="*/ 54 w 54"/>
                  <a:gd name="T5" fmla="*/ 17 h 33"/>
                  <a:gd name="T6" fmla="*/ 38 w 54"/>
                  <a:gd name="T7" fmla="*/ 0 h 33"/>
                  <a:gd name="T8" fmla="*/ 6 w 54"/>
                  <a:gd name="T9" fmla="*/ 7 h 33"/>
                </a:gdLst>
                <a:ahLst/>
                <a:cxnLst>
                  <a:cxn ang="0">
                    <a:pos x="T0" y="T1"/>
                  </a:cxn>
                  <a:cxn ang="0">
                    <a:pos x="T2" y="T3"/>
                  </a:cxn>
                  <a:cxn ang="0">
                    <a:pos x="T4" y="T5"/>
                  </a:cxn>
                  <a:cxn ang="0">
                    <a:pos x="T6" y="T7"/>
                  </a:cxn>
                  <a:cxn ang="0">
                    <a:pos x="T8" y="T9"/>
                  </a:cxn>
                </a:cxnLst>
                <a:rect l="0" t="0" r="r" b="b"/>
                <a:pathLst>
                  <a:path w="54" h="33">
                    <a:moveTo>
                      <a:pt x="6" y="7"/>
                    </a:moveTo>
                    <a:cubicBezTo>
                      <a:pt x="0" y="29"/>
                      <a:pt x="0" y="29"/>
                      <a:pt x="0" y="29"/>
                    </a:cubicBezTo>
                    <a:cubicBezTo>
                      <a:pt x="0" y="29"/>
                      <a:pt x="30" y="33"/>
                      <a:pt x="54" y="17"/>
                    </a:cubicBezTo>
                    <a:cubicBezTo>
                      <a:pt x="38" y="0"/>
                      <a:pt x="38" y="0"/>
                      <a:pt x="38" y="0"/>
                    </a:cubicBezTo>
                    <a:lnTo>
                      <a:pt x="6"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1" name="Freeform 43"/>
              <p:cNvSpPr>
                <a:spLocks noEditPoints="1"/>
              </p:cNvSpPr>
              <p:nvPr/>
            </p:nvSpPr>
            <p:spPr bwMode="auto">
              <a:xfrm>
                <a:off x="3893" y="1266"/>
                <a:ext cx="135" cy="78"/>
              </a:xfrm>
              <a:custGeom>
                <a:avLst/>
                <a:gdLst>
                  <a:gd name="T0" fmla="*/ 1 w 57"/>
                  <a:gd name="T1" fmla="*/ 32 h 33"/>
                  <a:gd name="T2" fmla="*/ 0 w 57"/>
                  <a:gd name="T3" fmla="*/ 32 h 33"/>
                  <a:gd name="T4" fmla="*/ 0 w 57"/>
                  <a:gd name="T5" fmla="*/ 30 h 33"/>
                  <a:gd name="T6" fmla="*/ 6 w 57"/>
                  <a:gd name="T7" fmla="*/ 9 h 33"/>
                  <a:gd name="T8" fmla="*/ 7 w 57"/>
                  <a:gd name="T9" fmla="*/ 8 h 33"/>
                  <a:gd name="T10" fmla="*/ 39 w 57"/>
                  <a:gd name="T11" fmla="*/ 1 h 33"/>
                  <a:gd name="T12" fmla="*/ 40 w 57"/>
                  <a:gd name="T13" fmla="*/ 1 h 33"/>
                  <a:gd name="T14" fmla="*/ 56 w 57"/>
                  <a:gd name="T15" fmla="*/ 18 h 33"/>
                  <a:gd name="T16" fmla="*/ 57 w 57"/>
                  <a:gd name="T17" fmla="*/ 19 h 33"/>
                  <a:gd name="T18" fmla="*/ 56 w 57"/>
                  <a:gd name="T19" fmla="*/ 20 h 33"/>
                  <a:gd name="T20" fmla="*/ 10 w 57"/>
                  <a:gd name="T21" fmla="*/ 33 h 33"/>
                  <a:gd name="T22" fmla="*/ 1 w 57"/>
                  <a:gd name="T23" fmla="*/ 32 h 33"/>
                  <a:gd name="T24" fmla="*/ 10 w 57"/>
                  <a:gd name="T25" fmla="*/ 30 h 33"/>
                  <a:gd name="T26" fmla="*/ 53 w 57"/>
                  <a:gd name="T27" fmla="*/ 18 h 33"/>
                  <a:gd name="T28" fmla="*/ 39 w 57"/>
                  <a:gd name="T29" fmla="*/ 4 h 33"/>
                  <a:gd name="T30" fmla="*/ 8 w 57"/>
                  <a:gd name="T31" fmla="*/ 10 h 33"/>
                  <a:gd name="T32" fmla="*/ 3 w 57"/>
                  <a:gd name="T33" fmla="*/ 30 h 33"/>
                  <a:gd name="T34" fmla="*/ 10 w 57"/>
                  <a:gd name="T35"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33">
                    <a:moveTo>
                      <a:pt x="1" y="32"/>
                    </a:moveTo>
                    <a:cubicBezTo>
                      <a:pt x="0" y="32"/>
                      <a:pt x="0" y="32"/>
                      <a:pt x="0" y="32"/>
                    </a:cubicBezTo>
                    <a:cubicBezTo>
                      <a:pt x="0" y="31"/>
                      <a:pt x="0" y="31"/>
                      <a:pt x="0" y="30"/>
                    </a:cubicBezTo>
                    <a:cubicBezTo>
                      <a:pt x="6" y="9"/>
                      <a:pt x="6" y="9"/>
                      <a:pt x="6" y="9"/>
                    </a:cubicBezTo>
                    <a:cubicBezTo>
                      <a:pt x="6" y="8"/>
                      <a:pt x="6" y="8"/>
                      <a:pt x="7" y="8"/>
                    </a:cubicBezTo>
                    <a:cubicBezTo>
                      <a:pt x="39" y="1"/>
                      <a:pt x="39" y="1"/>
                      <a:pt x="39" y="1"/>
                    </a:cubicBezTo>
                    <a:cubicBezTo>
                      <a:pt x="39" y="0"/>
                      <a:pt x="40" y="1"/>
                      <a:pt x="40" y="1"/>
                    </a:cubicBezTo>
                    <a:cubicBezTo>
                      <a:pt x="56" y="18"/>
                      <a:pt x="56" y="18"/>
                      <a:pt x="56" y="18"/>
                    </a:cubicBezTo>
                    <a:cubicBezTo>
                      <a:pt x="57" y="18"/>
                      <a:pt x="57" y="18"/>
                      <a:pt x="57" y="19"/>
                    </a:cubicBezTo>
                    <a:cubicBezTo>
                      <a:pt x="57" y="19"/>
                      <a:pt x="57" y="20"/>
                      <a:pt x="56" y="20"/>
                    </a:cubicBezTo>
                    <a:cubicBezTo>
                      <a:pt x="40" y="31"/>
                      <a:pt x="21" y="33"/>
                      <a:pt x="10" y="33"/>
                    </a:cubicBezTo>
                    <a:cubicBezTo>
                      <a:pt x="4" y="33"/>
                      <a:pt x="1" y="32"/>
                      <a:pt x="1" y="32"/>
                    </a:cubicBezTo>
                    <a:close/>
                    <a:moveTo>
                      <a:pt x="10" y="30"/>
                    </a:moveTo>
                    <a:cubicBezTo>
                      <a:pt x="20" y="30"/>
                      <a:pt x="38" y="28"/>
                      <a:pt x="53" y="18"/>
                    </a:cubicBezTo>
                    <a:cubicBezTo>
                      <a:pt x="39" y="4"/>
                      <a:pt x="39" y="4"/>
                      <a:pt x="39" y="4"/>
                    </a:cubicBezTo>
                    <a:cubicBezTo>
                      <a:pt x="8" y="10"/>
                      <a:pt x="8" y="10"/>
                      <a:pt x="8" y="10"/>
                    </a:cubicBezTo>
                    <a:cubicBezTo>
                      <a:pt x="3" y="30"/>
                      <a:pt x="3" y="30"/>
                      <a:pt x="3" y="30"/>
                    </a:cubicBezTo>
                    <a:cubicBezTo>
                      <a:pt x="5" y="30"/>
                      <a:pt x="7" y="30"/>
                      <a:pt x="10" y="3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2" name="Freeform 44"/>
              <p:cNvSpPr/>
              <p:nvPr/>
            </p:nvSpPr>
            <p:spPr bwMode="auto">
              <a:xfrm>
                <a:off x="3694" y="1010"/>
                <a:ext cx="424" cy="324"/>
              </a:xfrm>
              <a:custGeom>
                <a:avLst/>
                <a:gdLst>
                  <a:gd name="T0" fmla="*/ 10 w 179"/>
                  <a:gd name="T1" fmla="*/ 68 h 137"/>
                  <a:gd name="T2" fmla="*/ 4 w 179"/>
                  <a:gd name="T3" fmla="*/ 85 h 137"/>
                  <a:gd name="T4" fmla="*/ 19 w 179"/>
                  <a:gd name="T5" fmla="*/ 90 h 137"/>
                  <a:gd name="T6" fmla="*/ 121 w 179"/>
                  <a:gd name="T7" fmla="*/ 116 h 137"/>
                  <a:gd name="T8" fmla="*/ 166 w 179"/>
                  <a:gd name="T9" fmla="*/ 44 h 137"/>
                  <a:gd name="T10" fmla="*/ 170 w 179"/>
                  <a:gd name="T11" fmla="*/ 43 h 137"/>
                  <a:gd name="T12" fmla="*/ 176 w 179"/>
                  <a:gd name="T13" fmla="*/ 29 h 137"/>
                  <a:gd name="T14" fmla="*/ 164 w 179"/>
                  <a:gd name="T15" fmla="*/ 22 h 137"/>
                  <a:gd name="T16" fmla="*/ 99 w 179"/>
                  <a:gd name="T17" fmla="*/ 1 h 137"/>
                  <a:gd name="T18" fmla="*/ 11 w 179"/>
                  <a:gd name="T19" fmla="*/ 24 h 137"/>
                  <a:gd name="T20" fmla="*/ 10 w 179"/>
                  <a:gd name="T21" fmla="*/ 6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37">
                    <a:moveTo>
                      <a:pt x="10" y="68"/>
                    </a:moveTo>
                    <a:cubicBezTo>
                      <a:pt x="3" y="71"/>
                      <a:pt x="0" y="79"/>
                      <a:pt x="4" y="85"/>
                    </a:cubicBezTo>
                    <a:cubicBezTo>
                      <a:pt x="7" y="90"/>
                      <a:pt x="13" y="90"/>
                      <a:pt x="19" y="90"/>
                    </a:cubicBezTo>
                    <a:cubicBezTo>
                      <a:pt x="40" y="130"/>
                      <a:pt x="80" y="137"/>
                      <a:pt x="121" y="116"/>
                    </a:cubicBezTo>
                    <a:cubicBezTo>
                      <a:pt x="154" y="101"/>
                      <a:pt x="167" y="75"/>
                      <a:pt x="166" y="44"/>
                    </a:cubicBezTo>
                    <a:cubicBezTo>
                      <a:pt x="167" y="44"/>
                      <a:pt x="168" y="44"/>
                      <a:pt x="170" y="43"/>
                    </a:cubicBezTo>
                    <a:cubicBezTo>
                      <a:pt x="176" y="41"/>
                      <a:pt x="179" y="35"/>
                      <a:pt x="176" y="29"/>
                    </a:cubicBezTo>
                    <a:cubicBezTo>
                      <a:pt x="174" y="24"/>
                      <a:pt x="169" y="21"/>
                      <a:pt x="164" y="22"/>
                    </a:cubicBezTo>
                    <a:cubicBezTo>
                      <a:pt x="164" y="22"/>
                      <a:pt x="102" y="1"/>
                      <a:pt x="99" y="1"/>
                    </a:cubicBezTo>
                    <a:cubicBezTo>
                      <a:pt x="97" y="0"/>
                      <a:pt x="12" y="24"/>
                      <a:pt x="11" y="24"/>
                    </a:cubicBezTo>
                    <a:cubicBezTo>
                      <a:pt x="10" y="25"/>
                      <a:pt x="10" y="68"/>
                      <a:pt x="10" y="68"/>
                    </a:cubicBezTo>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3" name="Freeform 45"/>
              <p:cNvSpPr>
                <a:spLocks noEditPoints="1"/>
              </p:cNvSpPr>
              <p:nvPr/>
            </p:nvSpPr>
            <p:spPr bwMode="auto">
              <a:xfrm>
                <a:off x="3697" y="1008"/>
                <a:ext cx="421" cy="308"/>
              </a:xfrm>
              <a:custGeom>
                <a:avLst/>
                <a:gdLst>
                  <a:gd name="T0" fmla="*/ 17 w 178"/>
                  <a:gd name="T1" fmla="*/ 93 h 130"/>
                  <a:gd name="T2" fmla="*/ 2 w 178"/>
                  <a:gd name="T3" fmla="*/ 87 h 130"/>
                  <a:gd name="T4" fmla="*/ 0 w 178"/>
                  <a:gd name="T5" fmla="*/ 80 h 130"/>
                  <a:gd name="T6" fmla="*/ 7 w 178"/>
                  <a:gd name="T7" fmla="*/ 68 h 130"/>
                  <a:gd name="T8" fmla="*/ 8 w 178"/>
                  <a:gd name="T9" fmla="*/ 26 h 130"/>
                  <a:gd name="T10" fmla="*/ 9 w 178"/>
                  <a:gd name="T11" fmla="*/ 24 h 130"/>
                  <a:gd name="T12" fmla="*/ 13 w 178"/>
                  <a:gd name="T13" fmla="*/ 23 h 130"/>
                  <a:gd name="T14" fmla="*/ 23 w 178"/>
                  <a:gd name="T15" fmla="*/ 20 h 130"/>
                  <a:gd name="T16" fmla="*/ 53 w 178"/>
                  <a:gd name="T17" fmla="*/ 12 h 130"/>
                  <a:gd name="T18" fmla="*/ 98 w 178"/>
                  <a:gd name="T19" fmla="*/ 0 h 130"/>
                  <a:gd name="T20" fmla="*/ 99 w 178"/>
                  <a:gd name="T21" fmla="*/ 0 h 130"/>
                  <a:gd name="T22" fmla="*/ 163 w 178"/>
                  <a:gd name="T23" fmla="*/ 21 h 130"/>
                  <a:gd name="T24" fmla="*/ 165 w 178"/>
                  <a:gd name="T25" fmla="*/ 21 h 130"/>
                  <a:gd name="T26" fmla="*/ 177 w 178"/>
                  <a:gd name="T27" fmla="*/ 29 h 130"/>
                  <a:gd name="T28" fmla="*/ 178 w 178"/>
                  <a:gd name="T29" fmla="*/ 34 h 130"/>
                  <a:gd name="T30" fmla="*/ 169 w 178"/>
                  <a:gd name="T31" fmla="*/ 46 h 130"/>
                  <a:gd name="T32" fmla="*/ 166 w 178"/>
                  <a:gd name="T33" fmla="*/ 47 h 130"/>
                  <a:gd name="T34" fmla="*/ 166 w 178"/>
                  <a:gd name="T35" fmla="*/ 49 h 130"/>
                  <a:gd name="T36" fmla="*/ 121 w 178"/>
                  <a:gd name="T37" fmla="*/ 119 h 130"/>
                  <a:gd name="T38" fmla="*/ 77 w 178"/>
                  <a:gd name="T39" fmla="*/ 130 h 130"/>
                  <a:gd name="T40" fmla="*/ 76 w 178"/>
                  <a:gd name="T41" fmla="*/ 130 h 130"/>
                  <a:gd name="T42" fmla="*/ 17 w 178"/>
                  <a:gd name="T43" fmla="*/ 93 h 130"/>
                  <a:gd name="T44" fmla="*/ 9 w 178"/>
                  <a:gd name="T45" fmla="*/ 71 h 130"/>
                  <a:gd name="T46" fmla="*/ 3 w 178"/>
                  <a:gd name="T47" fmla="*/ 80 h 130"/>
                  <a:gd name="T48" fmla="*/ 4 w 178"/>
                  <a:gd name="T49" fmla="*/ 85 h 130"/>
                  <a:gd name="T50" fmla="*/ 18 w 178"/>
                  <a:gd name="T51" fmla="*/ 90 h 130"/>
                  <a:gd name="T52" fmla="*/ 19 w 178"/>
                  <a:gd name="T53" fmla="*/ 91 h 130"/>
                  <a:gd name="T54" fmla="*/ 77 w 178"/>
                  <a:gd name="T55" fmla="*/ 127 h 130"/>
                  <a:gd name="T56" fmla="*/ 119 w 178"/>
                  <a:gd name="T57" fmla="*/ 116 h 130"/>
                  <a:gd name="T58" fmla="*/ 163 w 178"/>
                  <a:gd name="T59" fmla="*/ 49 h 130"/>
                  <a:gd name="T60" fmla="*/ 163 w 178"/>
                  <a:gd name="T61" fmla="*/ 45 h 130"/>
                  <a:gd name="T62" fmla="*/ 164 w 178"/>
                  <a:gd name="T63" fmla="*/ 44 h 130"/>
                  <a:gd name="T64" fmla="*/ 165 w 178"/>
                  <a:gd name="T65" fmla="*/ 44 h 130"/>
                  <a:gd name="T66" fmla="*/ 165 w 178"/>
                  <a:gd name="T67" fmla="*/ 44 h 130"/>
                  <a:gd name="T68" fmla="*/ 168 w 178"/>
                  <a:gd name="T69" fmla="*/ 43 h 130"/>
                  <a:gd name="T70" fmla="*/ 175 w 178"/>
                  <a:gd name="T71" fmla="*/ 34 h 130"/>
                  <a:gd name="T72" fmla="*/ 174 w 178"/>
                  <a:gd name="T73" fmla="*/ 30 h 130"/>
                  <a:gd name="T74" fmla="*/ 165 w 178"/>
                  <a:gd name="T75" fmla="*/ 24 h 130"/>
                  <a:gd name="T76" fmla="*/ 163 w 178"/>
                  <a:gd name="T77" fmla="*/ 24 h 130"/>
                  <a:gd name="T78" fmla="*/ 162 w 178"/>
                  <a:gd name="T79" fmla="*/ 24 h 130"/>
                  <a:gd name="T80" fmla="*/ 131 w 178"/>
                  <a:gd name="T81" fmla="*/ 14 h 130"/>
                  <a:gd name="T82" fmla="*/ 98 w 178"/>
                  <a:gd name="T83" fmla="*/ 3 h 130"/>
                  <a:gd name="T84" fmla="*/ 11 w 178"/>
                  <a:gd name="T85" fmla="*/ 27 h 130"/>
                  <a:gd name="T86" fmla="*/ 11 w 178"/>
                  <a:gd name="T87" fmla="*/ 28 h 130"/>
                  <a:gd name="T88" fmla="*/ 11 w 178"/>
                  <a:gd name="T89" fmla="*/ 32 h 130"/>
                  <a:gd name="T90" fmla="*/ 10 w 178"/>
                  <a:gd name="T91" fmla="*/ 47 h 130"/>
                  <a:gd name="T92" fmla="*/ 10 w 178"/>
                  <a:gd name="T93" fmla="*/ 69 h 130"/>
                  <a:gd name="T94" fmla="*/ 10 w 178"/>
                  <a:gd name="T95" fmla="*/ 70 h 130"/>
                  <a:gd name="T96" fmla="*/ 9 w 178"/>
                  <a:gd name="T97" fmla="*/ 70 h 130"/>
                  <a:gd name="T98" fmla="*/ 9 w 178"/>
                  <a:gd name="T99" fmla="*/ 70 h 130"/>
                  <a:gd name="T100" fmla="*/ 9 w 178"/>
                  <a:gd name="T101" fmla="*/ 71 h 130"/>
                  <a:gd name="T102" fmla="*/ 9 w 178"/>
                  <a:gd name="T10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130">
                    <a:moveTo>
                      <a:pt x="17" y="93"/>
                    </a:moveTo>
                    <a:cubicBezTo>
                      <a:pt x="12" y="92"/>
                      <a:pt x="5" y="92"/>
                      <a:pt x="2" y="87"/>
                    </a:cubicBezTo>
                    <a:cubicBezTo>
                      <a:pt x="0" y="85"/>
                      <a:pt x="0" y="83"/>
                      <a:pt x="0" y="80"/>
                    </a:cubicBezTo>
                    <a:cubicBezTo>
                      <a:pt x="0" y="75"/>
                      <a:pt x="3" y="70"/>
                      <a:pt x="7" y="68"/>
                    </a:cubicBezTo>
                    <a:cubicBezTo>
                      <a:pt x="7" y="62"/>
                      <a:pt x="7" y="31"/>
                      <a:pt x="8" y="26"/>
                    </a:cubicBezTo>
                    <a:cubicBezTo>
                      <a:pt x="8" y="25"/>
                      <a:pt x="8" y="25"/>
                      <a:pt x="9" y="24"/>
                    </a:cubicBezTo>
                    <a:cubicBezTo>
                      <a:pt x="10" y="24"/>
                      <a:pt x="11" y="24"/>
                      <a:pt x="13" y="23"/>
                    </a:cubicBezTo>
                    <a:cubicBezTo>
                      <a:pt x="16" y="22"/>
                      <a:pt x="19" y="21"/>
                      <a:pt x="23" y="20"/>
                    </a:cubicBezTo>
                    <a:cubicBezTo>
                      <a:pt x="31" y="18"/>
                      <a:pt x="42" y="15"/>
                      <a:pt x="53" y="12"/>
                    </a:cubicBezTo>
                    <a:cubicBezTo>
                      <a:pt x="75" y="6"/>
                      <a:pt x="96" y="0"/>
                      <a:pt x="98" y="0"/>
                    </a:cubicBezTo>
                    <a:cubicBezTo>
                      <a:pt x="99" y="0"/>
                      <a:pt x="99" y="0"/>
                      <a:pt x="99" y="0"/>
                    </a:cubicBezTo>
                    <a:cubicBezTo>
                      <a:pt x="102" y="1"/>
                      <a:pt x="158" y="19"/>
                      <a:pt x="163" y="21"/>
                    </a:cubicBezTo>
                    <a:cubicBezTo>
                      <a:pt x="163" y="21"/>
                      <a:pt x="164" y="21"/>
                      <a:pt x="165" y="21"/>
                    </a:cubicBezTo>
                    <a:cubicBezTo>
                      <a:pt x="170" y="21"/>
                      <a:pt x="175" y="24"/>
                      <a:pt x="177" y="29"/>
                    </a:cubicBezTo>
                    <a:cubicBezTo>
                      <a:pt x="177" y="31"/>
                      <a:pt x="178" y="32"/>
                      <a:pt x="178" y="34"/>
                    </a:cubicBezTo>
                    <a:cubicBezTo>
                      <a:pt x="178" y="39"/>
                      <a:pt x="174" y="44"/>
                      <a:pt x="169" y="46"/>
                    </a:cubicBezTo>
                    <a:cubicBezTo>
                      <a:pt x="168" y="46"/>
                      <a:pt x="167" y="47"/>
                      <a:pt x="166" y="47"/>
                    </a:cubicBezTo>
                    <a:cubicBezTo>
                      <a:pt x="166" y="47"/>
                      <a:pt x="166" y="48"/>
                      <a:pt x="166" y="49"/>
                    </a:cubicBezTo>
                    <a:cubicBezTo>
                      <a:pt x="166" y="78"/>
                      <a:pt x="153" y="104"/>
                      <a:pt x="121" y="119"/>
                    </a:cubicBezTo>
                    <a:cubicBezTo>
                      <a:pt x="106" y="126"/>
                      <a:pt x="91" y="130"/>
                      <a:pt x="77" y="130"/>
                    </a:cubicBezTo>
                    <a:cubicBezTo>
                      <a:pt x="76" y="130"/>
                      <a:pt x="76" y="130"/>
                      <a:pt x="76" y="130"/>
                    </a:cubicBezTo>
                    <a:cubicBezTo>
                      <a:pt x="52" y="130"/>
                      <a:pt x="30" y="118"/>
                      <a:pt x="17" y="93"/>
                    </a:cubicBezTo>
                    <a:close/>
                    <a:moveTo>
                      <a:pt x="9" y="71"/>
                    </a:moveTo>
                    <a:cubicBezTo>
                      <a:pt x="5" y="72"/>
                      <a:pt x="3" y="76"/>
                      <a:pt x="3" y="80"/>
                    </a:cubicBezTo>
                    <a:cubicBezTo>
                      <a:pt x="3" y="82"/>
                      <a:pt x="3" y="84"/>
                      <a:pt x="4" y="85"/>
                    </a:cubicBezTo>
                    <a:cubicBezTo>
                      <a:pt x="7" y="89"/>
                      <a:pt x="12" y="90"/>
                      <a:pt x="18" y="90"/>
                    </a:cubicBezTo>
                    <a:cubicBezTo>
                      <a:pt x="18" y="90"/>
                      <a:pt x="19" y="90"/>
                      <a:pt x="19" y="91"/>
                    </a:cubicBezTo>
                    <a:cubicBezTo>
                      <a:pt x="32" y="116"/>
                      <a:pt x="53" y="127"/>
                      <a:pt x="77" y="127"/>
                    </a:cubicBezTo>
                    <a:cubicBezTo>
                      <a:pt x="90" y="127"/>
                      <a:pt x="105" y="123"/>
                      <a:pt x="119" y="116"/>
                    </a:cubicBezTo>
                    <a:cubicBezTo>
                      <a:pt x="150" y="101"/>
                      <a:pt x="163" y="77"/>
                      <a:pt x="163" y="49"/>
                    </a:cubicBezTo>
                    <a:cubicBezTo>
                      <a:pt x="163" y="47"/>
                      <a:pt x="163" y="46"/>
                      <a:pt x="163" y="45"/>
                    </a:cubicBezTo>
                    <a:cubicBezTo>
                      <a:pt x="163" y="45"/>
                      <a:pt x="163" y="44"/>
                      <a:pt x="164" y="44"/>
                    </a:cubicBezTo>
                    <a:cubicBezTo>
                      <a:pt x="164" y="44"/>
                      <a:pt x="164" y="44"/>
                      <a:pt x="165" y="44"/>
                    </a:cubicBezTo>
                    <a:cubicBezTo>
                      <a:pt x="165" y="44"/>
                      <a:pt x="165" y="44"/>
                      <a:pt x="165" y="44"/>
                    </a:cubicBezTo>
                    <a:cubicBezTo>
                      <a:pt x="166" y="44"/>
                      <a:pt x="167" y="43"/>
                      <a:pt x="168" y="43"/>
                    </a:cubicBezTo>
                    <a:cubicBezTo>
                      <a:pt x="172" y="42"/>
                      <a:pt x="175" y="38"/>
                      <a:pt x="175" y="34"/>
                    </a:cubicBezTo>
                    <a:cubicBezTo>
                      <a:pt x="175" y="33"/>
                      <a:pt x="174" y="31"/>
                      <a:pt x="174" y="30"/>
                    </a:cubicBezTo>
                    <a:cubicBezTo>
                      <a:pt x="172" y="26"/>
                      <a:pt x="169" y="24"/>
                      <a:pt x="165" y="24"/>
                    </a:cubicBezTo>
                    <a:cubicBezTo>
                      <a:pt x="164" y="24"/>
                      <a:pt x="164" y="24"/>
                      <a:pt x="163" y="24"/>
                    </a:cubicBezTo>
                    <a:cubicBezTo>
                      <a:pt x="162" y="24"/>
                      <a:pt x="162" y="24"/>
                      <a:pt x="162" y="24"/>
                    </a:cubicBezTo>
                    <a:cubicBezTo>
                      <a:pt x="162" y="24"/>
                      <a:pt x="147" y="19"/>
                      <a:pt x="131" y="14"/>
                    </a:cubicBezTo>
                    <a:cubicBezTo>
                      <a:pt x="116" y="9"/>
                      <a:pt x="100" y="3"/>
                      <a:pt x="98" y="3"/>
                    </a:cubicBezTo>
                    <a:cubicBezTo>
                      <a:pt x="95" y="3"/>
                      <a:pt x="19" y="24"/>
                      <a:pt x="11" y="27"/>
                    </a:cubicBezTo>
                    <a:cubicBezTo>
                      <a:pt x="11" y="27"/>
                      <a:pt x="11" y="27"/>
                      <a:pt x="11" y="28"/>
                    </a:cubicBezTo>
                    <a:cubicBezTo>
                      <a:pt x="11" y="29"/>
                      <a:pt x="11" y="30"/>
                      <a:pt x="11" y="32"/>
                    </a:cubicBezTo>
                    <a:cubicBezTo>
                      <a:pt x="11" y="36"/>
                      <a:pt x="10" y="42"/>
                      <a:pt x="10" y="47"/>
                    </a:cubicBezTo>
                    <a:cubicBezTo>
                      <a:pt x="10" y="57"/>
                      <a:pt x="10" y="68"/>
                      <a:pt x="10" y="69"/>
                    </a:cubicBezTo>
                    <a:cubicBezTo>
                      <a:pt x="10" y="70"/>
                      <a:pt x="10" y="70"/>
                      <a:pt x="10" y="70"/>
                    </a:cubicBezTo>
                    <a:cubicBezTo>
                      <a:pt x="9" y="70"/>
                      <a:pt x="9" y="70"/>
                      <a:pt x="9" y="70"/>
                    </a:cubicBezTo>
                    <a:cubicBezTo>
                      <a:pt x="9" y="70"/>
                      <a:pt x="9" y="70"/>
                      <a:pt x="9" y="70"/>
                    </a:cubicBezTo>
                    <a:cubicBezTo>
                      <a:pt x="9" y="71"/>
                      <a:pt x="9" y="71"/>
                      <a:pt x="9" y="71"/>
                    </a:cubicBezTo>
                    <a:cubicBezTo>
                      <a:pt x="9" y="71"/>
                      <a:pt x="9" y="71"/>
                      <a:pt x="9" y="7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4" name="Freeform 46"/>
              <p:cNvSpPr/>
              <p:nvPr/>
            </p:nvSpPr>
            <p:spPr bwMode="auto">
              <a:xfrm>
                <a:off x="3605" y="866"/>
                <a:ext cx="482" cy="310"/>
              </a:xfrm>
              <a:custGeom>
                <a:avLst/>
                <a:gdLst>
                  <a:gd name="T0" fmla="*/ 199 w 204"/>
                  <a:gd name="T1" fmla="*/ 83 h 131"/>
                  <a:gd name="T2" fmla="*/ 201 w 204"/>
                  <a:gd name="T3" fmla="*/ 65 h 131"/>
                  <a:gd name="T4" fmla="*/ 150 w 204"/>
                  <a:gd name="T5" fmla="*/ 14 h 131"/>
                  <a:gd name="T6" fmla="*/ 54 w 204"/>
                  <a:gd name="T7" fmla="*/ 42 h 131"/>
                  <a:gd name="T8" fmla="*/ 47 w 204"/>
                  <a:gd name="T9" fmla="*/ 131 h 131"/>
                  <a:gd name="T10" fmla="*/ 64 w 204"/>
                  <a:gd name="T11" fmla="*/ 113 h 131"/>
                  <a:gd name="T12" fmla="*/ 97 w 204"/>
                  <a:gd name="T13" fmla="*/ 100 h 131"/>
                  <a:gd name="T14" fmla="*/ 132 w 204"/>
                  <a:gd name="T15" fmla="*/ 86 h 131"/>
                  <a:gd name="T16" fmla="*/ 167 w 204"/>
                  <a:gd name="T17" fmla="*/ 74 h 131"/>
                  <a:gd name="T18" fmla="*/ 199 w 204"/>
                  <a:gd name="T19" fmla="*/ 8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131">
                    <a:moveTo>
                      <a:pt x="199" y="83"/>
                    </a:moveTo>
                    <a:cubicBezTo>
                      <a:pt x="204" y="80"/>
                      <a:pt x="203" y="71"/>
                      <a:pt x="201" y="65"/>
                    </a:cubicBezTo>
                    <a:cubicBezTo>
                      <a:pt x="194" y="43"/>
                      <a:pt x="173" y="18"/>
                      <a:pt x="150" y="14"/>
                    </a:cubicBezTo>
                    <a:cubicBezTo>
                      <a:pt x="120" y="0"/>
                      <a:pt x="73" y="17"/>
                      <a:pt x="54" y="42"/>
                    </a:cubicBezTo>
                    <a:cubicBezTo>
                      <a:pt x="54" y="42"/>
                      <a:pt x="0" y="96"/>
                      <a:pt x="47" y="131"/>
                    </a:cubicBezTo>
                    <a:cubicBezTo>
                      <a:pt x="47" y="131"/>
                      <a:pt x="58" y="131"/>
                      <a:pt x="64" y="113"/>
                    </a:cubicBezTo>
                    <a:cubicBezTo>
                      <a:pt x="64" y="113"/>
                      <a:pt x="89" y="125"/>
                      <a:pt x="97" y="100"/>
                    </a:cubicBezTo>
                    <a:cubicBezTo>
                      <a:pt x="97" y="100"/>
                      <a:pt x="120" y="113"/>
                      <a:pt x="132" y="86"/>
                    </a:cubicBezTo>
                    <a:cubicBezTo>
                      <a:pt x="132" y="86"/>
                      <a:pt x="153" y="99"/>
                      <a:pt x="167" y="74"/>
                    </a:cubicBezTo>
                    <a:cubicBezTo>
                      <a:pt x="167" y="74"/>
                      <a:pt x="179" y="96"/>
                      <a:pt x="199" y="83"/>
                    </a:cubicBezTo>
                    <a:close/>
                  </a:path>
                </a:pathLst>
              </a:custGeom>
              <a:solidFill>
                <a:srgbClr val="CF93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5" name="Freeform 47"/>
              <p:cNvSpPr>
                <a:spLocks noEditPoints="1"/>
              </p:cNvSpPr>
              <p:nvPr/>
            </p:nvSpPr>
            <p:spPr bwMode="auto">
              <a:xfrm>
                <a:off x="3666" y="885"/>
                <a:ext cx="421" cy="293"/>
              </a:xfrm>
              <a:custGeom>
                <a:avLst/>
                <a:gdLst>
                  <a:gd name="T0" fmla="*/ 21 w 178"/>
                  <a:gd name="T1" fmla="*/ 124 h 124"/>
                  <a:gd name="T2" fmla="*/ 20 w 178"/>
                  <a:gd name="T3" fmla="*/ 124 h 124"/>
                  <a:gd name="T4" fmla="*/ 0 w 178"/>
                  <a:gd name="T5" fmla="*/ 88 h 124"/>
                  <a:gd name="T6" fmla="*/ 27 w 178"/>
                  <a:gd name="T7" fmla="*/ 34 h 124"/>
                  <a:gd name="T8" fmla="*/ 99 w 178"/>
                  <a:gd name="T9" fmla="*/ 0 h 124"/>
                  <a:gd name="T10" fmla="*/ 124 w 178"/>
                  <a:gd name="T11" fmla="*/ 5 h 124"/>
                  <a:gd name="T12" fmla="*/ 177 w 178"/>
                  <a:gd name="T13" fmla="*/ 57 h 124"/>
                  <a:gd name="T14" fmla="*/ 178 w 178"/>
                  <a:gd name="T15" fmla="*/ 67 h 124"/>
                  <a:gd name="T16" fmla="*/ 174 w 178"/>
                  <a:gd name="T17" fmla="*/ 77 h 124"/>
                  <a:gd name="T18" fmla="*/ 173 w 178"/>
                  <a:gd name="T19" fmla="*/ 75 h 124"/>
                  <a:gd name="T20" fmla="*/ 174 w 178"/>
                  <a:gd name="T21" fmla="*/ 77 h 124"/>
                  <a:gd name="T22" fmla="*/ 161 w 178"/>
                  <a:gd name="T23" fmla="*/ 81 h 124"/>
                  <a:gd name="T24" fmla="*/ 141 w 178"/>
                  <a:gd name="T25" fmla="*/ 69 h 124"/>
                  <a:gd name="T26" fmla="*/ 118 w 178"/>
                  <a:gd name="T27" fmla="*/ 83 h 124"/>
                  <a:gd name="T28" fmla="*/ 106 w 178"/>
                  <a:gd name="T29" fmla="*/ 80 h 124"/>
                  <a:gd name="T30" fmla="*/ 84 w 178"/>
                  <a:gd name="T31" fmla="*/ 96 h 124"/>
                  <a:gd name="T32" fmla="*/ 72 w 178"/>
                  <a:gd name="T33" fmla="*/ 94 h 124"/>
                  <a:gd name="T34" fmla="*/ 51 w 178"/>
                  <a:gd name="T35" fmla="*/ 109 h 124"/>
                  <a:gd name="T36" fmla="*/ 39 w 178"/>
                  <a:gd name="T37" fmla="*/ 107 h 124"/>
                  <a:gd name="T38" fmla="*/ 21 w 178"/>
                  <a:gd name="T39" fmla="*/ 124 h 124"/>
                  <a:gd name="T40" fmla="*/ 29 w 178"/>
                  <a:gd name="T41" fmla="*/ 35 h 124"/>
                  <a:gd name="T42" fmla="*/ 16 w 178"/>
                  <a:gd name="T43" fmla="*/ 52 h 124"/>
                  <a:gd name="T44" fmla="*/ 3 w 178"/>
                  <a:gd name="T45" fmla="*/ 88 h 124"/>
                  <a:gd name="T46" fmla="*/ 21 w 178"/>
                  <a:gd name="T47" fmla="*/ 121 h 124"/>
                  <a:gd name="T48" fmla="*/ 37 w 178"/>
                  <a:gd name="T49" fmla="*/ 104 h 124"/>
                  <a:gd name="T50" fmla="*/ 37 w 178"/>
                  <a:gd name="T51" fmla="*/ 104 h 124"/>
                  <a:gd name="T52" fmla="*/ 39 w 178"/>
                  <a:gd name="T53" fmla="*/ 104 h 124"/>
                  <a:gd name="T54" fmla="*/ 42 w 178"/>
                  <a:gd name="T55" fmla="*/ 105 h 124"/>
                  <a:gd name="T56" fmla="*/ 51 w 178"/>
                  <a:gd name="T57" fmla="*/ 106 h 124"/>
                  <a:gd name="T58" fmla="*/ 70 w 178"/>
                  <a:gd name="T59" fmla="*/ 91 h 124"/>
                  <a:gd name="T60" fmla="*/ 70 w 178"/>
                  <a:gd name="T61" fmla="*/ 90 h 124"/>
                  <a:gd name="T62" fmla="*/ 72 w 178"/>
                  <a:gd name="T63" fmla="*/ 90 h 124"/>
                  <a:gd name="T64" fmla="*/ 75 w 178"/>
                  <a:gd name="T65" fmla="*/ 92 h 124"/>
                  <a:gd name="T66" fmla="*/ 84 w 178"/>
                  <a:gd name="T67" fmla="*/ 93 h 124"/>
                  <a:gd name="T68" fmla="*/ 104 w 178"/>
                  <a:gd name="T69" fmla="*/ 78 h 124"/>
                  <a:gd name="T70" fmla="*/ 105 w 178"/>
                  <a:gd name="T71" fmla="*/ 77 h 124"/>
                  <a:gd name="T72" fmla="*/ 106 w 178"/>
                  <a:gd name="T73" fmla="*/ 77 h 124"/>
                  <a:gd name="T74" fmla="*/ 110 w 178"/>
                  <a:gd name="T75" fmla="*/ 78 h 124"/>
                  <a:gd name="T76" fmla="*/ 118 w 178"/>
                  <a:gd name="T77" fmla="*/ 80 h 124"/>
                  <a:gd name="T78" fmla="*/ 139 w 178"/>
                  <a:gd name="T79" fmla="*/ 65 h 124"/>
                  <a:gd name="T80" fmla="*/ 141 w 178"/>
                  <a:gd name="T81" fmla="*/ 64 h 124"/>
                  <a:gd name="T82" fmla="*/ 142 w 178"/>
                  <a:gd name="T83" fmla="*/ 65 h 124"/>
                  <a:gd name="T84" fmla="*/ 147 w 178"/>
                  <a:gd name="T85" fmla="*/ 71 h 124"/>
                  <a:gd name="T86" fmla="*/ 161 w 178"/>
                  <a:gd name="T87" fmla="*/ 78 h 124"/>
                  <a:gd name="T88" fmla="*/ 172 w 178"/>
                  <a:gd name="T89" fmla="*/ 74 h 124"/>
                  <a:gd name="T90" fmla="*/ 172 w 178"/>
                  <a:gd name="T91" fmla="*/ 74 h 124"/>
                  <a:gd name="T92" fmla="*/ 175 w 178"/>
                  <a:gd name="T93" fmla="*/ 67 h 124"/>
                  <a:gd name="T94" fmla="*/ 174 w 178"/>
                  <a:gd name="T95" fmla="*/ 58 h 124"/>
                  <a:gd name="T96" fmla="*/ 123 w 178"/>
                  <a:gd name="T97" fmla="*/ 7 h 124"/>
                  <a:gd name="T98" fmla="*/ 123 w 178"/>
                  <a:gd name="T99" fmla="*/ 7 h 124"/>
                  <a:gd name="T100" fmla="*/ 99 w 178"/>
                  <a:gd name="T101" fmla="*/ 3 h 124"/>
                  <a:gd name="T102" fmla="*/ 99 w 178"/>
                  <a:gd name="T103" fmla="*/ 3 h 124"/>
                  <a:gd name="T104" fmla="*/ 29 w 178"/>
                  <a:gd name="T105" fmla="*/ 3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8" h="124">
                    <a:moveTo>
                      <a:pt x="21" y="124"/>
                    </a:moveTo>
                    <a:cubicBezTo>
                      <a:pt x="20" y="124"/>
                      <a:pt x="20" y="124"/>
                      <a:pt x="20" y="124"/>
                    </a:cubicBezTo>
                    <a:cubicBezTo>
                      <a:pt x="6" y="113"/>
                      <a:pt x="0" y="101"/>
                      <a:pt x="0" y="88"/>
                    </a:cubicBezTo>
                    <a:cubicBezTo>
                      <a:pt x="0" y="60"/>
                      <a:pt x="27" y="33"/>
                      <a:pt x="27" y="34"/>
                    </a:cubicBezTo>
                    <a:cubicBezTo>
                      <a:pt x="41" y="14"/>
                      <a:pt x="72" y="0"/>
                      <a:pt x="99" y="0"/>
                    </a:cubicBezTo>
                    <a:cubicBezTo>
                      <a:pt x="108" y="0"/>
                      <a:pt x="117" y="1"/>
                      <a:pt x="124" y="5"/>
                    </a:cubicBezTo>
                    <a:cubicBezTo>
                      <a:pt x="148" y="9"/>
                      <a:pt x="170" y="35"/>
                      <a:pt x="177" y="57"/>
                    </a:cubicBezTo>
                    <a:cubicBezTo>
                      <a:pt x="178" y="60"/>
                      <a:pt x="178" y="63"/>
                      <a:pt x="178" y="67"/>
                    </a:cubicBezTo>
                    <a:cubicBezTo>
                      <a:pt x="178" y="70"/>
                      <a:pt x="177" y="74"/>
                      <a:pt x="174" y="77"/>
                    </a:cubicBezTo>
                    <a:cubicBezTo>
                      <a:pt x="173" y="75"/>
                      <a:pt x="173" y="75"/>
                      <a:pt x="173" y="75"/>
                    </a:cubicBezTo>
                    <a:cubicBezTo>
                      <a:pt x="174" y="77"/>
                      <a:pt x="174" y="77"/>
                      <a:pt x="174" y="77"/>
                    </a:cubicBezTo>
                    <a:cubicBezTo>
                      <a:pt x="169" y="79"/>
                      <a:pt x="165" y="81"/>
                      <a:pt x="161" y="81"/>
                    </a:cubicBezTo>
                    <a:cubicBezTo>
                      <a:pt x="150" y="81"/>
                      <a:pt x="143" y="73"/>
                      <a:pt x="141" y="69"/>
                    </a:cubicBezTo>
                    <a:cubicBezTo>
                      <a:pt x="134" y="80"/>
                      <a:pt x="125" y="83"/>
                      <a:pt x="118" y="83"/>
                    </a:cubicBezTo>
                    <a:cubicBezTo>
                      <a:pt x="113" y="83"/>
                      <a:pt x="109" y="81"/>
                      <a:pt x="106" y="80"/>
                    </a:cubicBezTo>
                    <a:cubicBezTo>
                      <a:pt x="100" y="93"/>
                      <a:pt x="91" y="97"/>
                      <a:pt x="84" y="96"/>
                    </a:cubicBezTo>
                    <a:cubicBezTo>
                      <a:pt x="78" y="96"/>
                      <a:pt x="74" y="95"/>
                      <a:pt x="72" y="94"/>
                    </a:cubicBezTo>
                    <a:cubicBezTo>
                      <a:pt x="67" y="106"/>
                      <a:pt x="58" y="109"/>
                      <a:pt x="51" y="109"/>
                    </a:cubicBezTo>
                    <a:cubicBezTo>
                      <a:pt x="46" y="109"/>
                      <a:pt x="41" y="108"/>
                      <a:pt x="39" y="107"/>
                    </a:cubicBezTo>
                    <a:cubicBezTo>
                      <a:pt x="33" y="123"/>
                      <a:pt x="22" y="124"/>
                      <a:pt x="21" y="124"/>
                    </a:cubicBezTo>
                    <a:close/>
                    <a:moveTo>
                      <a:pt x="29" y="35"/>
                    </a:moveTo>
                    <a:cubicBezTo>
                      <a:pt x="29" y="36"/>
                      <a:pt x="23" y="42"/>
                      <a:pt x="16" y="52"/>
                    </a:cubicBezTo>
                    <a:cubicBezTo>
                      <a:pt x="10" y="62"/>
                      <a:pt x="3" y="75"/>
                      <a:pt x="3" y="88"/>
                    </a:cubicBezTo>
                    <a:cubicBezTo>
                      <a:pt x="3" y="100"/>
                      <a:pt x="8" y="111"/>
                      <a:pt x="21" y="121"/>
                    </a:cubicBezTo>
                    <a:cubicBezTo>
                      <a:pt x="23" y="121"/>
                      <a:pt x="31" y="120"/>
                      <a:pt x="37" y="104"/>
                    </a:cubicBezTo>
                    <a:cubicBezTo>
                      <a:pt x="37" y="104"/>
                      <a:pt x="37" y="104"/>
                      <a:pt x="37" y="104"/>
                    </a:cubicBezTo>
                    <a:cubicBezTo>
                      <a:pt x="38" y="103"/>
                      <a:pt x="38" y="103"/>
                      <a:pt x="39" y="104"/>
                    </a:cubicBezTo>
                    <a:cubicBezTo>
                      <a:pt x="39" y="104"/>
                      <a:pt x="40" y="104"/>
                      <a:pt x="42" y="105"/>
                    </a:cubicBezTo>
                    <a:cubicBezTo>
                      <a:pt x="45" y="106"/>
                      <a:pt x="48" y="106"/>
                      <a:pt x="51" y="106"/>
                    </a:cubicBezTo>
                    <a:cubicBezTo>
                      <a:pt x="58" y="106"/>
                      <a:pt x="65" y="104"/>
                      <a:pt x="70" y="91"/>
                    </a:cubicBezTo>
                    <a:cubicBezTo>
                      <a:pt x="70" y="91"/>
                      <a:pt x="70" y="91"/>
                      <a:pt x="70" y="90"/>
                    </a:cubicBezTo>
                    <a:cubicBezTo>
                      <a:pt x="71" y="90"/>
                      <a:pt x="71" y="90"/>
                      <a:pt x="72" y="90"/>
                    </a:cubicBezTo>
                    <a:cubicBezTo>
                      <a:pt x="72" y="90"/>
                      <a:pt x="73" y="91"/>
                      <a:pt x="75" y="92"/>
                    </a:cubicBezTo>
                    <a:cubicBezTo>
                      <a:pt x="77" y="93"/>
                      <a:pt x="80" y="93"/>
                      <a:pt x="84" y="93"/>
                    </a:cubicBezTo>
                    <a:cubicBezTo>
                      <a:pt x="91" y="93"/>
                      <a:pt x="99" y="91"/>
                      <a:pt x="104" y="78"/>
                    </a:cubicBezTo>
                    <a:cubicBezTo>
                      <a:pt x="105" y="77"/>
                      <a:pt x="105" y="77"/>
                      <a:pt x="105" y="77"/>
                    </a:cubicBezTo>
                    <a:cubicBezTo>
                      <a:pt x="106" y="77"/>
                      <a:pt x="106" y="77"/>
                      <a:pt x="106" y="77"/>
                    </a:cubicBezTo>
                    <a:cubicBezTo>
                      <a:pt x="106" y="77"/>
                      <a:pt x="108" y="78"/>
                      <a:pt x="110" y="78"/>
                    </a:cubicBezTo>
                    <a:cubicBezTo>
                      <a:pt x="112" y="79"/>
                      <a:pt x="115" y="80"/>
                      <a:pt x="118" y="80"/>
                    </a:cubicBezTo>
                    <a:cubicBezTo>
                      <a:pt x="125" y="80"/>
                      <a:pt x="133" y="77"/>
                      <a:pt x="139" y="65"/>
                    </a:cubicBezTo>
                    <a:cubicBezTo>
                      <a:pt x="140" y="65"/>
                      <a:pt x="140" y="64"/>
                      <a:pt x="141" y="64"/>
                    </a:cubicBezTo>
                    <a:cubicBezTo>
                      <a:pt x="141" y="64"/>
                      <a:pt x="142" y="65"/>
                      <a:pt x="142" y="65"/>
                    </a:cubicBezTo>
                    <a:cubicBezTo>
                      <a:pt x="142" y="65"/>
                      <a:pt x="144" y="68"/>
                      <a:pt x="147" y="71"/>
                    </a:cubicBezTo>
                    <a:cubicBezTo>
                      <a:pt x="150" y="75"/>
                      <a:pt x="155" y="78"/>
                      <a:pt x="161" y="78"/>
                    </a:cubicBezTo>
                    <a:cubicBezTo>
                      <a:pt x="164" y="78"/>
                      <a:pt x="168" y="77"/>
                      <a:pt x="172" y="74"/>
                    </a:cubicBezTo>
                    <a:cubicBezTo>
                      <a:pt x="172" y="74"/>
                      <a:pt x="172" y="74"/>
                      <a:pt x="172" y="74"/>
                    </a:cubicBezTo>
                    <a:cubicBezTo>
                      <a:pt x="174" y="73"/>
                      <a:pt x="175" y="70"/>
                      <a:pt x="175" y="67"/>
                    </a:cubicBezTo>
                    <a:cubicBezTo>
                      <a:pt x="175" y="64"/>
                      <a:pt x="175" y="60"/>
                      <a:pt x="174" y="58"/>
                    </a:cubicBezTo>
                    <a:cubicBezTo>
                      <a:pt x="167" y="36"/>
                      <a:pt x="146" y="11"/>
                      <a:pt x="123" y="7"/>
                    </a:cubicBezTo>
                    <a:cubicBezTo>
                      <a:pt x="123" y="7"/>
                      <a:pt x="123" y="7"/>
                      <a:pt x="123" y="7"/>
                    </a:cubicBezTo>
                    <a:cubicBezTo>
                      <a:pt x="116" y="4"/>
                      <a:pt x="108" y="3"/>
                      <a:pt x="99" y="3"/>
                    </a:cubicBezTo>
                    <a:cubicBezTo>
                      <a:pt x="99" y="3"/>
                      <a:pt x="99" y="3"/>
                      <a:pt x="99" y="3"/>
                    </a:cubicBezTo>
                    <a:cubicBezTo>
                      <a:pt x="73" y="3"/>
                      <a:pt x="43" y="17"/>
                      <a:pt x="29" y="3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6" name="Freeform 48"/>
              <p:cNvSpPr/>
              <p:nvPr/>
            </p:nvSpPr>
            <p:spPr bwMode="auto">
              <a:xfrm>
                <a:off x="3784" y="1221"/>
                <a:ext cx="62" cy="61"/>
              </a:xfrm>
              <a:custGeom>
                <a:avLst/>
                <a:gdLst>
                  <a:gd name="T0" fmla="*/ 24 w 26"/>
                  <a:gd name="T1" fmla="*/ 9 h 26"/>
                  <a:gd name="T2" fmla="*/ 17 w 26"/>
                  <a:gd name="T3" fmla="*/ 24 h 26"/>
                  <a:gd name="T4" fmla="*/ 2 w 26"/>
                  <a:gd name="T5" fmla="*/ 17 h 26"/>
                  <a:gd name="T6" fmla="*/ 10 w 26"/>
                  <a:gd name="T7" fmla="*/ 2 h 26"/>
                  <a:gd name="T8" fmla="*/ 24 w 26"/>
                  <a:gd name="T9" fmla="*/ 9 h 26"/>
                </a:gdLst>
                <a:ahLst/>
                <a:cxnLst>
                  <a:cxn ang="0">
                    <a:pos x="T0" y="T1"/>
                  </a:cxn>
                  <a:cxn ang="0">
                    <a:pos x="T2" y="T3"/>
                  </a:cxn>
                  <a:cxn ang="0">
                    <a:pos x="T4" y="T5"/>
                  </a:cxn>
                  <a:cxn ang="0">
                    <a:pos x="T6" y="T7"/>
                  </a:cxn>
                  <a:cxn ang="0">
                    <a:pos x="T8" y="T9"/>
                  </a:cxn>
                </a:cxnLst>
                <a:rect l="0" t="0" r="r" b="b"/>
                <a:pathLst>
                  <a:path w="26" h="26">
                    <a:moveTo>
                      <a:pt x="24" y="9"/>
                    </a:moveTo>
                    <a:cubicBezTo>
                      <a:pt x="26" y="16"/>
                      <a:pt x="23" y="22"/>
                      <a:pt x="17" y="24"/>
                    </a:cubicBezTo>
                    <a:cubicBezTo>
                      <a:pt x="11" y="26"/>
                      <a:pt x="4" y="23"/>
                      <a:pt x="2" y="17"/>
                    </a:cubicBezTo>
                    <a:cubicBezTo>
                      <a:pt x="0" y="10"/>
                      <a:pt x="4" y="4"/>
                      <a:pt x="10" y="2"/>
                    </a:cubicBezTo>
                    <a:cubicBezTo>
                      <a:pt x="16" y="0"/>
                      <a:pt x="22" y="3"/>
                      <a:pt x="24" y="9"/>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7" name="Freeform 49"/>
              <p:cNvSpPr/>
              <p:nvPr/>
            </p:nvSpPr>
            <p:spPr bwMode="auto">
              <a:xfrm>
                <a:off x="4009" y="1136"/>
                <a:ext cx="62" cy="61"/>
              </a:xfrm>
              <a:custGeom>
                <a:avLst/>
                <a:gdLst>
                  <a:gd name="T0" fmla="*/ 24 w 26"/>
                  <a:gd name="T1" fmla="*/ 10 h 26"/>
                  <a:gd name="T2" fmla="*/ 17 w 26"/>
                  <a:gd name="T3" fmla="*/ 24 h 26"/>
                  <a:gd name="T4" fmla="*/ 2 w 26"/>
                  <a:gd name="T5" fmla="*/ 17 h 26"/>
                  <a:gd name="T6" fmla="*/ 10 w 26"/>
                  <a:gd name="T7" fmla="*/ 2 h 26"/>
                  <a:gd name="T8" fmla="*/ 24 w 26"/>
                  <a:gd name="T9" fmla="*/ 10 h 26"/>
                </a:gdLst>
                <a:ahLst/>
                <a:cxnLst>
                  <a:cxn ang="0">
                    <a:pos x="T0" y="T1"/>
                  </a:cxn>
                  <a:cxn ang="0">
                    <a:pos x="T2" y="T3"/>
                  </a:cxn>
                  <a:cxn ang="0">
                    <a:pos x="T4" y="T5"/>
                  </a:cxn>
                  <a:cxn ang="0">
                    <a:pos x="T6" y="T7"/>
                  </a:cxn>
                  <a:cxn ang="0">
                    <a:pos x="T8" y="T9"/>
                  </a:cxn>
                </a:cxnLst>
                <a:rect l="0" t="0" r="r" b="b"/>
                <a:pathLst>
                  <a:path w="26" h="26">
                    <a:moveTo>
                      <a:pt x="24" y="10"/>
                    </a:moveTo>
                    <a:cubicBezTo>
                      <a:pt x="26" y="16"/>
                      <a:pt x="23" y="22"/>
                      <a:pt x="17" y="24"/>
                    </a:cubicBezTo>
                    <a:cubicBezTo>
                      <a:pt x="11" y="26"/>
                      <a:pt x="4" y="23"/>
                      <a:pt x="2" y="17"/>
                    </a:cubicBezTo>
                    <a:cubicBezTo>
                      <a:pt x="0" y="11"/>
                      <a:pt x="4" y="4"/>
                      <a:pt x="10" y="2"/>
                    </a:cubicBezTo>
                    <a:cubicBezTo>
                      <a:pt x="16" y="0"/>
                      <a:pt x="22" y="4"/>
                      <a:pt x="24" y="10"/>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8" name="Freeform 50"/>
              <p:cNvSpPr/>
              <p:nvPr/>
            </p:nvSpPr>
            <p:spPr bwMode="auto">
              <a:xfrm>
                <a:off x="3810" y="1181"/>
                <a:ext cx="36" cy="40"/>
              </a:xfrm>
              <a:custGeom>
                <a:avLst/>
                <a:gdLst>
                  <a:gd name="T0" fmla="*/ 13 w 15"/>
                  <a:gd name="T1" fmla="*/ 6 h 17"/>
                  <a:gd name="T2" fmla="*/ 10 w 15"/>
                  <a:gd name="T3" fmla="*/ 16 h 17"/>
                  <a:gd name="T4" fmla="*/ 1 w 15"/>
                  <a:gd name="T5" fmla="*/ 11 h 17"/>
                  <a:gd name="T6" fmla="*/ 5 w 15"/>
                  <a:gd name="T7" fmla="*/ 1 h 17"/>
                  <a:gd name="T8" fmla="*/ 13 w 15"/>
                  <a:gd name="T9" fmla="*/ 6 h 17"/>
                </a:gdLst>
                <a:ahLst/>
                <a:cxnLst>
                  <a:cxn ang="0">
                    <a:pos x="T0" y="T1"/>
                  </a:cxn>
                  <a:cxn ang="0">
                    <a:pos x="T2" y="T3"/>
                  </a:cxn>
                  <a:cxn ang="0">
                    <a:pos x="T4" y="T5"/>
                  </a:cxn>
                  <a:cxn ang="0">
                    <a:pos x="T6" y="T7"/>
                  </a:cxn>
                  <a:cxn ang="0">
                    <a:pos x="T8" y="T9"/>
                  </a:cxn>
                </a:cxnLst>
                <a:rect l="0" t="0" r="r" b="b"/>
                <a:pathLst>
                  <a:path w="15" h="17">
                    <a:moveTo>
                      <a:pt x="13" y="6"/>
                    </a:moveTo>
                    <a:cubicBezTo>
                      <a:pt x="15" y="10"/>
                      <a:pt x="13" y="14"/>
                      <a:pt x="10" y="16"/>
                    </a:cubicBezTo>
                    <a:cubicBezTo>
                      <a:pt x="7" y="17"/>
                      <a:pt x="3" y="15"/>
                      <a:pt x="1" y="11"/>
                    </a:cubicBezTo>
                    <a:cubicBezTo>
                      <a:pt x="0" y="7"/>
                      <a:pt x="1" y="2"/>
                      <a:pt x="5" y="1"/>
                    </a:cubicBezTo>
                    <a:cubicBezTo>
                      <a:pt x="8" y="0"/>
                      <a:pt x="12" y="2"/>
                      <a:pt x="13"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9" name="Freeform 51"/>
              <p:cNvSpPr/>
              <p:nvPr/>
            </p:nvSpPr>
            <p:spPr bwMode="auto">
              <a:xfrm>
                <a:off x="3976" y="1119"/>
                <a:ext cx="36" cy="38"/>
              </a:xfrm>
              <a:custGeom>
                <a:avLst/>
                <a:gdLst>
                  <a:gd name="T0" fmla="*/ 13 w 15"/>
                  <a:gd name="T1" fmla="*/ 6 h 16"/>
                  <a:gd name="T2" fmla="*/ 10 w 15"/>
                  <a:gd name="T3" fmla="*/ 15 h 16"/>
                  <a:gd name="T4" fmla="*/ 1 w 15"/>
                  <a:gd name="T5" fmla="*/ 10 h 16"/>
                  <a:gd name="T6" fmla="*/ 5 w 15"/>
                  <a:gd name="T7" fmla="*/ 1 h 16"/>
                  <a:gd name="T8" fmla="*/ 13 w 15"/>
                  <a:gd name="T9" fmla="*/ 6 h 16"/>
                </a:gdLst>
                <a:ahLst/>
                <a:cxnLst>
                  <a:cxn ang="0">
                    <a:pos x="T0" y="T1"/>
                  </a:cxn>
                  <a:cxn ang="0">
                    <a:pos x="T2" y="T3"/>
                  </a:cxn>
                  <a:cxn ang="0">
                    <a:pos x="T4" y="T5"/>
                  </a:cxn>
                  <a:cxn ang="0">
                    <a:pos x="T6" y="T7"/>
                  </a:cxn>
                  <a:cxn ang="0">
                    <a:pos x="T8" y="T9"/>
                  </a:cxn>
                </a:cxnLst>
                <a:rect l="0" t="0" r="r" b="b"/>
                <a:pathLst>
                  <a:path w="15" h="16">
                    <a:moveTo>
                      <a:pt x="13" y="6"/>
                    </a:moveTo>
                    <a:cubicBezTo>
                      <a:pt x="15" y="10"/>
                      <a:pt x="13" y="14"/>
                      <a:pt x="10" y="15"/>
                    </a:cubicBezTo>
                    <a:cubicBezTo>
                      <a:pt x="7" y="16"/>
                      <a:pt x="3" y="14"/>
                      <a:pt x="1" y="10"/>
                    </a:cubicBezTo>
                    <a:cubicBezTo>
                      <a:pt x="0" y="6"/>
                      <a:pt x="1" y="2"/>
                      <a:pt x="5" y="1"/>
                    </a:cubicBezTo>
                    <a:cubicBezTo>
                      <a:pt x="8" y="0"/>
                      <a:pt x="12" y="2"/>
                      <a:pt x="13"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0" name="Freeform 52"/>
              <p:cNvSpPr/>
              <p:nvPr/>
            </p:nvSpPr>
            <p:spPr bwMode="auto">
              <a:xfrm>
                <a:off x="3900" y="1166"/>
                <a:ext cx="31" cy="24"/>
              </a:xfrm>
              <a:custGeom>
                <a:avLst/>
                <a:gdLst>
                  <a:gd name="T0" fmla="*/ 0 w 13"/>
                  <a:gd name="T1" fmla="*/ 9 h 10"/>
                  <a:gd name="T2" fmla="*/ 0 w 13"/>
                  <a:gd name="T3" fmla="*/ 8 h 10"/>
                  <a:gd name="T4" fmla="*/ 4 w 13"/>
                  <a:gd name="T5" fmla="*/ 0 h 10"/>
                  <a:gd name="T6" fmla="*/ 5 w 13"/>
                  <a:gd name="T7" fmla="*/ 0 h 10"/>
                  <a:gd name="T8" fmla="*/ 12 w 13"/>
                  <a:gd name="T9" fmla="*/ 4 h 10"/>
                  <a:gd name="T10" fmla="*/ 12 w 13"/>
                  <a:gd name="T11" fmla="*/ 6 h 10"/>
                  <a:gd name="T12" fmla="*/ 11 w 13"/>
                  <a:gd name="T13" fmla="*/ 5 h 10"/>
                  <a:gd name="T14" fmla="*/ 5 w 13"/>
                  <a:gd name="T15" fmla="*/ 2 h 10"/>
                  <a:gd name="T16" fmla="*/ 5 w 13"/>
                  <a:gd name="T17" fmla="*/ 2 h 10"/>
                  <a:gd name="T18" fmla="*/ 2 w 13"/>
                  <a:gd name="T19" fmla="*/ 8 h 10"/>
                  <a:gd name="T20" fmla="*/ 2 w 13"/>
                  <a:gd name="T21" fmla="*/ 9 h 10"/>
                  <a:gd name="T22" fmla="*/ 2 w 13"/>
                  <a:gd name="T23" fmla="*/ 9 h 10"/>
                  <a:gd name="T24" fmla="*/ 2 w 13"/>
                  <a:gd name="T25" fmla="*/ 10 h 10"/>
                  <a:gd name="T26" fmla="*/ 1 w 13"/>
                  <a:gd name="T27" fmla="*/ 10 h 10"/>
                  <a:gd name="T28" fmla="*/ 0 w 13"/>
                  <a:gd name="T2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0">
                    <a:moveTo>
                      <a:pt x="0" y="9"/>
                    </a:moveTo>
                    <a:cubicBezTo>
                      <a:pt x="0" y="8"/>
                      <a:pt x="0" y="8"/>
                      <a:pt x="0" y="8"/>
                    </a:cubicBezTo>
                    <a:cubicBezTo>
                      <a:pt x="0" y="4"/>
                      <a:pt x="1" y="1"/>
                      <a:pt x="4" y="0"/>
                    </a:cubicBezTo>
                    <a:cubicBezTo>
                      <a:pt x="4" y="0"/>
                      <a:pt x="5" y="0"/>
                      <a:pt x="5" y="0"/>
                    </a:cubicBezTo>
                    <a:cubicBezTo>
                      <a:pt x="7" y="0"/>
                      <a:pt x="10" y="1"/>
                      <a:pt x="12" y="4"/>
                    </a:cubicBezTo>
                    <a:cubicBezTo>
                      <a:pt x="13" y="5"/>
                      <a:pt x="13" y="5"/>
                      <a:pt x="12" y="6"/>
                    </a:cubicBezTo>
                    <a:cubicBezTo>
                      <a:pt x="12" y="6"/>
                      <a:pt x="11" y="6"/>
                      <a:pt x="11" y="5"/>
                    </a:cubicBezTo>
                    <a:cubicBezTo>
                      <a:pt x="9" y="3"/>
                      <a:pt x="6" y="2"/>
                      <a:pt x="5" y="2"/>
                    </a:cubicBezTo>
                    <a:cubicBezTo>
                      <a:pt x="5" y="2"/>
                      <a:pt x="5" y="2"/>
                      <a:pt x="5" y="2"/>
                    </a:cubicBezTo>
                    <a:cubicBezTo>
                      <a:pt x="4" y="2"/>
                      <a:pt x="2" y="5"/>
                      <a:pt x="2" y="8"/>
                    </a:cubicBezTo>
                    <a:cubicBezTo>
                      <a:pt x="2" y="9"/>
                      <a:pt x="2" y="9"/>
                      <a:pt x="2" y="9"/>
                    </a:cubicBezTo>
                    <a:cubicBezTo>
                      <a:pt x="2" y="9"/>
                      <a:pt x="2" y="9"/>
                      <a:pt x="2" y="9"/>
                    </a:cubicBezTo>
                    <a:cubicBezTo>
                      <a:pt x="2" y="9"/>
                      <a:pt x="2" y="10"/>
                      <a:pt x="2" y="10"/>
                    </a:cubicBezTo>
                    <a:cubicBezTo>
                      <a:pt x="1" y="10"/>
                      <a:pt x="1" y="10"/>
                      <a:pt x="1" y="10"/>
                    </a:cubicBezTo>
                    <a:cubicBezTo>
                      <a:pt x="1" y="10"/>
                      <a:pt x="0" y="9"/>
                      <a:pt x="0" y="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1" name="Freeform 53"/>
              <p:cNvSpPr/>
              <p:nvPr/>
            </p:nvSpPr>
            <p:spPr bwMode="auto">
              <a:xfrm>
                <a:off x="3884" y="1197"/>
                <a:ext cx="92" cy="50"/>
              </a:xfrm>
              <a:custGeom>
                <a:avLst/>
                <a:gdLst>
                  <a:gd name="T0" fmla="*/ 15 w 39"/>
                  <a:gd name="T1" fmla="*/ 21 h 21"/>
                  <a:gd name="T2" fmla="*/ 1 w 39"/>
                  <a:gd name="T3" fmla="*/ 17 h 21"/>
                  <a:gd name="T4" fmla="*/ 0 w 39"/>
                  <a:gd name="T5" fmla="*/ 15 h 21"/>
                  <a:gd name="T6" fmla="*/ 2 w 39"/>
                  <a:gd name="T7" fmla="*/ 14 h 21"/>
                  <a:gd name="T8" fmla="*/ 6 w 39"/>
                  <a:gd name="T9" fmla="*/ 16 h 21"/>
                  <a:gd name="T10" fmla="*/ 15 w 39"/>
                  <a:gd name="T11" fmla="*/ 18 h 21"/>
                  <a:gd name="T12" fmla="*/ 36 w 39"/>
                  <a:gd name="T13" fmla="*/ 1 h 21"/>
                  <a:gd name="T14" fmla="*/ 38 w 39"/>
                  <a:gd name="T15" fmla="*/ 1 h 21"/>
                  <a:gd name="T16" fmla="*/ 39 w 39"/>
                  <a:gd name="T17" fmla="*/ 3 h 21"/>
                  <a:gd name="T18" fmla="*/ 15 w 3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15" y="21"/>
                    </a:moveTo>
                    <a:cubicBezTo>
                      <a:pt x="7" y="21"/>
                      <a:pt x="1" y="17"/>
                      <a:pt x="1" y="17"/>
                    </a:cubicBezTo>
                    <a:cubicBezTo>
                      <a:pt x="0" y="16"/>
                      <a:pt x="0" y="15"/>
                      <a:pt x="0" y="15"/>
                    </a:cubicBezTo>
                    <a:cubicBezTo>
                      <a:pt x="1" y="14"/>
                      <a:pt x="2" y="14"/>
                      <a:pt x="2" y="14"/>
                    </a:cubicBezTo>
                    <a:cubicBezTo>
                      <a:pt x="2" y="14"/>
                      <a:pt x="4" y="15"/>
                      <a:pt x="6" y="16"/>
                    </a:cubicBezTo>
                    <a:cubicBezTo>
                      <a:pt x="9" y="17"/>
                      <a:pt x="12" y="18"/>
                      <a:pt x="15" y="18"/>
                    </a:cubicBezTo>
                    <a:cubicBezTo>
                      <a:pt x="22" y="18"/>
                      <a:pt x="30" y="15"/>
                      <a:pt x="36" y="1"/>
                    </a:cubicBezTo>
                    <a:cubicBezTo>
                      <a:pt x="37" y="1"/>
                      <a:pt x="38" y="0"/>
                      <a:pt x="38" y="1"/>
                    </a:cubicBezTo>
                    <a:cubicBezTo>
                      <a:pt x="39" y="1"/>
                      <a:pt x="39" y="2"/>
                      <a:pt x="39" y="3"/>
                    </a:cubicBezTo>
                    <a:cubicBezTo>
                      <a:pt x="33" y="17"/>
                      <a:pt x="23" y="21"/>
                      <a:pt x="15" y="2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2" name="Freeform 54"/>
              <p:cNvSpPr/>
              <p:nvPr/>
            </p:nvSpPr>
            <p:spPr bwMode="auto">
              <a:xfrm>
                <a:off x="3964" y="1195"/>
                <a:ext cx="19" cy="12"/>
              </a:xfrm>
              <a:custGeom>
                <a:avLst/>
                <a:gdLst>
                  <a:gd name="T0" fmla="*/ 6 w 8"/>
                  <a:gd name="T1" fmla="*/ 5 h 5"/>
                  <a:gd name="T2" fmla="*/ 1 w 8"/>
                  <a:gd name="T3" fmla="*/ 3 h 5"/>
                  <a:gd name="T4" fmla="*/ 1 w 8"/>
                  <a:gd name="T5" fmla="*/ 1 h 5"/>
                  <a:gd name="T6" fmla="*/ 3 w 8"/>
                  <a:gd name="T7" fmla="*/ 1 h 5"/>
                  <a:gd name="T8" fmla="*/ 7 w 8"/>
                  <a:gd name="T9" fmla="*/ 2 h 5"/>
                  <a:gd name="T10" fmla="*/ 8 w 8"/>
                  <a:gd name="T11" fmla="*/ 4 h 5"/>
                  <a:gd name="T12" fmla="*/ 7 w 8"/>
                  <a:gd name="T13" fmla="*/ 5 h 5"/>
                  <a:gd name="T14" fmla="*/ 6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6" y="5"/>
                    </a:moveTo>
                    <a:cubicBezTo>
                      <a:pt x="1" y="3"/>
                      <a:pt x="1" y="3"/>
                      <a:pt x="1" y="3"/>
                    </a:cubicBezTo>
                    <a:cubicBezTo>
                      <a:pt x="1" y="3"/>
                      <a:pt x="0" y="2"/>
                      <a:pt x="1" y="1"/>
                    </a:cubicBezTo>
                    <a:cubicBezTo>
                      <a:pt x="1" y="1"/>
                      <a:pt x="2" y="0"/>
                      <a:pt x="3" y="1"/>
                    </a:cubicBezTo>
                    <a:cubicBezTo>
                      <a:pt x="7" y="2"/>
                      <a:pt x="7" y="2"/>
                      <a:pt x="7" y="2"/>
                    </a:cubicBezTo>
                    <a:cubicBezTo>
                      <a:pt x="8" y="3"/>
                      <a:pt x="8" y="4"/>
                      <a:pt x="8" y="4"/>
                    </a:cubicBezTo>
                    <a:cubicBezTo>
                      <a:pt x="8" y="5"/>
                      <a:pt x="7" y="5"/>
                      <a:pt x="7" y="5"/>
                    </a:cubicBezTo>
                    <a:lnTo>
                      <a:pt x="6" y="5"/>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3" name="Freeform 55"/>
              <p:cNvSpPr/>
              <p:nvPr/>
            </p:nvSpPr>
            <p:spPr bwMode="auto">
              <a:xfrm>
                <a:off x="3879" y="1226"/>
                <a:ext cx="14" cy="16"/>
              </a:xfrm>
              <a:custGeom>
                <a:avLst/>
                <a:gdLst>
                  <a:gd name="T0" fmla="*/ 2 w 6"/>
                  <a:gd name="T1" fmla="*/ 7 h 7"/>
                  <a:gd name="T2" fmla="*/ 1 w 6"/>
                  <a:gd name="T3" fmla="*/ 5 h 7"/>
                  <a:gd name="T4" fmla="*/ 3 w 6"/>
                  <a:gd name="T5" fmla="*/ 1 h 7"/>
                  <a:gd name="T6" fmla="*/ 5 w 6"/>
                  <a:gd name="T7" fmla="*/ 0 h 7"/>
                  <a:gd name="T8" fmla="*/ 6 w 6"/>
                  <a:gd name="T9" fmla="*/ 2 h 7"/>
                  <a:gd name="T10" fmla="*/ 4 w 6"/>
                  <a:gd name="T11" fmla="*/ 7 h 7"/>
                  <a:gd name="T12" fmla="*/ 2 w 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7"/>
                    </a:moveTo>
                    <a:cubicBezTo>
                      <a:pt x="1" y="7"/>
                      <a:pt x="0" y="6"/>
                      <a:pt x="1" y="5"/>
                    </a:cubicBezTo>
                    <a:cubicBezTo>
                      <a:pt x="3" y="1"/>
                      <a:pt x="3" y="1"/>
                      <a:pt x="3" y="1"/>
                    </a:cubicBezTo>
                    <a:cubicBezTo>
                      <a:pt x="3" y="0"/>
                      <a:pt x="4" y="0"/>
                      <a:pt x="5" y="0"/>
                    </a:cubicBezTo>
                    <a:cubicBezTo>
                      <a:pt x="6" y="1"/>
                      <a:pt x="6" y="2"/>
                      <a:pt x="6" y="2"/>
                    </a:cubicBezTo>
                    <a:cubicBezTo>
                      <a:pt x="4" y="7"/>
                      <a:pt x="4" y="7"/>
                      <a:pt x="4" y="7"/>
                    </a:cubicBezTo>
                    <a:cubicBezTo>
                      <a:pt x="3" y="7"/>
                      <a:pt x="3" y="7"/>
                      <a:pt x="2" y="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4" name="Freeform 56"/>
              <p:cNvSpPr/>
              <p:nvPr/>
            </p:nvSpPr>
            <p:spPr bwMode="auto">
              <a:xfrm>
                <a:off x="3744" y="838"/>
                <a:ext cx="336" cy="182"/>
              </a:xfrm>
              <a:custGeom>
                <a:avLst/>
                <a:gdLst>
                  <a:gd name="T0" fmla="*/ 0 w 142"/>
                  <a:gd name="T1" fmla="*/ 46 h 77"/>
                  <a:gd name="T2" fmla="*/ 96 w 142"/>
                  <a:gd name="T3" fmla="*/ 2 h 77"/>
                  <a:gd name="T4" fmla="*/ 142 w 142"/>
                  <a:gd name="T5" fmla="*/ 77 h 77"/>
                  <a:gd name="T6" fmla="*/ 0 w 142"/>
                  <a:gd name="T7" fmla="*/ 46 h 77"/>
                </a:gdLst>
                <a:ahLst/>
                <a:cxnLst>
                  <a:cxn ang="0">
                    <a:pos x="T0" y="T1"/>
                  </a:cxn>
                  <a:cxn ang="0">
                    <a:pos x="T2" y="T3"/>
                  </a:cxn>
                  <a:cxn ang="0">
                    <a:pos x="T4" y="T5"/>
                  </a:cxn>
                  <a:cxn ang="0">
                    <a:pos x="T6" y="T7"/>
                  </a:cxn>
                </a:cxnLst>
                <a:rect l="0" t="0" r="r" b="b"/>
                <a:pathLst>
                  <a:path w="142" h="77">
                    <a:moveTo>
                      <a:pt x="0" y="46"/>
                    </a:moveTo>
                    <a:cubicBezTo>
                      <a:pt x="0" y="46"/>
                      <a:pt x="55" y="3"/>
                      <a:pt x="96" y="2"/>
                    </a:cubicBezTo>
                    <a:cubicBezTo>
                      <a:pt x="138" y="0"/>
                      <a:pt x="142" y="77"/>
                      <a:pt x="142" y="77"/>
                    </a:cubicBezTo>
                    <a:cubicBezTo>
                      <a:pt x="142" y="77"/>
                      <a:pt x="31" y="74"/>
                      <a:pt x="0" y="46"/>
                    </a:cubicBezTo>
                    <a:close/>
                  </a:path>
                </a:pathLst>
              </a:custGeom>
              <a:solidFill>
                <a:srgbClr val="CCB0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5" name="Freeform 57"/>
              <p:cNvSpPr>
                <a:spLocks noEditPoints="1"/>
              </p:cNvSpPr>
              <p:nvPr/>
            </p:nvSpPr>
            <p:spPr bwMode="auto">
              <a:xfrm>
                <a:off x="3742" y="838"/>
                <a:ext cx="343" cy="187"/>
              </a:xfrm>
              <a:custGeom>
                <a:avLst/>
                <a:gdLst>
                  <a:gd name="T0" fmla="*/ 143 w 145"/>
                  <a:gd name="T1" fmla="*/ 79 h 79"/>
                  <a:gd name="T2" fmla="*/ 0 w 145"/>
                  <a:gd name="T3" fmla="*/ 47 h 79"/>
                  <a:gd name="T4" fmla="*/ 1 w 145"/>
                  <a:gd name="T5" fmla="*/ 46 h 79"/>
                  <a:gd name="T6" fmla="*/ 2 w 145"/>
                  <a:gd name="T7" fmla="*/ 47 h 79"/>
                  <a:gd name="T8" fmla="*/ 1 w 145"/>
                  <a:gd name="T9" fmla="*/ 46 h 79"/>
                  <a:gd name="T10" fmla="*/ 0 w 145"/>
                  <a:gd name="T11" fmla="*/ 47 h 79"/>
                  <a:gd name="T12" fmla="*/ 0 w 145"/>
                  <a:gd name="T13" fmla="*/ 46 h 79"/>
                  <a:gd name="T14" fmla="*/ 1 w 145"/>
                  <a:gd name="T15" fmla="*/ 45 h 79"/>
                  <a:gd name="T16" fmla="*/ 97 w 145"/>
                  <a:gd name="T17" fmla="*/ 0 h 79"/>
                  <a:gd name="T18" fmla="*/ 98 w 145"/>
                  <a:gd name="T19" fmla="*/ 0 h 79"/>
                  <a:gd name="T20" fmla="*/ 137 w 145"/>
                  <a:gd name="T21" fmla="*/ 39 h 79"/>
                  <a:gd name="T22" fmla="*/ 145 w 145"/>
                  <a:gd name="T23" fmla="*/ 77 h 79"/>
                  <a:gd name="T24" fmla="*/ 144 w 145"/>
                  <a:gd name="T25" fmla="*/ 78 h 79"/>
                  <a:gd name="T26" fmla="*/ 143 w 145"/>
                  <a:gd name="T27" fmla="*/ 79 h 79"/>
                  <a:gd name="T28" fmla="*/ 84 w 145"/>
                  <a:gd name="T29" fmla="*/ 71 h 79"/>
                  <a:gd name="T30" fmla="*/ 142 w 145"/>
                  <a:gd name="T31" fmla="*/ 76 h 79"/>
                  <a:gd name="T32" fmla="*/ 135 w 145"/>
                  <a:gd name="T33" fmla="*/ 40 h 79"/>
                  <a:gd name="T34" fmla="*/ 98 w 145"/>
                  <a:gd name="T35" fmla="*/ 3 h 79"/>
                  <a:gd name="T36" fmla="*/ 97 w 145"/>
                  <a:gd name="T37" fmla="*/ 3 h 79"/>
                  <a:gd name="T38" fmla="*/ 35 w 145"/>
                  <a:gd name="T39" fmla="*/ 26 h 79"/>
                  <a:gd name="T40" fmla="*/ 4 w 145"/>
                  <a:gd name="T41" fmla="*/ 46 h 79"/>
                  <a:gd name="T42" fmla="*/ 84 w 145"/>
                  <a:gd name="T43"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79">
                    <a:moveTo>
                      <a:pt x="143" y="79"/>
                    </a:moveTo>
                    <a:cubicBezTo>
                      <a:pt x="143" y="79"/>
                      <a:pt x="32" y="76"/>
                      <a:pt x="0" y="47"/>
                    </a:cubicBezTo>
                    <a:cubicBezTo>
                      <a:pt x="1" y="46"/>
                      <a:pt x="1" y="46"/>
                      <a:pt x="1" y="46"/>
                    </a:cubicBezTo>
                    <a:cubicBezTo>
                      <a:pt x="2" y="47"/>
                      <a:pt x="2" y="47"/>
                      <a:pt x="2" y="47"/>
                    </a:cubicBezTo>
                    <a:cubicBezTo>
                      <a:pt x="1" y="46"/>
                      <a:pt x="1" y="46"/>
                      <a:pt x="1" y="46"/>
                    </a:cubicBezTo>
                    <a:cubicBezTo>
                      <a:pt x="0" y="47"/>
                      <a:pt x="0" y="47"/>
                      <a:pt x="0" y="47"/>
                    </a:cubicBezTo>
                    <a:cubicBezTo>
                      <a:pt x="0" y="47"/>
                      <a:pt x="0" y="46"/>
                      <a:pt x="0" y="46"/>
                    </a:cubicBezTo>
                    <a:cubicBezTo>
                      <a:pt x="0" y="46"/>
                      <a:pt x="0" y="45"/>
                      <a:pt x="1" y="45"/>
                    </a:cubicBezTo>
                    <a:cubicBezTo>
                      <a:pt x="1" y="45"/>
                      <a:pt x="55" y="1"/>
                      <a:pt x="97" y="0"/>
                    </a:cubicBezTo>
                    <a:cubicBezTo>
                      <a:pt x="98" y="0"/>
                      <a:pt x="98" y="0"/>
                      <a:pt x="98" y="0"/>
                    </a:cubicBezTo>
                    <a:cubicBezTo>
                      <a:pt x="120" y="0"/>
                      <a:pt x="131" y="20"/>
                      <a:pt x="137" y="39"/>
                    </a:cubicBezTo>
                    <a:cubicBezTo>
                      <a:pt x="144" y="58"/>
                      <a:pt x="145" y="77"/>
                      <a:pt x="145" y="77"/>
                    </a:cubicBezTo>
                    <a:cubicBezTo>
                      <a:pt x="145" y="78"/>
                      <a:pt x="145" y="78"/>
                      <a:pt x="144" y="78"/>
                    </a:cubicBezTo>
                    <a:cubicBezTo>
                      <a:pt x="144" y="79"/>
                      <a:pt x="144" y="79"/>
                      <a:pt x="143" y="79"/>
                    </a:cubicBezTo>
                    <a:close/>
                    <a:moveTo>
                      <a:pt x="84" y="71"/>
                    </a:moveTo>
                    <a:cubicBezTo>
                      <a:pt x="111" y="74"/>
                      <a:pt x="135" y="75"/>
                      <a:pt x="142" y="76"/>
                    </a:cubicBezTo>
                    <a:cubicBezTo>
                      <a:pt x="141" y="71"/>
                      <a:pt x="140" y="55"/>
                      <a:pt x="135" y="40"/>
                    </a:cubicBezTo>
                    <a:cubicBezTo>
                      <a:pt x="128" y="21"/>
                      <a:pt x="117" y="3"/>
                      <a:pt x="98" y="3"/>
                    </a:cubicBezTo>
                    <a:cubicBezTo>
                      <a:pt x="97" y="3"/>
                      <a:pt x="97" y="3"/>
                      <a:pt x="97" y="3"/>
                    </a:cubicBezTo>
                    <a:cubicBezTo>
                      <a:pt x="77" y="4"/>
                      <a:pt x="53" y="15"/>
                      <a:pt x="35" y="26"/>
                    </a:cubicBezTo>
                    <a:cubicBezTo>
                      <a:pt x="19" y="34"/>
                      <a:pt x="8" y="43"/>
                      <a:pt x="4" y="46"/>
                    </a:cubicBezTo>
                    <a:cubicBezTo>
                      <a:pt x="19" y="59"/>
                      <a:pt x="53" y="66"/>
                      <a:pt x="84" y="7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6" name="Freeform 58"/>
              <p:cNvSpPr/>
              <p:nvPr/>
            </p:nvSpPr>
            <p:spPr bwMode="auto">
              <a:xfrm>
                <a:off x="3704" y="937"/>
                <a:ext cx="409" cy="140"/>
              </a:xfrm>
              <a:custGeom>
                <a:avLst/>
                <a:gdLst>
                  <a:gd name="T0" fmla="*/ 22 w 173"/>
                  <a:gd name="T1" fmla="*/ 3 h 59"/>
                  <a:gd name="T2" fmla="*/ 6 w 173"/>
                  <a:gd name="T3" fmla="*/ 7 h 59"/>
                  <a:gd name="T4" fmla="*/ 18 w 173"/>
                  <a:gd name="T5" fmla="*/ 26 h 59"/>
                  <a:gd name="T6" fmla="*/ 162 w 173"/>
                  <a:gd name="T7" fmla="*/ 47 h 59"/>
                  <a:gd name="T8" fmla="*/ 155 w 173"/>
                  <a:gd name="T9" fmla="*/ 27 h 59"/>
                  <a:gd name="T10" fmla="*/ 22 w 173"/>
                  <a:gd name="T11" fmla="*/ 3 h 59"/>
                </a:gdLst>
                <a:ahLst/>
                <a:cxnLst>
                  <a:cxn ang="0">
                    <a:pos x="T0" y="T1"/>
                  </a:cxn>
                  <a:cxn ang="0">
                    <a:pos x="T2" y="T3"/>
                  </a:cxn>
                  <a:cxn ang="0">
                    <a:pos x="T4" y="T5"/>
                  </a:cxn>
                  <a:cxn ang="0">
                    <a:pos x="T6" y="T7"/>
                  </a:cxn>
                  <a:cxn ang="0">
                    <a:pos x="T8" y="T9"/>
                  </a:cxn>
                  <a:cxn ang="0">
                    <a:pos x="T10" y="T11"/>
                  </a:cxn>
                </a:cxnLst>
                <a:rect l="0" t="0" r="r" b="b"/>
                <a:pathLst>
                  <a:path w="173" h="59">
                    <a:moveTo>
                      <a:pt x="22" y="3"/>
                    </a:moveTo>
                    <a:cubicBezTo>
                      <a:pt x="22" y="3"/>
                      <a:pt x="12" y="0"/>
                      <a:pt x="6" y="7"/>
                    </a:cubicBezTo>
                    <a:cubicBezTo>
                      <a:pt x="0" y="14"/>
                      <a:pt x="3" y="21"/>
                      <a:pt x="18" y="26"/>
                    </a:cubicBezTo>
                    <a:cubicBezTo>
                      <a:pt x="33" y="31"/>
                      <a:pt x="152" y="59"/>
                      <a:pt x="162" y="47"/>
                    </a:cubicBezTo>
                    <a:cubicBezTo>
                      <a:pt x="173" y="35"/>
                      <a:pt x="160" y="28"/>
                      <a:pt x="155" y="27"/>
                    </a:cubicBezTo>
                    <a:cubicBezTo>
                      <a:pt x="150" y="26"/>
                      <a:pt x="22" y="3"/>
                      <a:pt x="2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7" name="Freeform 59"/>
              <p:cNvSpPr>
                <a:spLocks noEditPoints="1"/>
              </p:cNvSpPr>
              <p:nvPr/>
            </p:nvSpPr>
            <p:spPr bwMode="auto">
              <a:xfrm>
                <a:off x="3709" y="939"/>
                <a:ext cx="392" cy="119"/>
              </a:xfrm>
              <a:custGeom>
                <a:avLst/>
                <a:gdLst>
                  <a:gd name="T0" fmla="*/ 15 w 166"/>
                  <a:gd name="T1" fmla="*/ 26 h 50"/>
                  <a:gd name="T2" fmla="*/ 0 w 166"/>
                  <a:gd name="T3" fmla="*/ 12 h 50"/>
                  <a:gd name="T4" fmla="*/ 3 w 166"/>
                  <a:gd name="T5" fmla="*/ 5 h 50"/>
                  <a:gd name="T6" fmla="*/ 15 w 166"/>
                  <a:gd name="T7" fmla="*/ 0 h 50"/>
                  <a:gd name="T8" fmla="*/ 20 w 166"/>
                  <a:gd name="T9" fmla="*/ 1 h 50"/>
                  <a:gd name="T10" fmla="*/ 153 w 166"/>
                  <a:gd name="T11" fmla="*/ 25 h 50"/>
                  <a:gd name="T12" fmla="*/ 166 w 166"/>
                  <a:gd name="T13" fmla="*/ 37 h 50"/>
                  <a:gd name="T14" fmla="*/ 162 w 166"/>
                  <a:gd name="T15" fmla="*/ 47 h 50"/>
                  <a:gd name="T16" fmla="*/ 146 w 166"/>
                  <a:gd name="T17" fmla="*/ 50 h 50"/>
                  <a:gd name="T18" fmla="*/ 15 w 166"/>
                  <a:gd name="T19" fmla="*/ 26 h 50"/>
                  <a:gd name="T20" fmla="*/ 159 w 166"/>
                  <a:gd name="T21" fmla="*/ 45 h 50"/>
                  <a:gd name="T22" fmla="*/ 163 w 166"/>
                  <a:gd name="T23" fmla="*/ 37 h 50"/>
                  <a:gd name="T24" fmla="*/ 153 w 166"/>
                  <a:gd name="T25" fmla="*/ 28 h 50"/>
                  <a:gd name="T26" fmla="*/ 20 w 166"/>
                  <a:gd name="T27" fmla="*/ 4 h 50"/>
                  <a:gd name="T28" fmla="*/ 20 w 166"/>
                  <a:gd name="T29" fmla="*/ 2 h 50"/>
                  <a:gd name="T30" fmla="*/ 19 w 166"/>
                  <a:gd name="T31" fmla="*/ 4 h 50"/>
                  <a:gd name="T32" fmla="*/ 15 w 166"/>
                  <a:gd name="T33" fmla="*/ 3 h 50"/>
                  <a:gd name="T34" fmla="*/ 5 w 166"/>
                  <a:gd name="T35" fmla="*/ 7 h 50"/>
                  <a:gd name="T36" fmla="*/ 3 w 166"/>
                  <a:gd name="T37" fmla="*/ 12 h 50"/>
                  <a:gd name="T38" fmla="*/ 16 w 166"/>
                  <a:gd name="T39" fmla="*/ 24 h 50"/>
                  <a:gd name="T40" fmla="*/ 146 w 166"/>
                  <a:gd name="T41" fmla="*/ 47 h 50"/>
                  <a:gd name="T42" fmla="*/ 159 w 166"/>
                  <a:gd name="T43"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50">
                    <a:moveTo>
                      <a:pt x="15" y="26"/>
                    </a:moveTo>
                    <a:cubicBezTo>
                      <a:pt x="5" y="23"/>
                      <a:pt x="0" y="18"/>
                      <a:pt x="0" y="12"/>
                    </a:cubicBezTo>
                    <a:cubicBezTo>
                      <a:pt x="0" y="10"/>
                      <a:pt x="1" y="7"/>
                      <a:pt x="3" y="5"/>
                    </a:cubicBezTo>
                    <a:cubicBezTo>
                      <a:pt x="6" y="1"/>
                      <a:pt x="11" y="0"/>
                      <a:pt x="15" y="0"/>
                    </a:cubicBezTo>
                    <a:cubicBezTo>
                      <a:pt x="18" y="0"/>
                      <a:pt x="20" y="1"/>
                      <a:pt x="20" y="1"/>
                    </a:cubicBezTo>
                    <a:cubicBezTo>
                      <a:pt x="24" y="1"/>
                      <a:pt x="148" y="24"/>
                      <a:pt x="153" y="25"/>
                    </a:cubicBezTo>
                    <a:cubicBezTo>
                      <a:pt x="157" y="26"/>
                      <a:pt x="166" y="29"/>
                      <a:pt x="166" y="37"/>
                    </a:cubicBezTo>
                    <a:cubicBezTo>
                      <a:pt x="166" y="40"/>
                      <a:pt x="165" y="43"/>
                      <a:pt x="162" y="47"/>
                    </a:cubicBezTo>
                    <a:cubicBezTo>
                      <a:pt x="159" y="50"/>
                      <a:pt x="153" y="50"/>
                      <a:pt x="146" y="50"/>
                    </a:cubicBezTo>
                    <a:cubicBezTo>
                      <a:pt x="111" y="50"/>
                      <a:pt x="28" y="31"/>
                      <a:pt x="15" y="26"/>
                    </a:cubicBezTo>
                    <a:close/>
                    <a:moveTo>
                      <a:pt x="159" y="45"/>
                    </a:moveTo>
                    <a:cubicBezTo>
                      <a:pt x="162" y="42"/>
                      <a:pt x="163" y="39"/>
                      <a:pt x="163" y="37"/>
                    </a:cubicBezTo>
                    <a:cubicBezTo>
                      <a:pt x="163" y="32"/>
                      <a:pt x="156" y="28"/>
                      <a:pt x="153" y="28"/>
                    </a:cubicBezTo>
                    <a:cubicBezTo>
                      <a:pt x="148" y="27"/>
                      <a:pt x="20" y="4"/>
                      <a:pt x="20" y="4"/>
                    </a:cubicBezTo>
                    <a:cubicBezTo>
                      <a:pt x="20" y="2"/>
                      <a:pt x="20" y="2"/>
                      <a:pt x="20" y="2"/>
                    </a:cubicBezTo>
                    <a:cubicBezTo>
                      <a:pt x="19" y="4"/>
                      <a:pt x="19" y="4"/>
                      <a:pt x="19" y="4"/>
                    </a:cubicBezTo>
                    <a:cubicBezTo>
                      <a:pt x="19" y="4"/>
                      <a:pt x="17" y="3"/>
                      <a:pt x="15" y="3"/>
                    </a:cubicBezTo>
                    <a:cubicBezTo>
                      <a:pt x="12" y="3"/>
                      <a:pt x="8" y="4"/>
                      <a:pt x="5" y="7"/>
                    </a:cubicBezTo>
                    <a:cubicBezTo>
                      <a:pt x="3" y="9"/>
                      <a:pt x="3" y="11"/>
                      <a:pt x="3" y="12"/>
                    </a:cubicBezTo>
                    <a:cubicBezTo>
                      <a:pt x="2" y="16"/>
                      <a:pt x="6" y="20"/>
                      <a:pt x="16" y="24"/>
                    </a:cubicBezTo>
                    <a:cubicBezTo>
                      <a:pt x="29" y="28"/>
                      <a:pt x="111" y="47"/>
                      <a:pt x="146" y="47"/>
                    </a:cubicBezTo>
                    <a:cubicBezTo>
                      <a:pt x="153" y="48"/>
                      <a:pt x="158" y="46"/>
                      <a:pt x="159" y="4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8" name="Freeform 60"/>
              <p:cNvSpPr/>
              <p:nvPr/>
            </p:nvSpPr>
            <p:spPr bwMode="auto">
              <a:xfrm>
                <a:off x="3969" y="790"/>
                <a:ext cx="85" cy="85"/>
              </a:xfrm>
              <a:custGeom>
                <a:avLst/>
                <a:gdLst>
                  <a:gd name="T0" fmla="*/ 33 w 36"/>
                  <a:gd name="T1" fmla="*/ 12 h 36"/>
                  <a:gd name="T2" fmla="*/ 24 w 36"/>
                  <a:gd name="T3" fmla="*/ 33 h 36"/>
                  <a:gd name="T4" fmla="*/ 3 w 36"/>
                  <a:gd name="T5" fmla="*/ 24 h 36"/>
                  <a:gd name="T6" fmla="*/ 13 w 36"/>
                  <a:gd name="T7" fmla="*/ 3 h 36"/>
                  <a:gd name="T8" fmla="*/ 33 w 36"/>
                  <a:gd name="T9" fmla="*/ 12 h 36"/>
                </a:gdLst>
                <a:ahLst/>
                <a:cxnLst>
                  <a:cxn ang="0">
                    <a:pos x="T0" y="T1"/>
                  </a:cxn>
                  <a:cxn ang="0">
                    <a:pos x="T2" y="T3"/>
                  </a:cxn>
                  <a:cxn ang="0">
                    <a:pos x="T4" y="T5"/>
                  </a:cxn>
                  <a:cxn ang="0">
                    <a:pos x="T6" y="T7"/>
                  </a:cxn>
                  <a:cxn ang="0">
                    <a:pos x="T8" y="T9"/>
                  </a:cxn>
                </a:cxnLst>
                <a:rect l="0" t="0" r="r" b="b"/>
                <a:pathLst>
                  <a:path w="36" h="36">
                    <a:moveTo>
                      <a:pt x="33" y="12"/>
                    </a:moveTo>
                    <a:cubicBezTo>
                      <a:pt x="36" y="21"/>
                      <a:pt x="32" y="30"/>
                      <a:pt x="24" y="33"/>
                    </a:cubicBezTo>
                    <a:cubicBezTo>
                      <a:pt x="16" y="36"/>
                      <a:pt x="7" y="32"/>
                      <a:pt x="3" y="24"/>
                    </a:cubicBezTo>
                    <a:cubicBezTo>
                      <a:pt x="0" y="15"/>
                      <a:pt x="4" y="6"/>
                      <a:pt x="13" y="3"/>
                    </a:cubicBezTo>
                    <a:cubicBezTo>
                      <a:pt x="21" y="0"/>
                      <a:pt x="30" y="4"/>
                      <a:pt x="3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9" name="Freeform 61"/>
              <p:cNvSpPr>
                <a:spLocks noEditPoints="1"/>
              </p:cNvSpPr>
              <p:nvPr/>
            </p:nvSpPr>
            <p:spPr bwMode="auto">
              <a:xfrm>
                <a:off x="3971" y="793"/>
                <a:ext cx="83" cy="82"/>
              </a:xfrm>
              <a:custGeom>
                <a:avLst/>
                <a:gdLst>
                  <a:gd name="T0" fmla="*/ 1 w 35"/>
                  <a:gd name="T1" fmla="*/ 23 h 35"/>
                  <a:gd name="T2" fmla="*/ 0 w 35"/>
                  <a:gd name="T3" fmla="*/ 17 h 35"/>
                  <a:gd name="T4" fmla="*/ 11 w 35"/>
                  <a:gd name="T5" fmla="*/ 1 h 35"/>
                  <a:gd name="T6" fmla="*/ 17 w 35"/>
                  <a:gd name="T7" fmla="*/ 0 h 35"/>
                  <a:gd name="T8" fmla="*/ 34 w 35"/>
                  <a:gd name="T9" fmla="*/ 11 h 35"/>
                  <a:gd name="T10" fmla="*/ 32 w 35"/>
                  <a:gd name="T11" fmla="*/ 11 h 35"/>
                  <a:gd name="T12" fmla="*/ 34 w 35"/>
                  <a:gd name="T13" fmla="*/ 11 h 35"/>
                  <a:gd name="T14" fmla="*/ 35 w 35"/>
                  <a:gd name="T15" fmla="*/ 17 h 35"/>
                  <a:gd name="T16" fmla="*/ 24 w 35"/>
                  <a:gd name="T17" fmla="*/ 33 h 35"/>
                  <a:gd name="T18" fmla="*/ 17 w 35"/>
                  <a:gd name="T19" fmla="*/ 35 h 35"/>
                  <a:gd name="T20" fmla="*/ 1 w 35"/>
                  <a:gd name="T21" fmla="*/ 23 h 35"/>
                  <a:gd name="T22" fmla="*/ 12 w 35"/>
                  <a:gd name="T23" fmla="*/ 3 h 35"/>
                  <a:gd name="T24" fmla="*/ 3 w 35"/>
                  <a:gd name="T25" fmla="*/ 17 h 35"/>
                  <a:gd name="T26" fmla="*/ 4 w 35"/>
                  <a:gd name="T27" fmla="*/ 22 h 35"/>
                  <a:gd name="T28" fmla="*/ 17 w 35"/>
                  <a:gd name="T29" fmla="*/ 32 h 35"/>
                  <a:gd name="T30" fmla="*/ 22 w 35"/>
                  <a:gd name="T31" fmla="*/ 31 h 35"/>
                  <a:gd name="T32" fmla="*/ 32 w 35"/>
                  <a:gd name="T33" fmla="*/ 17 h 35"/>
                  <a:gd name="T34" fmla="*/ 31 w 35"/>
                  <a:gd name="T35" fmla="*/ 12 h 35"/>
                  <a:gd name="T36" fmla="*/ 17 w 35"/>
                  <a:gd name="T37" fmla="*/ 3 h 35"/>
                  <a:gd name="T38" fmla="*/ 12 w 35"/>
                  <a:gd name="T39"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35">
                    <a:moveTo>
                      <a:pt x="1" y="23"/>
                    </a:moveTo>
                    <a:cubicBezTo>
                      <a:pt x="0" y="21"/>
                      <a:pt x="0" y="19"/>
                      <a:pt x="0" y="17"/>
                    </a:cubicBezTo>
                    <a:cubicBezTo>
                      <a:pt x="0" y="10"/>
                      <a:pt x="4" y="3"/>
                      <a:pt x="11" y="1"/>
                    </a:cubicBezTo>
                    <a:cubicBezTo>
                      <a:pt x="13" y="0"/>
                      <a:pt x="15" y="0"/>
                      <a:pt x="17" y="0"/>
                    </a:cubicBezTo>
                    <a:cubicBezTo>
                      <a:pt x="24" y="0"/>
                      <a:pt x="31" y="4"/>
                      <a:pt x="34" y="11"/>
                    </a:cubicBezTo>
                    <a:cubicBezTo>
                      <a:pt x="32" y="11"/>
                      <a:pt x="32" y="11"/>
                      <a:pt x="32" y="11"/>
                    </a:cubicBezTo>
                    <a:cubicBezTo>
                      <a:pt x="34" y="11"/>
                      <a:pt x="34" y="11"/>
                      <a:pt x="34" y="11"/>
                    </a:cubicBezTo>
                    <a:cubicBezTo>
                      <a:pt x="35" y="13"/>
                      <a:pt x="35" y="15"/>
                      <a:pt x="35" y="17"/>
                    </a:cubicBezTo>
                    <a:cubicBezTo>
                      <a:pt x="35" y="24"/>
                      <a:pt x="31" y="31"/>
                      <a:pt x="24" y="33"/>
                    </a:cubicBezTo>
                    <a:cubicBezTo>
                      <a:pt x="22" y="34"/>
                      <a:pt x="19" y="35"/>
                      <a:pt x="17" y="35"/>
                    </a:cubicBezTo>
                    <a:cubicBezTo>
                      <a:pt x="10" y="35"/>
                      <a:pt x="4" y="30"/>
                      <a:pt x="1" y="23"/>
                    </a:cubicBezTo>
                    <a:close/>
                    <a:moveTo>
                      <a:pt x="12" y="3"/>
                    </a:moveTo>
                    <a:cubicBezTo>
                      <a:pt x="6" y="6"/>
                      <a:pt x="3" y="11"/>
                      <a:pt x="3" y="17"/>
                    </a:cubicBezTo>
                    <a:cubicBezTo>
                      <a:pt x="3" y="19"/>
                      <a:pt x="3" y="20"/>
                      <a:pt x="4" y="22"/>
                    </a:cubicBezTo>
                    <a:cubicBezTo>
                      <a:pt x="6" y="28"/>
                      <a:pt x="12" y="32"/>
                      <a:pt x="17" y="32"/>
                    </a:cubicBezTo>
                    <a:cubicBezTo>
                      <a:pt x="19" y="32"/>
                      <a:pt x="21" y="31"/>
                      <a:pt x="22" y="31"/>
                    </a:cubicBezTo>
                    <a:cubicBezTo>
                      <a:pt x="28" y="28"/>
                      <a:pt x="32" y="23"/>
                      <a:pt x="32" y="17"/>
                    </a:cubicBezTo>
                    <a:cubicBezTo>
                      <a:pt x="32" y="15"/>
                      <a:pt x="32" y="14"/>
                      <a:pt x="31" y="12"/>
                    </a:cubicBezTo>
                    <a:cubicBezTo>
                      <a:pt x="29" y="6"/>
                      <a:pt x="23" y="3"/>
                      <a:pt x="17" y="3"/>
                    </a:cubicBezTo>
                    <a:cubicBezTo>
                      <a:pt x="16" y="3"/>
                      <a:pt x="14" y="3"/>
                      <a:pt x="12"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0" name="Freeform 62"/>
              <p:cNvSpPr>
                <a:spLocks noEditPoints="1"/>
              </p:cNvSpPr>
              <p:nvPr/>
            </p:nvSpPr>
            <p:spPr bwMode="auto">
              <a:xfrm>
                <a:off x="3829" y="861"/>
                <a:ext cx="230" cy="119"/>
              </a:xfrm>
              <a:custGeom>
                <a:avLst/>
                <a:gdLst>
                  <a:gd name="T0" fmla="*/ 48 w 97"/>
                  <a:gd name="T1" fmla="*/ 30 h 50"/>
                  <a:gd name="T2" fmla="*/ 54 w 97"/>
                  <a:gd name="T3" fmla="*/ 39 h 50"/>
                  <a:gd name="T4" fmla="*/ 45 w 97"/>
                  <a:gd name="T5" fmla="*/ 45 h 50"/>
                  <a:gd name="T6" fmla="*/ 39 w 97"/>
                  <a:gd name="T7" fmla="*/ 36 h 50"/>
                  <a:gd name="T8" fmla="*/ 48 w 97"/>
                  <a:gd name="T9" fmla="*/ 30 h 50"/>
                  <a:gd name="T10" fmla="*/ 90 w 97"/>
                  <a:gd name="T11" fmla="*/ 35 h 50"/>
                  <a:gd name="T12" fmla="*/ 96 w 97"/>
                  <a:gd name="T13" fmla="*/ 43 h 50"/>
                  <a:gd name="T14" fmla="*/ 88 w 97"/>
                  <a:gd name="T15" fmla="*/ 50 h 50"/>
                  <a:gd name="T16" fmla="*/ 81 w 97"/>
                  <a:gd name="T17" fmla="*/ 41 h 50"/>
                  <a:gd name="T18" fmla="*/ 90 w 97"/>
                  <a:gd name="T19" fmla="*/ 35 h 50"/>
                  <a:gd name="T20" fmla="*/ 9 w 97"/>
                  <a:gd name="T21" fmla="*/ 20 h 50"/>
                  <a:gd name="T22" fmla="*/ 15 w 97"/>
                  <a:gd name="T23" fmla="*/ 28 h 50"/>
                  <a:gd name="T24" fmla="*/ 7 w 97"/>
                  <a:gd name="T25" fmla="*/ 35 h 50"/>
                  <a:gd name="T26" fmla="*/ 0 w 97"/>
                  <a:gd name="T27" fmla="*/ 26 h 50"/>
                  <a:gd name="T28" fmla="*/ 9 w 97"/>
                  <a:gd name="T29" fmla="*/ 20 h 50"/>
                  <a:gd name="T30" fmla="*/ 39 w 97"/>
                  <a:gd name="T31" fmla="*/ 1 h 50"/>
                  <a:gd name="T32" fmla="*/ 45 w 97"/>
                  <a:gd name="T33" fmla="*/ 9 h 50"/>
                  <a:gd name="T34" fmla="*/ 36 w 97"/>
                  <a:gd name="T35" fmla="*/ 16 h 50"/>
                  <a:gd name="T36" fmla="*/ 30 w 97"/>
                  <a:gd name="T37" fmla="*/ 7 h 50"/>
                  <a:gd name="T38" fmla="*/ 39 w 97"/>
                  <a:gd name="T39" fmla="*/ 1 h 50"/>
                  <a:gd name="T40" fmla="*/ 71 w 97"/>
                  <a:gd name="T41" fmla="*/ 8 h 50"/>
                  <a:gd name="T42" fmla="*/ 77 w 97"/>
                  <a:gd name="T43" fmla="*/ 17 h 50"/>
                  <a:gd name="T44" fmla="*/ 69 w 97"/>
                  <a:gd name="T45" fmla="*/ 23 h 50"/>
                  <a:gd name="T46" fmla="*/ 62 w 97"/>
                  <a:gd name="T47" fmla="*/ 14 h 50"/>
                  <a:gd name="T48" fmla="*/ 71 w 97"/>
                  <a:gd name="T49"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50">
                    <a:moveTo>
                      <a:pt x="48" y="30"/>
                    </a:moveTo>
                    <a:cubicBezTo>
                      <a:pt x="52" y="31"/>
                      <a:pt x="55" y="34"/>
                      <a:pt x="54" y="39"/>
                    </a:cubicBezTo>
                    <a:cubicBezTo>
                      <a:pt x="53" y="43"/>
                      <a:pt x="49" y="45"/>
                      <a:pt x="45" y="45"/>
                    </a:cubicBezTo>
                    <a:cubicBezTo>
                      <a:pt x="41" y="44"/>
                      <a:pt x="38" y="40"/>
                      <a:pt x="39" y="36"/>
                    </a:cubicBezTo>
                    <a:cubicBezTo>
                      <a:pt x="40" y="32"/>
                      <a:pt x="44" y="29"/>
                      <a:pt x="48" y="30"/>
                    </a:cubicBezTo>
                    <a:moveTo>
                      <a:pt x="90" y="35"/>
                    </a:moveTo>
                    <a:cubicBezTo>
                      <a:pt x="94" y="35"/>
                      <a:pt x="97" y="39"/>
                      <a:pt x="96" y="43"/>
                    </a:cubicBezTo>
                    <a:cubicBezTo>
                      <a:pt x="96" y="48"/>
                      <a:pt x="92" y="50"/>
                      <a:pt x="88" y="50"/>
                    </a:cubicBezTo>
                    <a:cubicBezTo>
                      <a:pt x="84" y="49"/>
                      <a:pt x="81" y="45"/>
                      <a:pt x="81" y="41"/>
                    </a:cubicBezTo>
                    <a:cubicBezTo>
                      <a:pt x="82" y="37"/>
                      <a:pt x="86" y="34"/>
                      <a:pt x="90" y="35"/>
                    </a:cubicBezTo>
                    <a:moveTo>
                      <a:pt x="9" y="20"/>
                    </a:moveTo>
                    <a:cubicBezTo>
                      <a:pt x="13" y="20"/>
                      <a:pt x="16" y="24"/>
                      <a:pt x="15" y="28"/>
                    </a:cubicBezTo>
                    <a:cubicBezTo>
                      <a:pt x="15" y="33"/>
                      <a:pt x="11" y="35"/>
                      <a:pt x="7" y="35"/>
                    </a:cubicBezTo>
                    <a:cubicBezTo>
                      <a:pt x="2" y="34"/>
                      <a:pt x="0" y="30"/>
                      <a:pt x="0" y="26"/>
                    </a:cubicBezTo>
                    <a:cubicBezTo>
                      <a:pt x="1" y="22"/>
                      <a:pt x="5" y="19"/>
                      <a:pt x="9" y="20"/>
                    </a:cubicBezTo>
                    <a:moveTo>
                      <a:pt x="39" y="1"/>
                    </a:moveTo>
                    <a:cubicBezTo>
                      <a:pt x="43" y="1"/>
                      <a:pt x="46" y="5"/>
                      <a:pt x="45" y="9"/>
                    </a:cubicBezTo>
                    <a:cubicBezTo>
                      <a:pt x="44" y="13"/>
                      <a:pt x="41" y="16"/>
                      <a:pt x="36" y="16"/>
                    </a:cubicBezTo>
                    <a:cubicBezTo>
                      <a:pt x="32" y="15"/>
                      <a:pt x="29" y="11"/>
                      <a:pt x="30" y="7"/>
                    </a:cubicBezTo>
                    <a:cubicBezTo>
                      <a:pt x="31" y="3"/>
                      <a:pt x="35" y="0"/>
                      <a:pt x="39" y="1"/>
                    </a:cubicBezTo>
                    <a:moveTo>
                      <a:pt x="71" y="8"/>
                    </a:moveTo>
                    <a:cubicBezTo>
                      <a:pt x="75" y="9"/>
                      <a:pt x="78" y="13"/>
                      <a:pt x="77" y="17"/>
                    </a:cubicBezTo>
                    <a:cubicBezTo>
                      <a:pt x="77" y="21"/>
                      <a:pt x="73" y="24"/>
                      <a:pt x="69" y="23"/>
                    </a:cubicBezTo>
                    <a:cubicBezTo>
                      <a:pt x="64" y="22"/>
                      <a:pt x="62" y="18"/>
                      <a:pt x="62" y="14"/>
                    </a:cubicBezTo>
                    <a:cubicBezTo>
                      <a:pt x="63" y="10"/>
                      <a:pt x="67" y="7"/>
                      <a:pt x="71" y="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1" name="Freeform 63"/>
              <p:cNvSpPr>
                <a:spLocks noEditPoints="1"/>
              </p:cNvSpPr>
              <p:nvPr/>
            </p:nvSpPr>
            <p:spPr bwMode="auto">
              <a:xfrm>
                <a:off x="3739" y="1013"/>
                <a:ext cx="29" cy="142"/>
              </a:xfrm>
              <a:custGeom>
                <a:avLst/>
                <a:gdLst>
                  <a:gd name="T0" fmla="*/ 9 w 12"/>
                  <a:gd name="T1" fmla="*/ 59 h 60"/>
                  <a:gd name="T2" fmla="*/ 5 w 12"/>
                  <a:gd name="T3" fmla="*/ 52 h 60"/>
                  <a:gd name="T4" fmla="*/ 6 w 12"/>
                  <a:gd name="T5" fmla="*/ 50 h 60"/>
                  <a:gd name="T6" fmla="*/ 8 w 12"/>
                  <a:gd name="T7" fmla="*/ 51 h 60"/>
                  <a:gd name="T8" fmla="*/ 11 w 12"/>
                  <a:gd name="T9" fmla="*/ 58 h 60"/>
                  <a:gd name="T10" fmla="*/ 11 w 12"/>
                  <a:gd name="T11" fmla="*/ 60 h 60"/>
                  <a:gd name="T12" fmla="*/ 10 w 12"/>
                  <a:gd name="T13" fmla="*/ 60 h 60"/>
                  <a:gd name="T14" fmla="*/ 9 w 12"/>
                  <a:gd name="T15" fmla="*/ 59 h 60"/>
                  <a:gd name="T16" fmla="*/ 2 w 12"/>
                  <a:gd name="T17" fmla="*/ 42 h 60"/>
                  <a:gd name="T18" fmla="*/ 1 w 12"/>
                  <a:gd name="T19" fmla="*/ 34 h 60"/>
                  <a:gd name="T20" fmla="*/ 2 w 12"/>
                  <a:gd name="T21" fmla="*/ 32 h 60"/>
                  <a:gd name="T22" fmla="*/ 4 w 12"/>
                  <a:gd name="T23" fmla="*/ 34 h 60"/>
                  <a:gd name="T24" fmla="*/ 5 w 12"/>
                  <a:gd name="T25" fmla="*/ 41 h 60"/>
                  <a:gd name="T26" fmla="*/ 4 w 12"/>
                  <a:gd name="T27" fmla="*/ 43 h 60"/>
                  <a:gd name="T28" fmla="*/ 4 w 12"/>
                  <a:gd name="T29" fmla="*/ 43 h 60"/>
                  <a:gd name="T30" fmla="*/ 2 w 12"/>
                  <a:gd name="T31" fmla="*/ 42 h 60"/>
                  <a:gd name="T32" fmla="*/ 2 w 12"/>
                  <a:gd name="T33" fmla="*/ 25 h 60"/>
                  <a:gd name="T34" fmla="*/ 0 w 12"/>
                  <a:gd name="T35" fmla="*/ 24 h 60"/>
                  <a:gd name="T36" fmla="*/ 1 w 12"/>
                  <a:gd name="T37" fmla="*/ 16 h 60"/>
                  <a:gd name="T38" fmla="*/ 3 w 12"/>
                  <a:gd name="T39" fmla="*/ 14 h 60"/>
                  <a:gd name="T40" fmla="*/ 4 w 12"/>
                  <a:gd name="T41" fmla="*/ 16 h 60"/>
                  <a:gd name="T42" fmla="*/ 3 w 12"/>
                  <a:gd name="T43" fmla="*/ 24 h 60"/>
                  <a:gd name="T44" fmla="*/ 2 w 12"/>
                  <a:gd name="T45" fmla="*/ 25 h 60"/>
                  <a:gd name="T46" fmla="*/ 4 w 12"/>
                  <a:gd name="T47" fmla="*/ 8 h 60"/>
                  <a:gd name="T48" fmla="*/ 3 w 12"/>
                  <a:gd name="T49" fmla="*/ 6 h 60"/>
                  <a:gd name="T50" fmla="*/ 5 w 12"/>
                  <a:gd name="T51" fmla="*/ 1 h 60"/>
                  <a:gd name="T52" fmla="*/ 7 w 12"/>
                  <a:gd name="T53" fmla="*/ 0 h 60"/>
                  <a:gd name="T54" fmla="*/ 7 w 12"/>
                  <a:gd name="T55" fmla="*/ 2 h 60"/>
                  <a:gd name="T56" fmla="*/ 6 w 12"/>
                  <a:gd name="T57" fmla="*/ 7 h 60"/>
                  <a:gd name="T58" fmla="*/ 5 w 12"/>
                  <a:gd name="T59" fmla="*/ 8 h 60"/>
                  <a:gd name="T60" fmla="*/ 4 w 12"/>
                  <a:gd name="T6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 h="60">
                    <a:moveTo>
                      <a:pt x="9" y="59"/>
                    </a:moveTo>
                    <a:cubicBezTo>
                      <a:pt x="9" y="59"/>
                      <a:pt x="7" y="57"/>
                      <a:pt x="5" y="52"/>
                    </a:cubicBezTo>
                    <a:cubicBezTo>
                      <a:pt x="5" y="51"/>
                      <a:pt x="5" y="50"/>
                      <a:pt x="6" y="50"/>
                    </a:cubicBezTo>
                    <a:cubicBezTo>
                      <a:pt x="7" y="50"/>
                      <a:pt x="8" y="50"/>
                      <a:pt x="8" y="51"/>
                    </a:cubicBezTo>
                    <a:cubicBezTo>
                      <a:pt x="10" y="55"/>
                      <a:pt x="11" y="58"/>
                      <a:pt x="11" y="58"/>
                    </a:cubicBezTo>
                    <a:cubicBezTo>
                      <a:pt x="12" y="59"/>
                      <a:pt x="12" y="59"/>
                      <a:pt x="11" y="60"/>
                    </a:cubicBezTo>
                    <a:cubicBezTo>
                      <a:pt x="10" y="60"/>
                      <a:pt x="10" y="60"/>
                      <a:pt x="10" y="60"/>
                    </a:cubicBezTo>
                    <a:cubicBezTo>
                      <a:pt x="10" y="60"/>
                      <a:pt x="9" y="60"/>
                      <a:pt x="9" y="59"/>
                    </a:cubicBezTo>
                    <a:close/>
                    <a:moveTo>
                      <a:pt x="2" y="42"/>
                    </a:moveTo>
                    <a:cubicBezTo>
                      <a:pt x="2" y="40"/>
                      <a:pt x="1" y="37"/>
                      <a:pt x="1" y="34"/>
                    </a:cubicBezTo>
                    <a:cubicBezTo>
                      <a:pt x="1" y="33"/>
                      <a:pt x="1" y="33"/>
                      <a:pt x="2" y="32"/>
                    </a:cubicBezTo>
                    <a:cubicBezTo>
                      <a:pt x="3" y="32"/>
                      <a:pt x="4" y="33"/>
                      <a:pt x="4" y="34"/>
                    </a:cubicBezTo>
                    <a:cubicBezTo>
                      <a:pt x="4" y="36"/>
                      <a:pt x="5" y="39"/>
                      <a:pt x="5" y="41"/>
                    </a:cubicBezTo>
                    <a:cubicBezTo>
                      <a:pt x="5" y="42"/>
                      <a:pt x="5" y="43"/>
                      <a:pt x="4" y="43"/>
                    </a:cubicBezTo>
                    <a:cubicBezTo>
                      <a:pt x="4" y="43"/>
                      <a:pt x="4" y="43"/>
                      <a:pt x="4" y="43"/>
                    </a:cubicBezTo>
                    <a:cubicBezTo>
                      <a:pt x="3" y="43"/>
                      <a:pt x="2" y="43"/>
                      <a:pt x="2" y="42"/>
                    </a:cubicBezTo>
                    <a:close/>
                    <a:moveTo>
                      <a:pt x="2" y="25"/>
                    </a:moveTo>
                    <a:cubicBezTo>
                      <a:pt x="1" y="25"/>
                      <a:pt x="0" y="25"/>
                      <a:pt x="0" y="24"/>
                    </a:cubicBezTo>
                    <a:cubicBezTo>
                      <a:pt x="0" y="21"/>
                      <a:pt x="0" y="19"/>
                      <a:pt x="1" y="16"/>
                    </a:cubicBezTo>
                    <a:cubicBezTo>
                      <a:pt x="1" y="15"/>
                      <a:pt x="2" y="14"/>
                      <a:pt x="3" y="14"/>
                    </a:cubicBezTo>
                    <a:cubicBezTo>
                      <a:pt x="3" y="15"/>
                      <a:pt x="4" y="15"/>
                      <a:pt x="4" y="16"/>
                    </a:cubicBezTo>
                    <a:cubicBezTo>
                      <a:pt x="3" y="19"/>
                      <a:pt x="3" y="21"/>
                      <a:pt x="3" y="24"/>
                    </a:cubicBezTo>
                    <a:cubicBezTo>
                      <a:pt x="3" y="25"/>
                      <a:pt x="3" y="25"/>
                      <a:pt x="2" y="25"/>
                    </a:cubicBezTo>
                    <a:close/>
                    <a:moveTo>
                      <a:pt x="4" y="8"/>
                    </a:moveTo>
                    <a:cubicBezTo>
                      <a:pt x="3" y="7"/>
                      <a:pt x="3" y="7"/>
                      <a:pt x="3" y="6"/>
                    </a:cubicBezTo>
                    <a:cubicBezTo>
                      <a:pt x="4" y="4"/>
                      <a:pt x="4" y="3"/>
                      <a:pt x="5" y="1"/>
                    </a:cubicBezTo>
                    <a:cubicBezTo>
                      <a:pt x="5" y="0"/>
                      <a:pt x="6" y="0"/>
                      <a:pt x="7" y="0"/>
                    </a:cubicBezTo>
                    <a:cubicBezTo>
                      <a:pt x="7" y="1"/>
                      <a:pt x="8" y="2"/>
                      <a:pt x="7" y="2"/>
                    </a:cubicBezTo>
                    <a:cubicBezTo>
                      <a:pt x="7" y="4"/>
                      <a:pt x="6" y="5"/>
                      <a:pt x="6" y="7"/>
                    </a:cubicBezTo>
                    <a:cubicBezTo>
                      <a:pt x="6" y="7"/>
                      <a:pt x="5" y="8"/>
                      <a:pt x="5" y="8"/>
                    </a:cubicBezTo>
                    <a:lnTo>
                      <a:pt x="4" y="8"/>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2" name="Freeform 64"/>
              <p:cNvSpPr>
                <a:spLocks noEditPoints="1"/>
              </p:cNvSpPr>
              <p:nvPr/>
            </p:nvSpPr>
            <p:spPr bwMode="auto">
              <a:xfrm>
                <a:off x="3796" y="1015"/>
                <a:ext cx="43" cy="90"/>
              </a:xfrm>
              <a:custGeom>
                <a:avLst/>
                <a:gdLst>
                  <a:gd name="T0" fmla="*/ 15 w 18"/>
                  <a:gd name="T1" fmla="*/ 38 h 38"/>
                  <a:gd name="T2" fmla="*/ 11 w 18"/>
                  <a:gd name="T3" fmla="*/ 31 h 38"/>
                  <a:gd name="T4" fmla="*/ 11 w 18"/>
                  <a:gd name="T5" fmla="*/ 29 h 38"/>
                  <a:gd name="T6" fmla="*/ 13 w 18"/>
                  <a:gd name="T7" fmla="*/ 29 h 38"/>
                  <a:gd name="T8" fmla="*/ 17 w 18"/>
                  <a:gd name="T9" fmla="*/ 36 h 38"/>
                  <a:gd name="T10" fmla="*/ 17 w 18"/>
                  <a:gd name="T11" fmla="*/ 36 h 38"/>
                  <a:gd name="T12" fmla="*/ 17 w 18"/>
                  <a:gd name="T13" fmla="*/ 38 h 38"/>
                  <a:gd name="T14" fmla="*/ 16 w 18"/>
                  <a:gd name="T15" fmla="*/ 38 h 38"/>
                  <a:gd name="T16" fmla="*/ 15 w 18"/>
                  <a:gd name="T17" fmla="*/ 38 h 38"/>
                  <a:gd name="T18" fmla="*/ 6 w 18"/>
                  <a:gd name="T19" fmla="*/ 21 h 38"/>
                  <a:gd name="T20" fmla="*/ 3 w 18"/>
                  <a:gd name="T21" fmla="*/ 14 h 38"/>
                  <a:gd name="T22" fmla="*/ 4 w 18"/>
                  <a:gd name="T23" fmla="*/ 12 h 38"/>
                  <a:gd name="T24" fmla="*/ 6 w 18"/>
                  <a:gd name="T25" fmla="*/ 13 h 38"/>
                  <a:gd name="T26" fmla="*/ 9 w 18"/>
                  <a:gd name="T27" fmla="*/ 20 h 38"/>
                  <a:gd name="T28" fmla="*/ 8 w 18"/>
                  <a:gd name="T29" fmla="*/ 22 h 38"/>
                  <a:gd name="T30" fmla="*/ 7 w 18"/>
                  <a:gd name="T31" fmla="*/ 22 h 38"/>
                  <a:gd name="T32" fmla="*/ 6 w 18"/>
                  <a:gd name="T33" fmla="*/ 21 h 38"/>
                  <a:gd name="T34" fmla="*/ 1 w 18"/>
                  <a:gd name="T35" fmla="*/ 4 h 38"/>
                  <a:gd name="T36" fmla="*/ 0 w 18"/>
                  <a:gd name="T37" fmla="*/ 2 h 38"/>
                  <a:gd name="T38" fmla="*/ 2 w 18"/>
                  <a:gd name="T39" fmla="*/ 0 h 38"/>
                  <a:gd name="T40" fmla="*/ 3 w 18"/>
                  <a:gd name="T41" fmla="*/ 1 h 38"/>
                  <a:gd name="T42" fmla="*/ 4 w 18"/>
                  <a:gd name="T43" fmla="*/ 3 h 38"/>
                  <a:gd name="T44" fmla="*/ 3 w 18"/>
                  <a:gd name="T45" fmla="*/ 5 h 38"/>
                  <a:gd name="T46" fmla="*/ 2 w 18"/>
                  <a:gd name="T47" fmla="*/ 5 h 38"/>
                  <a:gd name="T48" fmla="*/ 1 w 18"/>
                  <a:gd name="T4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8">
                    <a:moveTo>
                      <a:pt x="15" y="38"/>
                    </a:moveTo>
                    <a:cubicBezTo>
                      <a:pt x="15" y="38"/>
                      <a:pt x="13" y="35"/>
                      <a:pt x="11" y="31"/>
                    </a:cubicBezTo>
                    <a:cubicBezTo>
                      <a:pt x="10" y="30"/>
                      <a:pt x="10" y="29"/>
                      <a:pt x="11" y="29"/>
                    </a:cubicBezTo>
                    <a:cubicBezTo>
                      <a:pt x="12" y="28"/>
                      <a:pt x="13" y="28"/>
                      <a:pt x="13" y="29"/>
                    </a:cubicBezTo>
                    <a:cubicBezTo>
                      <a:pt x="15" y="33"/>
                      <a:pt x="17" y="36"/>
                      <a:pt x="17" y="36"/>
                    </a:cubicBezTo>
                    <a:cubicBezTo>
                      <a:pt x="17" y="36"/>
                      <a:pt x="17" y="36"/>
                      <a:pt x="17" y="36"/>
                    </a:cubicBezTo>
                    <a:cubicBezTo>
                      <a:pt x="18" y="37"/>
                      <a:pt x="18" y="37"/>
                      <a:pt x="17" y="38"/>
                    </a:cubicBezTo>
                    <a:cubicBezTo>
                      <a:pt x="16" y="38"/>
                      <a:pt x="16" y="38"/>
                      <a:pt x="16" y="38"/>
                    </a:cubicBezTo>
                    <a:cubicBezTo>
                      <a:pt x="16" y="38"/>
                      <a:pt x="15" y="38"/>
                      <a:pt x="15" y="38"/>
                    </a:cubicBezTo>
                    <a:close/>
                    <a:moveTo>
                      <a:pt x="6" y="21"/>
                    </a:moveTo>
                    <a:cubicBezTo>
                      <a:pt x="5" y="19"/>
                      <a:pt x="4" y="17"/>
                      <a:pt x="3" y="14"/>
                    </a:cubicBezTo>
                    <a:cubicBezTo>
                      <a:pt x="3" y="13"/>
                      <a:pt x="3" y="12"/>
                      <a:pt x="4" y="12"/>
                    </a:cubicBezTo>
                    <a:cubicBezTo>
                      <a:pt x="5" y="12"/>
                      <a:pt x="6" y="12"/>
                      <a:pt x="6" y="13"/>
                    </a:cubicBezTo>
                    <a:cubicBezTo>
                      <a:pt x="7" y="16"/>
                      <a:pt x="8" y="18"/>
                      <a:pt x="9" y="20"/>
                    </a:cubicBezTo>
                    <a:cubicBezTo>
                      <a:pt x="9" y="21"/>
                      <a:pt x="9" y="22"/>
                      <a:pt x="8" y="22"/>
                    </a:cubicBezTo>
                    <a:cubicBezTo>
                      <a:pt x="7" y="22"/>
                      <a:pt x="7" y="22"/>
                      <a:pt x="7" y="22"/>
                    </a:cubicBezTo>
                    <a:cubicBezTo>
                      <a:pt x="7" y="22"/>
                      <a:pt x="6" y="22"/>
                      <a:pt x="6" y="21"/>
                    </a:cubicBezTo>
                    <a:close/>
                    <a:moveTo>
                      <a:pt x="1" y="4"/>
                    </a:moveTo>
                    <a:cubicBezTo>
                      <a:pt x="1" y="3"/>
                      <a:pt x="1" y="2"/>
                      <a:pt x="0" y="2"/>
                    </a:cubicBezTo>
                    <a:cubicBezTo>
                      <a:pt x="0" y="1"/>
                      <a:pt x="1" y="0"/>
                      <a:pt x="2" y="0"/>
                    </a:cubicBezTo>
                    <a:cubicBezTo>
                      <a:pt x="3" y="0"/>
                      <a:pt x="3" y="1"/>
                      <a:pt x="3" y="1"/>
                    </a:cubicBezTo>
                    <a:cubicBezTo>
                      <a:pt x="4" y="2"/>
                      <a:pt x="4" y="3"/>
                      <a:pt x="4" y="3"/>
                    </a:cubicBezTo>
                    <a:cubicBezTo>
                      <a:pt x="4" y="4"/>
                      <a:pt x="3" y="5"/>
                      <a:pt x="3" y="5"/>
                    </a:cubicBezTo>
                    <a:cubicBezTo>
                      <a:pt x="2" y="5"/>
                      <a:pt x="2" y="5"/>
                      <a:pt x="2" y="5"/>
                    </a:cubicBezTo>
                    <a:cubicBezTo>
                      <a:pt x="2" y="5"/>
                      <a:pt x="1" y="5"/>
                      <a:pt x="1" y="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3" name="Freeform 65"/>
              <p:cNvSpPr/>
              <p:nvPr/>
            </p:nvSpPr>
            <p:spPr bwMode="auto">
              <a:xfrm>
                <a:off x="3903" y="1043"/>
                <a:ext cx="16" cy="26"/>
              </a:xfrm>
              <a:custGeom>
                <a:avLst/>
                <a:gdLst>
                  <a:gd name="T0" fmla="*/ 4 w 7"/>
                  <a:gd name="T1" fmla="*/ 10 h 11"/>
                  <a:gd name="T2" fmla="*/ 1 w 7"/>
                  <a:gd name="T3" fmla="*/ 3 h 11"/>
                  <a:gd name="T4" fmla="*/ 1 w 7"/>
                  <a:gd name="T5" fmla="*/ 1 h 11"/>
                  <a:gd name="T6" fmla="*/ 3 w 7"/>
                  <a:gd name="T7" fmla="*/ 2 h 11"/>
                  <a:gd name="T8" fmla="*/ 6 w 7"/>
                  <a:gd name="T9" fmla="*/ 9 h 11"/>
                  <a:gd name="T10" fmla="*/ 6 w 7"/>
                  <a:gd name="T11" fmla="*/ 11 h 11"/>
                  <a:gd name="T12" fmla="*/ 5 w 7"/>
                  <a:gd name="T13" fmla="*/ 11 h 11"/>
                  <a:gd name="T14" fmla="*/ 4 w 7"/>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1">
                    <a:moveTo>
                      <a:pt x="4" y="10"/>
                    </a:moveTo>
                    <a:cubicBezTo>
                      <a:pt x="1" y="3"/>
                      <a:pt x="1" y="3"/>
                      <a:pt x="1" y="3"/>
                    </a:cubicBezTo>
                    <a:cubicBezTo>
                      <a:pt x="0" y="2"/>
                      <a:pt x="1" y="1"/>
                      <a:pt x="1" y="1"/>
                    </a:cubicBezTo>
                    <a:cubicBezTo>
                      <a:pt x="2" y="0"/>
                      <a:pt x="3" y="1"/>
                      <a:pt x="3" y="2"/>
                    </a:cubicBezTo>
                    <a:cubicBezTo>
                      <a:pt x="6" y="9"/>
                      <a:pt x="6" y="9"/>
                      <a:pt x="6" y="9"/>
                    </a:cubicBezTo>
                    <a:cubicBezTo>
                      <a:pt x="7" y="10"/>
                      <a:pt x="6" y="11"/>
                      <a:pt x="6" y="11"/>
                    </a:cubicBezTo>
                    <a:cubicBezTo>
                      <a:pt x="5" y="11"/>
                      <a:pt x="5" y="11"/>
                      <a:pt x="5" y="11"/>
                    </a:cubicBezTo>
                    <a:cubicBezTo>
                      <a:pt x="5" y="11"/>
                      <a:pt x="4" y="11"/>
                      <a:pt x="4" y="1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4" name="Freeform 66"/>
              <p:cNvSpPr/>
              <p:nvPr/>
            </p:nvSpPr>
            <p:spPr bwMode="auto">
              <a:xfrm>
                <a:off x="3697" y="1117"/>
                <a:ext cx="203" cy="253"/>
              </a:xfrm>
              <a:custGeom>
                <a:avLst/>
                <a:gdLst>
                  <a:gd name="T0" fmla="*/ 86 w 86"/>
                  <a:gd name="T1" fmla="*/ 86 h 107"/>
                  <a:gd name="T2" fmla="*/ 37 w 86"/>
                  <a:gd name="T3" fmla="*/ 26 h 107"/>
                  <a:gd name="T4" fmla="*/ 48 w 86"/>
                  <a:gd name="T5" fmla="*/ 16 h 107"/>
                  <a:gd name="T6" fmla="*/ 39 w 86"/>
                  <a:gd name="T7" fmla="*/ 16 h 107"/>
                  <a:gd name="T8" fmla="*/ 38 w 86"/>
                  <a:gd name="T9" fmla="*/ 1 h 107"/>
                  <a:gd name="T10" fmla="*/ 31 w 86"/>
                  <a:gd name="T11" fmla="*/ 13 h 107"/>
                  <a:gd name="T12" fmla="*/ 25 w 86"/>
                  <a:gd name="T13" fmla="*/ 1 h 107"/>
                  <a:gd name="T14" fmla="*/ 25 w 86"/>
                  <a:gd name="T15" fmla="*/ 15 h 107"/>
                  <a:gd name="T16" fmla="*/ 15 w 86"/>
                  <a:gd name="T17" fmla="*/ 10 h 107"/>
                  <a:gd name="T18" fmla="*/ 21 w 86"/>
                  <a:gd name="T19" fmla="*/ 19 h 107"/>
                  <a:gd name="T20" fmla="*/ 13 w 86"/>
                  <a:gd name="T21" fmla="*/ 22 h 107"/>
                  <a:gd name="T22" fmla="*/ 24 w 86"/>
                  <a:gd name="T23" fmla="*/ 28 h 107"/>
                  <a:gd name="T24" fmla="*/ 85 w 86"/>
                  <a:gd name="T25" fmla="*/ 93 h 107"/>
                  <a:gd name="T26" fmla="*/ 86 w 86"/>
                  <a:gd name="T27" fmla="*/ 8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107">
                    <a:moveTo>
                      <a:pt x="86" y="86"/>
                    </a:moveTo>
                    <a:cubicBezTo>
                      <a:pt x="86" y="86"/>
                      <a:pt x="11" y="100"/>
                      <a:pt x="37" y="26"/>
                    </a:cubicBezTo>
                    <a:cubicBezTo>
                      <a:pt x="37" y="26"/>
                      <a:pt x="50" y="23"/>
                      <a:pt x="48" y="16"/>
                    </a:cubicBezTo>
                    <a:cubicBezTo>
                      <a:pt x="47" y="11"/>
                      <a:pt x="39" y="16"/>
                      <a:pt x="39" y="16"/>
                    </a:cubicBezTo>
                    <a:cubicBezTo>
                      <a:pt x="39" y="16"/>
                      <a:pt x="44" y="3"/>
                      <a:pt x="38" y="1"/>
                    </a:cubicBezTo>
                    <a:cubicBezTo>
                      <a:pt x="33" y="0"/>
                      <a:pt x="31" y="13"/>
                      <a:pt x="31" y="13"/>
                    </a:cubicBezTo>
                    <a:cubicBezTo>
                      <a:pt x="31" y="13"/>
                      <a:pt x="31" y="0"/>
                      <a:pt x="25" y="1"/>
                    </a:cubicBezTo>
                    <a:cubicBezTo>
                      <a:pt x="20" y="1"/>
                      <a:pt x="25" y="15"/>
                      <a:pt x="25" y="15"/>
                    </a:cubicBezTo>
                    <a:cubicBezTo>
                      <a:pt x="25" y="15"/>
                      <a:pt x="17" y="4"/>
                      <a:pt x="15" y="10"/>
                    </a:cubicBezTo>
                    <a:cubicBezTo>
                      <a:pt x="13" y="16"/>
                      <a:pt x="21" y="19"/>
                      <a:pt x="21" y="19"/>
                    </a:cubicBezTo>
                    <a:cubicBezTo>
                      <a:pt x="21" y="19"/>
                      <a:pt x="13" y="17"/>
                      <a:pt x="13" y="22"/>
                    </a:cubicBezTo>
                    <a:cubicBezTo>
                      <a:pt x="13" y="27"/>
                      <a:pt x="24" y="28"/>
                      <a:pt x="24" y="28"/>
                    </a:cubicBezTo>
                    <a:cubicBezTo>
                      <a:pt x="24" y="28"/>
                      <a:pt x="0" y="107"/>
                      <a:pt x="85" y="93"/>
                    </a:cubicBezTo>
                    <a:lnTo>
                      <a:pt x="86" y="86"/>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5" name="Freeform 67"/>
              <p:cNvSpPr>
                <a:spLocks noEditPoints="1"/>
              </p:cNvSpPr>
              <p:nvPr/>
            </p:nvSpPr>
            <p:spPr bwMode="auto">
              <a:xfrm>
                <a:off x="3723" y="1114"/>
                <a:ext cx="182" cy="230"/>
              </a:xfrm>
              <a:custGeom>
                <a:avLst/>
                <a:gdLst>
                  <a:gd name="T0" fmla="*/ 8 w 77"/>
                  <a:gd name="T1" fmla="*/ 52 h 97"/>
                  <a:gd name="T2" fmla="*/ 7 w 77"/>
                  <a:gd name="T3" fmla="*/ 29 h 97"/>
                  <a:gd name="T4" fmla="*/ 0 w 77"/>
                  <a:gd name="T5" fmla="*/ 23 h 97"/>
                  <a:gd name="T6" fmla="*/ 5 w 77"/>
                  <a:gd name="T7" fmla="*/ 18 h 97"/>
                  <a:gd name="T8" fmla="*/ 3 w 77"/>
                  <a:gd name="T9" fmla="*/ 11 h 97"/>
                  <a:gd name="T10" fmla="*/ 11 w 77"/>
                  <a:gd name="T11" fmla="*/ 10 h 97"/>
                  <a:gd name="T12" fmla="*/ 14 w 77"/>
                  <a:gd name="T13" fmla="*/ 0 h 97"/>
                  <a:gd name="T14" fmla="*/ 21 w 77"/>
                  <a:gd name="T15" fmla="*/ 7 h 97"/>
                  <a:gd name="T16" fmla="*/ 28 w 77"/>
                  <a:gd name="T17" fmla="*/ 1 h 97"/>
                  <a:gd name="T18" fmla="*/ 31 w 77"/>
                  <a:gd name="T19" fmla="*/ 14 h 97"/>
                  <a:gd name="T20" fmla="*/ 39 w 77"/>
                  <a:gd name="T21" fmla="*/ 16 h 97"/>
                  <a:gd name="T22" fmla="*/ 27 w 77"/>
                  <a:gd name="T23" fmla="*/ 29 h 97"/>
                  <a:gd name="T24" fmla="*/ 61 w 77"/>
                  <a:gd name="T25" fmla="*/ 86 h 97"/>
                  <a:gd name="T26" fmla="*/ 77 w 77"/>
                  <a:gd name="T27" fmla="*/ 86 h 97"/>
                  <a:gd name="T28" fmla="*/ 75 w 77"/>
                  <a:gd name="T29" fmla="*/ 94 h 97"/>
                  <a:gd name="T30" fmla="*/ 55 w 77"/>
                  <a:gd name="T31" fmla="*/ 97 h 97"/>
                  <a:gd name="T32" fmla="*/ 17 w 77"/>
                  <a:gd name="T33" fmla="*/ 82 h 97"/>
                  <a:gd name="T34" fmla="*/ 8 w 77"/>
                  <a:gd name="T35" fmla="*/ 26 h 97"/>
                  <a:gd name="T36" fmla="*/ 15 w 77"/>
                  <a:gd name="T37" fmla="*/ 28 h 97"/>
                  <a:gd name="T38" fmla="*/ 11 w 77"/>
                  <a:gd name="T39" fmla="*/ 52 h 97"/>
                  <a:gd name="T40" fmla="*/ 72 w 77"/>
                  <a:gd name="T41" fmla="*/ 93 h 97"/>
                  <a:gd name="T42" fmla="*/ 61 w 77"/>
                  <a:gd name="T43" fmla="*/ 89 h 97"/>
                  <a:gd name="T44" fmla="*/ 19 w 77"/>
                  <a:gd name="T45" fmla="*/ 54 h 97"/>
                  <a:gd name="T46" fmla="*/ 26 w 77"/>
                  <a:gd name="T47" fmla="*/ 26 h 97"/>
                  <a:gd name="T48" fmla="*/ 36 w 77"/>
                  <a:gd name="T49" fmla="*/ 18 h 97"/>
                  <a:gd name="T50" fmla="*/ 34 w 77"/>
                  <a:gd name="T51" fmla="*/ 16 h 97"/>
                  <a:gd name="T52" fmla="*/ 27 w 77"/>
                  <a:gd name="T53" fmla="*/ 18 h 97"/>
                  <a:gd name="T54" fmla="*/ 28 w 77"/>
                  <a:gd name="T55" fmla="*/ 7 h 97"/>
                  <a:gd name="T56" fmla="*/ 26 w 77"/>
                  <a:gd name="T57" fmla="*/ 4 h 97"/>
                  <a:gd name="T58" fmla="*/ 22 w 77"/>
                  <a:gd name="T59" fmla="*/ 14 h 97"/>
                  <a:gd name="T60" fmla="*/ 19 w 77"/>
                  <a:gd name="T61" fmla="*/ 14 h 97"/>
                  <a:gd name="T62" fmla="*/ 14 w 77"/>
                  <a:gd name="T63" fmla="*/ 3 h 97"/>
                  <a:gd name="T64" fmla="*/ 13 w 77"/>
                  <a:gd name="T65" fmla="*/ 6 h 97"/>
                  <a:gd name="T66" fmla="*/ 15 w 77"/>
                  <a:gd name="T67" fmla="*/ 17 h 97"/>
                  <a:gd name="T68" fmla="*/ 10 w 77"/>
                  <a:gd name="T69" fmla="*/ 14 h 97"/>
                  <a:gd name="T70" fmla="*/ 6 w 77"/>
                  <a:gd name="T71" fmla="*/ 11 h 97"/>
                  <a:gd name="T72" fmla="*/ 5 w 77"/>
                  <a:gd name="T73" fmla="*/ 13 h 97"/>
                  <a:gd name="T74" fmla="*/ 11 w 77"/>
                  <a:gd name="T75" fmla="*/ 19 h 97"/>
                  <a:gd name="T76" fmla="*/ 10 w 77"/>
                  <a:gd name="T77" fmla="*/ 22 h 97"/>
                  <a:gd name="T78" fmla="*/ 6 w 77"/>
                  <a:gd name="T79" fmla="*/ 21 h 97"/>
                  <a:gd name="T80" fmla="*/ 3 w 77"/>
                  <a:gd name="T81"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97">
                    <a:moveTo>
                      <a:pt x="17" y="82"/>
                    </a:moveTo>
                    <a:cubicBezTo>
                      <a:pt x="10" y="73"/>
                      <a:pt x="8" y="62"/>
                      <a:pt x="8" y="52"/>
                    </a:cubicBezTo>
                    <a:cubicBezTo>
                      <a:pt x="8" y="42"/>
                      <a:pt x="10" y="33"/>
                      <a:pt x="11" y="30"/>
                    </a:cubicBezTo>
                    <a:cubicBezTo>
                      <a:pt x="10" y="30"/>
                      <a:pt x="9" y="29"/>
                      <a:pt x="7" y="29"/>
                    </a:cubicBezTo>
                    <a:cubicBezTo>
                      <a:pt x="4" y="28"/>
                      <a:pt x="1" y="27"/>
                      <a:pt x="0" y="23"/>
                    </a:cubicBezTo>
                    <a:cubicBezTo>
                      <a:pt x="0" y="23"/>
                      <a:pt x="0" y="23"/>
                      <a:pt x="0" y="23"/>
                    </a:cubicBezTo>
                    <a:cubicBezTo>
                      <a:pt x="0" y="21"/>
                      <a:pt x="1" y="20"/>
                      <a:pt x="2" y="19"/>
                    </a:cubicBezTo>
                    <a:cubicBezTo>
                      <a:pt x="3" y="19"/>
                      <a:pt x="4" y="18"/>
                      <a:pt x="5" y="18"/>
                    </a:cubicBezTo>
                    <a:cubicBezTo>
                      <a:pt x="3" y="17"/>
                      <a:pt x="2" y="15"/>
                      <a:pt x="2" y="13"/>
                    </a:cubicBezTo>
                    <a:cubicBezTo>
                      <a:pt x="2" y="12"/>
                      <a:pt x="2" y="11"/>
                      <a:pt x="3" y="11"/>
                    </a:cubicBezTo>
                    <a:cubicBezTo>
                      <a:pt x="3" y="9"/>
                      <a:pt x="5" y="8"/>
                      <a:pt x="6" y="8"/>
                    </a:cubicBezTo>
                    <a:cubicBezTo>
                      <a:pt x="8" y="8"/>
                      <a:pt x="9" y="9"/>
                      <a:pt x="11" y="10"/>
                    </a:cubicBezTo>
                    <a:cubicBezTo>
                      <a:pt x="10" y="9"/>
                      <a:pt x="10" y="7"/>
                      <a:pt x="10" y="6"/>
                    </a:cubicBezTo>
                    <a:cubicBezTo>
                      <a:pt x="10" y="3"/>
                      <a:pt x="11" y="0"/>
                      <a:pt x="14" y="0"/>
                    </a:cubicBezTo>
                    <a:cubicBezTo>
                      <a:pt x="14" y="0"/>
                      <a:pt x="14" y="0"/>
                      <a:pt x="14" y="0"/>
                    </a:cubicBezTo>
                    <a:cubicBezTo>
                      <a:pt x="18" y="0"/>
                      <a:pt x="20" y="4"/>
                      <a:pt x="21" y="7"/>
                    </a:cubicBezTo>
                    <a:cubicBezTo>
                      <a:pt x="22" y="4"/>
                      <a:pt x="23" y="1"/>
                      <a:pt x="26" y="1"/>
                    </a:cubicBezTo>
                    <a:cubicBezTo>
                      <a:pt x="27" y="1"/>
                      <a:pt x="27" y="1"/>
                      <a:pt x="28" y="1"/>
                    </a:cubicBezTo>
                    <a:cubicBezTo>
                      <a:pt x="31" y="2"/>
                      <a:pt x="32" y="5"/>
                      <a:pt x="31" y="7"/>
                    </a:cubicBezTo>
                    <a:cubicBezTo>
                      <a:pt x="31" y="10"/>
                      <a:pt x="31" y="12"/>
                      <a:pt x="31" y="14"/>
                    </a:cubicBezTo>
                    <a:cubicBezTo>
                      <a:pt x="32" y="13"/>
                      <a:pt x="33" y="13"/>
                      <a:pt x="34" y="13"/>
                    </a:cubicBezTo>
                    <a:cubicBezTo>
                      <a:pt x="36" y="13"/>
                      <a:pt x="38" y="14"/>
                      <a:pt x="39" y="16"/>
                    </a:cubicBezTo>
                    <a:cubicBezTo>
                      <a:pt x="39" y="17"/>
                      <a:pt x="39" y="18"/>
                      <a:pt x="39" y="18"/>
                    </a:cubicBezTo>
                    <a:cubicBezTo>
                      <a:pt x="39" y="25"/>
                      <a:pt x="30" y="28"/>
                      <a:pt x="27" y="29"/>
                    </a:cubicBezTo>
                    <a:cubicBezTo>
                      <a:pt x="24" y="39"/>
                      <a:pt x="22" y="47"/>
                      <a:pt x="22" y="54"/>
                    </a:cubicBezTo>
                    <a:cubicBezTo>
                      <a:pt x="22" y="82"/>
                      <a:pt x="45" y="86"/>
                      <a:pt x="61" y="86"/>
                    </a:cubicBezTo>
                    <a:cubicBezTo>
                      <a:pt x="69" y="86"/>
                      <a:pt x="75" y="85"/>
                      <a:pt x="75" y="85"/>
                    </a:cubicBezTo>
                    <a:cubicBezTo>
                      <a:pt x="76" y="85"/>
                      <a:pt x="76" y="85"/>
                      <a:pt x="77" y="86"/>
                    </a:cubicBezTo>
                    <a:cubicBezTo>
                      <a:pt x="77" y="86"/>
                      <a:pt x="77" y="86"/>
                      <a:pt x="77" y="87"/>
                    </a:cubicBezTo>
                    <a:cubicBezTo>
                      <a:pt x="75" y="94"/>
                      <a:pt x="75" y="94"/>
                      <a:pt x="75" y="94"/>
                    </a:cubicBezTo>
                    <a:cubicBezTo>
                      <a:pt x="75" y="95"/>
                      <a:pt x="74" y="95"/>
                      <a:pt x="74" y="95"/>
                    </a:cubicBezTo>
                    <a:cubicBezTo>
                      <a:pt x="67" y="97"/>
                      <a:pt x="61" y="97"/>
                      <a:pt x="55" y="97"/>
                    </a:cubicBezTo>
                    <a:cubicBezTo>
                      <a:pt x="55" y="97"/>
                      <a:pt x="55" y="97"/>
                      <a:pt x="55" y="97"/>
                    </a:cubicBezTo>
                    <a:cubicBezTo>
                      <a:pt x="36" y="97"/>
                      <a:pt x="24" y="91"/>
                      <a:pt x="17" y="82"/>
                    </a:cubicBezTo>
                    <a:close/>
                    <a:moveTo>
                      <a:pt x="3" y="23"/>
                    </a:moveTo>
                    <a:cubicBezTo>
                      <a:pt x="3" y="24"/>
                      <a:pt x="5" y="25"/>
                      <a:pt x="8" y="26"/>
                    </a:cubicBezTo>
                    <a:cubicBezTo>
                      <a:pt x="11" y="27"/>
                      <a:pt x="13" y="27"/>
                      <a:pt x="13" y="27"/>
                    </a:cubicBezTo>
                    <a:cubicBezTo>
                      <a:pt x="14" y="27"/>
                      <a:pt x="14" y="27"/>
                      <a:pt x="15" y="28"/>
                    </a:cubicBezTo>
                    <a:cubicBezTo>
                      <a:pt x="15" y="28"/>
                      <a:pt x="15" y="29"/>
                      <a:pt x="15" y="29"/>
                    </a:cubicBezTo>
                    <a:cubicBezTo>
                      <a:pt x="15" y="29"/>
                      <a:pt x="11" y="40"/>
                      <a:pt x="11" y="52"/>
                    </a:cubicBezTo>
                    <a:cubicBezTo>
                      <a:pt x="12" y="71"/>
                      <a:pt x="18" y="94"/>
                      <a:pt x="55" y="94"/>
                    </a:cubicBezTo>
                    <a:cubicBezTo>
                      <a:pt x="60" y="94"/>
                      <a:pt x="66" y="94"/>
                      <a:pt x="72" y="93"/>
                    </a:cubicBezTo>
                    <a:cubicBezTo>
                      <a:pt x="73" y="88"/>
                      <a:pt x="73" y="88"/>
                      <a:pt x="73" y="88"/>
                    </a:cubicBezTo>
                    <a:cubicBezTo>
                      <a:pt x="71" y="89"/>
                      <a:pt x="67" y="89"/>
                      <a:pt x="61" y="89"/>
                    </a:cubicBezTo>
                    <a:cubicBezTo>
                      <a:pt x="53" y="89"/>
                      <a:pt x="43" y="88"/>
                      <a:pt x="34" y="83"/>
                    </a:cubicBezTo>
                    <a:cubicBezTo>
                      <a:pt x="26" y="78"/>
                      <a:pt x="19" y="69"/>
                      <a:pt x="19" y="54"/>
                    </a:cubicBezTo>
                    <a:cubicBezTo>
                      <a:pt x="19" y="47"/>
                      <a:pt x="21" y="38"/>
                      <a:pt x="25" y="27"/>
                    </a:cubicBezTo>
                    <a:cubicBezTo>
                      <a:pt x="25" y="26"/>
                      <a:pt x="25" y="26"/>
                      <a:pt x="26" y="26"/>
                    </a:cubicBezTo>
                    <a:cubicBezTo>
                      <a:pt x="26" y="26"/>
                      <a:pt x="28" y="25"/>
                      <a:pt x="31" y="24"/>
                    </a:cubicBezTo>
                    <a:cubicBezTo>
                      <a:pt x="34" y="22"/>
                      <a:pt x="36" y="20"/>
                      <a:pt x="36" y="18"/>
                    </a:cubicBezTo>
                    <a:cubicBezTo>
                      <a:pt x="36" y="18"/>
                      <a:pt x="36" y="18"/>
                      <a:pt x="36" y="17"/>
                    </a:cubicBezTo>
                    <a:cubicBezTo>
                      <a:pt x="36" y="16"/>
                      <a:pt x="35" y="16"/>
                      <a:pt x="34" y="16"/>
                    </a:cubicBezTo>
                    <a:cubicBezTo>
                      <a:pt x="32" y="16"/>
                      <a:pt x="29" y="18"/>
                      <a:pt x="29" y="18"/>
                    </a:cubicBezTo>
                    <a:cubicBezTo>
                      <a:pt x="28" y="18"/>
                      <a:pt x="28" y="18"/>
                      <a:pt x="27" y="18"/>
                    </a:cubicBezTo>
                    <a:cubicBezTo>
                      <a:pt x="27" y="17"/>
                      <a:pt x="26" y="17"/>
                      <a:pt x="27" y="16"/>
                    </a:cubicBezTo>
                    <a:cubicBezTo>
                      <a:pt x="27" y="16"/>
                      <a:pt x="28" y="11"/>
                      <a:pt x="28" y="7"/>
                    </a:cubicBezTo>
                    <a:cubicBezTo>
                      <a:pt x="28" y="5"/>
                      <a:pt x="28" y="4"/>
                      <a:pt x="27" y="4"/>
                    </a:cubicBezTo>
                    <a:cubicBezTo>
                      <a:pt x="26" y="4"/>
                      <a:pt x="26" y="4"/>
                      <a:pt x="26" y="4"/>
                    </a:cubicBezTo>
                    <a:cubicBezTo>
                      <a:pt x="26" y="3"/>
                      <a:pt x="24" y="6"/>
                      <a:pt x="23" y="9"/>
                    </a:cubicBezTo>
                    <a:cubicBezTo>
                      <a:pt x="22" y="12"/>
                      <a:pt x="22" y="14"/>
                      <a:pt x="22" y="14"/>
                    </a:cubicBezTo>
                    <a:cubicBezTo>
                      <a:pt x="22" y="15"/>
                      <a:pt x="21" y="16"/>
                      <a:pt x="20" y="16"/>
                    </a:cubicBezTo>
                    <a:cubicBezTo>
                      <a:pt x="19" y="16"/>
                      <a:pt x="19" y="15"/>
                      <a:pt x="19" y="14"/>
                    </a:cubicBezTo>
                    <a:cubicBezTo>
                      <a:pt x="19" y="14"/>
                      <a:pt x="19" y="11"/>
                      <a:pt x="18" y="8"/>
                    </a:cubicBezTo>
                    <a:cubicBezTo>
                      <a:pt x="17" y="5"/>
                      <a:pt x="16" y="3"/>
                      <a:pt x="14" y="3"/>
                    </a:cubicBezTo>
                    <a:cubicBezTo>
                      <a:pt x="14" y="3"/>
                      <a:pt x="14" y="3"/>
                      <a:pt x="14" y="3"/>
                    </a:cubicBezTo>
                    <a:cubicBezTo>
                      <a:pt x="14" y="3"/>
                      <a:pt x="13" y="4"/>
                      <a:pt x="13" y="6"/>
                    </a:cubicBezTo>
                    <a:cubicBezTo>
                      <a:pt x="13" y="10"/>
                      <a:pt x="15" y="16"/>
                      <a:pt x="15" y="16"/>
                    </a:cubicBezTo>
                    <a:cubicBezTo>
                      <a:pt x="16" y="16"/>
                      <a:pt x="15" y="17"/>
                      <a:pt x="15" y="17"/>
                    </a:cubicBezTo>
                    <a:cubicBezTo>
                      <a:pt x="14" y="18"/>
                      <a:pt x="13" y="18"/>
                      <a:pt x="13" y="17"/>
                    </a:cubicBezTo>
                    <a:cubicBezTo>
                      <a:pt x="13" y="17"/>
                      <a:pt x="12" y="15"/>
                      <a:pt x="10" y="14"/>
                    </a:cubicBezTo>
                    <a:cubicBezTo>
                      <a:pt x="9" y="12"/>
                      <a:pt x="6" y="11"/>
                      <a:pt x="6" y="11"/>
                    </a:cubicBezTo>
                    <a:cubicBezTo>
                      <a:pt x="6" y="11"/>
                      <a:pt x="6" y="11"/>
                      <a:pt x="6" y="11"/>
                    </a:cubicBezTo>
                    <a:cubicBezTo>
                      <a:pt x="6" y="11"/>
                      <a:pt x="6" y="11"/>
                      <a:pt x="6" y="12"/>
                    </a:cubicBezTo>
                    <a:cubicBezTo>
                      <a:pt x="5" y="12"/>
                      <a:pt x="5" y="12"/>
                      <a:pt x="5" y="13"/>
                    </a:cubicBezTo>
                    <a:cubicBezTo>
                      <a:pt x="5" y="14"/>
                      <a:pt x="6" y="16"/>
                      <a:pt x="8" y="17"/>
                    </a:cubicBezTo>
                    <a:cubicBezTo>
                      <a:pt x="9" y="18"/>
                      <a:pt x="11" y="19"/>
                      <a:pt x="11" y="19"/>
                    </a:cubicBezTo>
                    <a:cubicBezTo>
                      <a:pt x="11" y="19"/>
                      <a:pt x="12" y="20"/>
                      <a:pt x="11" y="21"/>
                    </a:cubicBezTo>
                    <a:cubicBezTo>
                      <a:pt x="11" y="21"/>
                      <a:pt x="10" y="22"/>
                      <a:pt x="10" y="22"/>
                    </a:cubicBezTo>
                    <a:cubicBezTo>
                      <a:pt x="10" y="22"/>
                      <a:pt x="9" y="22"/>
                      <a:pt x="8" y="21"/>
                    </a:cubicBezTo>
                    <a:cubicBezTo>
                      <a:pt x="8" y="21"/>
                      <a:pt x="7" y="21"/>
                      <a:pt x="6" y="21"/>
                    </a:cubicBezTo>
                    <a:cubicBezTo>
                      <a:pt x="4" y="21"/>
                      <a:pt x="3" y="21"/>
                      <a:pt x="3" y="23"/>
                    </a:cubicBezTo>
                    <a:cubicBezTo>
                      <a:pt x="3" y="23"/>
                      <a:pt x="3" y="23"/>
                      <a:pt x="3" y="2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6" name="Freeform 68"/>
              <p:cNvSpPr/>
              <p:nvPr/>
            </p:nvSpPr>
            <p:spPr bwMode="auto">
              <a:xfrm>
                <a:off x="5116" y="684"/>
                <a:ext cx="370" cy="147"/>
              </a:xfrm>
              <a:custGeom>
                <a:avLst/>
                <a:gdLst>
                  <a:gd name="T0" fmla="*/ 111 w 156"/>
                  <a:gd name="T1" fmla="*/ 57 h 62"/>
                  <a:gd name="T2" fmla="*/ 14 w 156"/>
                  <a:gd name="T3" fmla="*/ 31 h 62"/>
                  <a:gd name="T4" fmla="*/ 117 w 156"/>
                  <a:gd name="T5" fmla="*/ 32 h 62"/>
                  <a:gd name="T6" fmla="*/ 111 w 156"/>
                  <a:gd name="T7" fmla="*/ 57 h 62"/>
                </a:gdLst>
                <a:ahLst/>
                <a:cxnLst>
                  <a:cxn ang="0">
                    <a:pos x="T0" y="T1"/>
                  </a:cxn>
                  <a:cxn ang="0">
                    <a:pos x="T2" y="T3"/>
                  </a:cxn>
                  <a:cxn ang="0">
                    <a:pos x="T4" y="T5"/>
                  </a:cxn>
                  <a:cxn ang="0">
                    <a:pos x="T6" y="T7"/>
                  </a:cxn>
                </a:cxnLst>
                <a:rect l="0" t="0" r="r" b="b"/>
                <a:pathLst>
                  <a:path w="156" h="62">
                    <a:moveTo>
                      <a:pt x="111" y="57"/>
                    </a:moveTo>
                    <a:cubicBezTo>
                      <a:pt x="111" y="57"/>
                      <a:pt x="28" y="62"/>
                      <a:pt x="14" y="31"/>
                    </a:cubicBezTo>
                    <a:cubicBezTo>
                      <a:pt x="0" y="0"/>
                      <a:pt x="77" y="3"/>
                      <a:pt x="117" y="32"/>
                    </a:cubicBezTo>
                    <a:cubicBezTo>
                      <a:pt x="156" y="59"/>
                      <a:pt x="111" y="57"/>
                      <a:pt x="111"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7" name="Freeform 69"/>
              <p:cNvSpPr>
                <a:spLocks noEditPoints="1"/>
              </p:cNvSpPr>
              <p:nvPr/>
            </p:nvSpPr>
            <p:spPr bwMode="auto">
              <a:xfrm>
                <a:off x="5142" y="703"/>
                <a:ext cx="292" cy="120"/>
              </a:xfrm>
              <a:custGeom>
                <a:avLst/>
                <a:gdLst>
                  <a:gd name="T0" fmla="*/ 2 w 123"/>
                  <a:gd name="T1" fmla="*/ 24 h 51"/>
                  <a:gd name="T2" fmla="*/ 0 w 123"/>
                  <a:gd name="T3" fmla="*/ 16 h 51"/>
                  <a:gd name="T4" fmla="*/ 32 w 123"/>
                  <a:gd name="T5" fmla="*/ 0 h 51"/>
                  <a:gd name="T6" fmla="*/ 107 w 123"/>
                  <a:gd name="T7" fmla="*/ 23 h 51"/>
                  <a:gd name="T8" fmla="*/ 123 w 123"/>
                  <a:gd name="T9" fmla="*/ 41 h 51"/>
                  <a:gd name="T10" fmla="*/ 113 w 123"/>
                  <a:gd name="T11" fmla="*/ 50 h 51"/>
                  <a:gd name="T12" fmla="*/ 101 w 123"/>
                  <a:gd name="T13" fmla="*/ 51 h 51"/>
                  <a:gd name="T14" fmla="*/ 100 w 123"/>
                  <a:gd name="T15" fmla="*/ 51 h 51"/>
                  <a:gd name="T16" fmla="*/ 88 w 123"/>
                  <a:gd name="T17" fmla="*/ 51 h 51"/>
                  <a:gd name="T18" fmla="*/ 2 w 123"/>
                  <a:gd name="T19" fmla="*/ 24 h 51"/>
                  <a:gd name="T20" fmla="*/ 100 w 123"/>
                  <a:gd name="T21" fmla="*/ 49 h 51"/>
                  <a:gd name="T22" fmla="*/ 100 w 123"/>
                  <a:gd name="T23" fmla="*/ 48 h 51"/>
                  <a:gd name="T24" fmla="*/ 101 w 123"/>
                  <a:gd name="T25" fmla="*/ 48 h 51"/>
                  <a:gd name="T26" fmla="*/ 113 w 123"/>
                  <a:gd name="T27" fmla="*/ 47 h 51"/>
                  <a:gd name="T28" fmla="*/ 120 w 123"/>
                  <a:gd name="T29" fmla="*/ 41 h 51"/>
                  <a:gd name="T30" fmla="*/ 105 w 123"/>
                  <a:gd name="T31" fmla="*/ 25 h 51"/>
                  <a:gd name="T32" fmla="*/ 32 w 123"/>
                  <a:gd name="T33" fmla="*/ 3 h 51"/>
                  <a:gd name="T34" fmla="*/ 10 w 123"/>
                  <a:gd name="T35" fmla="*/ 6 h 51"/>
                  <a:gd name="T36" fmla="*/ 3 w 123"/>
                  <a:gd name="T37" fmla="*/ 16 h 51"/>
                  <a:gd name="T38" fmla="*/ 4 w 123"/>
                  <a:gd name="T39" fmla="*/ 22 h 51"/>
                  <a:gd name="T40" fmla="*/ 88 w 123"/>
                  <a:gd name="T41" fmla="*/ 48 h 51"/>
                  <a:gd name="T42" fmla="*/ 99 w 123"/>
                  <a:gd name="T43" fmla="*/ 48 h 51"/>
                  <a:gd name="T44" fmla="*/ 100 w 123"/>
                  <a:gd name="T45"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51">
                    <a:moveTo>
                      <a:pt x="2" y="24"/>
                    </a:moveTo>
                    <a:cubicBezTo>
                      <a:pt x="0" y="21"/>
                      <a:pt x="0" y="18"/>
                      <a:pt x="0" y="16"/>
                    </a:cubicBezTo>
                    <a:cubicBezTo>
                      <a:pt x="0" y="4"/>
                      <a:pt x="14" y="0"/>
                      <a:pt x="32" y="0"/>
                    </a:cubicBezTo>
                    <a:cubicBezTo>
                      <a:pt x="55" y="0"/>
                      <a:pt x="86" y="8"/>
                      <a:pt x="107" y="23"/>
                    </a:cubicBezTo>
                    <a:cubicBezTo>
                      <a:pt x="119" y="31"/>
                      <a:pt x="123" y="36"/>
                      <a:pt x="123" y="41"/>
                    </a:cubicBezTo>
                    <a:cubicBezTo>
                      <a:pt x="123" y="46"/>
                      <a:pt x="118" y="49"/>
                      <a:pt x="113" y="50"/>
                    </a:cubicBezTo>
                    <a:cubicBezTo>
                      <a:pt x="109" y="51"/>
                      <a:pt x="103" y="51"/>
                      <a:pt x="101" y="51"/>
                    </a:cubicBezTo>
                    <a:cubicBezTo>
                      <a:pt x="100" y="51"/>
                      <a:pt x="100" y="51"/>
                      <a:pt x="100" y="51"/>
                    </a:cubicBezTo>
                    <a:cubicBezTo>
                      <a:pt x="99" y="51"/>
                      <a:pt x="95" y="51"/>
                      <a:pt x="88" y="51"/>
                    </a:cubicBezTo>
                    <a:cubicBezTo>
                      <a:pt x="65" y="51"/>
                      <a:pt x="13" y="49"/>
                      <a:pt x="2" y="24"/>
                    </a:cubicBezTo>
                    <a:close/>
                    <a:moveTo>
                      <a:pt x="100" y="49"/>
                    </a:moveTo>
                    <a:cubicBezTo>
                      <a:pt x="100" y="48"/>
                      <a:pt x="100" y="48"/>
                      <a:pt x="100" y="48"/>
                    </a:cubicBezTo>
                    <a:cubicBezTo>
                      <a:pt x="100" y="48"/>
                      <a:pt x="100" y="48"/>
                      <a:pt x="101" y="48"/>
                    </a:cubicBezTo>
                    <a:cubicBezTo>
                      <a:pt x="103" y="48"/>
                      <a:pt x="108" y="48"/>
                      <a:pt x="113" y="47"/>
                    </a:cubicBezTo>
                    <a:cubicBezTo>
                      <a:pt x="117" y="46"/>
                      <a:pt x="120" y="44"/>
                      <a:pt x="120" y="41"/>
                    </a:cubicBezTo>
                    <a:cubicBezTo>
                      <a:pt x="120" y="39"/>
                      <a:pt x="117" y="33"/>
                      <a:pt x="105" y="25"/>
                    </a:cubicBezTo>
                    <a:cubicBezTo>
                      <a:pt x="85" y="11"/>
                      <a:pt x="54" y="3"/>
                      <a:pt x="32" y="3"/>
                    </a:cubicBezTo>
                    <a:cubicBezTo>
                      <a:pt x="23" y="3"/>
                      <a:pt x="16" y="4"/>
                      <a:pt x="10" y="6"/>
                    </a:cubicBezTo>
                    <a:cubicBezTo>
                      <a:pt x="5" y="9"/>
                      <a:pt x="3" y="12"/>
                      <a:pt x="3" y="16"/>
                    </a:cubicBezTo>
                    <a:cubicBezTo>
                      <a:pt x="3" y="18"/>
                      <a:pt x="3" y="20"/>
                      <a:pt x="4" y="22"/>
                    </a:cubicBezTo>
                    <a:cubicBezTo>
                      <a:pt x="14" y="45"/>
                      <a:pt x="65" y="48"/>
                      <a:pt x="88" y="48"/>
                    </a:cubicBezTo>
                    <a:cubicBezTo>
                      <a:pt x="95" y="48"/>
                      <a:pt x="99" y="48"/>
                      <a:pt x="99" y="48"/>
                    </a:cubicBezTo>
                    <a:lnTo>
                      <a:pt x="100" y="49"/>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8" name="Freeform 70"/>
              <p:cNvSpPr>
                <a:spLocks noEditPoints="1"/>
              </p:cNvSpPr>
              <p:nvPr/>
            </p:nvSpPr>
            <p:spPr bwMode="auto">
              <a:xfrm>
                <a:off x="5176" y="722"/>
                <a:ext cx="227" cy="83"/>
              </a:xfrm>
              <a:custGeom>
                <a:avLst/>
                <a:gdLst>
                  <a:gd name="T0" fmla="*/ 78 w 96"/>
                  <a:gd name="T1" fmla="*/ 35 h 35"/>
                  <a:gd name="T2" fmla="*/ 73 w 96"/>
                  <a:gd name="T3" fmla="*/ 35 h 35"/>
                  <a:gd name="T4" fmla="*/ 34 w 96"/>
                  <a:gd name="T5" fmla="*/ 32 h 35"/>
                  <a:gd name="T6" fmla="*/ 2 w 96"/>
                  <a:gd name="T7" fmla="*/ 17 h 35"/>
                  <a:gd name="T8" fmla="*/ 0 w 96"/>
                  <a:gd name="T9" fmla="*/ 12 h 35"/>
                  <a:gd name="T10" fmla="*/ 22 w 96"/>
                  <a:gd name="T11" fmla="*/ 0 h 35"/>
                  <a:gd name="T12" fmla="*/ 84 w 96"/>
                  <a:gd name="T13" fmla="*/ 18 h 35"/>
                  <a:gd name="T14" fmla="*/ 96 w 96"/>
                  <a:gd name="T15" fmla="*/ 30 h 35"/>
                  <a:gd name="T16" fmla="*/ 92 w 96"/>
                  <a:gd name="T17" fmla="*/ 34 h 35"/>
                  <a:gd name="T18" fmla="*/ 84 w 96"/>
                  <a:gd name="T19" fmla="*/ 35 h 35"/>
                  <a:gd name="T20" fmla="*/ 78 w 96"/>
                  <a:gd name="T21" fmla="*/ 35 h 35"/>
                  <a:gd name="T22" fmla="*/ 78 w 96"/>
                  <a:gd name="T23" fmla="*/ 33 h 35"/>
                  <a:gd name="T24" fmla="*/ 79 w 96"/>
                  <a:gd name="T25" fmla="*/ 32 h 35"/>
                  <a:gd name="T26" fmla="*/ 84 w 96"/>
                  <a:gd name="T27" fmla="*/ 32 h 35"/>
                  <a:gd name="T28" fmla="*/ 91 w 96"/>
                  <a:gd name="T29" fmla="*/ 31 h 35"/>
                  <a:gd name="T30" fmla="*/ 93 w 96"/>
                  <a:gd name="T31" fmla="*/ 30 h 35"/>
                  <a:gd name="T32" fmla="*/ 82 w 96"/>
                  <a:gd name="T33" fmla="*/ 20 h 35"/>
                  <a:gd name="T34" fmla="*/ 22 w 96"/>
                  <a:gd name="T35" fmla="*/ 3 h 35"/>
                  <a:gd name="T36" fmla="*/ 8 w 96"/>
                  <a:gd name="T37" fmla="*/ 5 h 35"/>
                  <a:gd name="T38" fmla="*/ 3 w 96"/>
                  <a:gd name="T39" fmla="*/ 12 h 35"/>
                  <a:gd name="T40" fmla="*/ 4 w 96"/>
                  <a:gd name="T41" fmla="*/ 16 h 35"/>
                  <a:gd name="T42" fmla="*/ 34 w 96"/>
                  <a:gd name="T43" fmla="*/ 29 h 35"/>
                  <a:gd name="T44" fmla="*/ 73 w 96"/>
                  <a:gd name="T45" fmla="*/ 32 h 35"/>
                  <a:gd name="T46" fmla="*/ 78 w 96"/>
                  <a:gd name="T47" fmla="*/ 32 h 35"/>
                  <a:gd name="T48" fmla="*/ 78 w 96"/>
                  <a:gd name="T4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35">
                    <a:moveTo>
                      <a:pt x="78" y="35"/>
                    </a:moveTo>
                    <a:cubicBezTo>
                      <a:pt x="78" y="35"/>
                      <a:pt x="76" y="35"/>
                      <a:pt x="73" y="35"/>
                    </a:cubicBezTo>
                    <a:cubicBezTo>
                      <a:pt x="65" y="35"/>
                      <a:pt x="49" y="34"/>
                      <a:pt x="34" y="32"/>
                    </a:cubicBezTo>
                    <a:cubicBezTo>
                      <a:pt x="19" y="30"/>
                      <a:pt x="5" y="26"/>
                      <a:pt x="2" y="17"/>
                    </a:cubicBezTo>
                    <a:cubicBezTo>
                      <a:pt x="1" y="15"/>
                      <a:pt x="0" y="14"/>
                      <a:pt x="0" y="12"/>
                    </a:cubicBezTo>
                    <a:cubicBezTo>
                      <a:pt x="1" y="3"/>
                      <a:pt x="10" y="0"/>
                      <a:pt x="22" y="0"/>
                    </a:cubicBezTo>
                    <a:cubicBezTo>
                      <a:pt x="40" y="0"/>
                      <a:pt x="66" y="7"/>
                      <a:pt x="84" y="18"/>
                    </a:cubicBezTo>
                    <a:cubicBezTo>
                      <a:pt x="93" y="23"/>
                      <a:pt x="96" y="26"/>
                      <a:pt x="96" y="30"/>
                    </a:cubicBezTo>
                    <a:cubicBezTo>
                      <a:pt x="96" y="32"/>
                      <a:pt x="94" y="34"/>
                      <a:pt x="92" y="34"/>
                    </a:cubicBezTo>
                    <a:cubicBezTo>
                      <a:pt x="89" y="35"/>
                      <a:pt x="87" y="35"/>
                      <a:pt x="84" y="35"/>
                    </a:cubicBezTo>
                    <a:cubicBezTo>
                      <a:pt x="81" y="35"/>
                      <a:pt x="79" y="35"/>
                      <a:pt x="78" y="35"/>
                    </a:cubicBezTo>
                    <a:close/>
                    <a:moveTo>
                      <a:pt x="78" y="33"/>
                    </a:moveTo>
                    <a:cubicBezTo>
                      <a:pt x="79" y="32"/>
                      <a:pt x="79" y="32"/>
                      <a:pt x="79" y="32"/>
                    </a:cubicBezTo>
                    <a:cubicBezTo>
                      <a:pt x="79" y="32"/>
                      <a:pt x="81" y="32"/>
                      <a:pt x="84" y="32"/>
                    </a:cubicBezTo>
                    <a:cubicBezTo>
                      <a:pt x="87" y="32"/>
                      <a:pt x="89" y="32"/>
                      <a:pt x="91" y="31"/>
                    </a:cubicBezTo>
                    <a:cubicBezTo>
                      <a:pt x="93" y="31"/>
                      <a:pt x="93" y="30"/>
                      <a:pt x="93" y="30"/>
                    </a:cubicBezTo>
                    <a:cubicBezTo>
                      <a:pt x="94" y="29"/>
                      <a:pt x="91" y="25"/>
                      <a:pt x="82" y="20"/>
                    </a:cubicBezTo>
                    <a:cubicBezTo>
                      <a:pt x="65" y="10"/>
                      <a:pt x="40" y="3"/>
                      <a:pt x="22" y="3"/>
                    </a:cubicBezTo>
                    <a:cubicBezTo>
                      <a:pt x="17" y="3"/>
                      <a:pt x="12" y="4"/>
                      <a:pt x="8" y="5"/>
                    </a:cubicBezTo>
                    <a:cubicBezTo>
                      <a:pt x="5" y="7"/>
                      <a:pt x="4" y="9"/>
                      <a:pt x="3" y="12"/>
                    </a:cubicBezTo>
                    <a:cubicBezTo>
                      <a:pt x="3" y="13"/>
                      <a:pt x="4" y="15"/>
                      <a:pt x="4" y="16"/>
                    </a:cubicBezTo>
                    <a:cubicBezTo>
                      <a:pt x="6" y="22"/>
                      <a:pt x="19" y="27"/>
                      <a:pt x="34" y="29"/>
                    </a:cubicBezTo>
                    <a:cubicBezTo>
                      <a:pt x="49" y="31"/>
                      <a:pt x="65" y="32"/>
                      <a:pt x="73" y="32"/>
                    </a:cubicBezTo>
                    <a:cubicBezTo>
                      <a:pt x="76" y="32"/>
                      <a:pt x="78" y="32"/>
                      <a:pt x="78" y="32"/>
                    </a:cubicBezTo>
                    <a:lnTo>
                      <a:pt x="78" y="33"/>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9" name="Freeform 71"/>
              <p:cNvSpPr/>
              <p:nvPr/>
            </p:nvSpPr>
            <p:spPr bwMode="auto">
              <a:xfrm>
                <a:off x="5254" y="542"/>
                <a:ext cx="241" cy="274"/>
              </a:xfrm>
              <a:custGeom>
                <a:avLst/>
                <a:gdLst>
                  <a:gd name="T0" fmla="*/ 67 w 102"/>
                  <a:gd name="T1" fmla="*/ 95 h 116"/>
                  <a:gd name="T2" fmla="*/ 3 w 102"/>
                  <a:gd name="T3" fmla="*/ 31 h 116"/>
                  <a:gd name="T4" fmla="*/ 84 w 102"/>
                  <a:gd name="T5" fmla="*/ 78 h 116"/>
                  <a:gd name="T6" fmla="*/ 67 w 102"/>
                  <a:gd name="T7" fmla="*/ 95 h 116"/>
                </a:gdLst>
                <a:ahLst/>
                <a:cxnLst>
                  <a:cxn ang="0">
                    <a:pos x="T0" y="T1"/>
                  </a:cxn>
                  <a:cxn ang="0">
                    <a:pos x="T2" y="T3"/>
                  </a:cxn>
                  <a:cxn ang="0">
                    <a:pos x="T4" y="T5"/>
                  </a:cxn>
                  <a:cxn ang="0">
                    <a:pos x="T6" y="T7"/>
                  </a:cxn>
                </a:cxnLst>
                <a:rect l="0" t="0" r="r" b="b"/>
                <a:pathLst>
                  <a:path w="102" h="115">
                    <a:moveTo>
                      <a:pt x="67" y="95"/>
                    </a:moveTo>
                    <a:cubicBezTo>
                      <a:pt x="67" y="95"/>
                      <a:pt x="0" y="61"/>
                      <a:pt x="3" y="31"/>
                    </a:cubicBezTo>
                    <a:cubicBezTo>
                      <a:pt x="5" y="0"/>
                      <a:pt x="65" y="37"/>
                      <a:pt x="84" y="78"/>
                    </a:cubicBezTo>
                    <a:cubicBezTo>
                      <a:pt x="102" y="116"/>
                      <a:pt x="67" y="95"/>
                      <a:pt x="67" y="9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0" name="Freeform 72"/>
              <p:cNvSpPr>
                <a:spLocks noEditPoints="1"/>
              </p:cNvSpPr>
              <p:nvPr/>
            </p:nvSpPr>
            <p:spPr bwMode="auto">
              <a:xfrm>
                <a:off x="5256" y="585"/>
                <a:ext cx="211" cy="198"/>
              </a:xfrm>
              <a:custGeom>
                <a:avLst/>
                <a:gdLst>
                  <a:gd name="T0" fmla="*/ 65 w 89"/>
                  <a:gd name="T1" fmla="*/ 78 h 84"/>
                  <a:gd name="T2" fmla="*/ 65 w 89"/>
                  <a:gd name="T3" fmla="*/ 78 h 84"/>
                  <a:gd name="T4" fmla="*/ 33 w 89"/>
                  <a:gd name="T5" fmla="*/ 58 h 84"/>
                  <a:gd name="T6" fmla="*/ 0 w 89"/>
                  <a:gd name="T7" fmla="*/ 14 h 84"/>
                  <a:gd name="T8" fmla="*/ 0 w 89"/>
                  <a:gd name="T9" fmla="*/ 12 h 84"/>
                  <a:gd name="T10" fmla="*/ 13 w 89"/>
                  <a:gd name="T11" fmla="*/ 0 h 84"/>
                  <a:gd name="T12" fmla="*/ 84 w 89"/>
                  <a:gd name="T13" fmla="*/ 59 h 84"/>
                  <a:gd name="T14" fmla="*/ 89 w 89"/>
                  <a:gd name="T15" fmla="*/ 77 h 84"/>
                  <a:gd name="T16" fmla="*/ 87 w 89"/>
                  <a:gd name="T17" fmla="*/ 83 h 84"/>
                  <a:gd name="T18" fmla="*/ 82 w 89"/>
                  <a:gd name="T19" fmla="*/ 84 h 84"/>
                  <a:gd name="T20" fmla="*/ 65 w 89"/>
                  <a:gd name="T21" fmla="*/ 78 h 84"/>
                  <a:gd name="T22" fmla="*/ 72 w 89"/>
                  <a:gd name="T23" fmla="*/ 78 h 84"/>
                  <a:gd name="T24" fmla="*/ 82 w 89"/>
                  <a:gd name="T25" fmla="*/ 81 h 84"/>
                  <a:gd name="T26" fmla="*/ 86 w 89"/>
                  <a:gd name="T27" fmla="*/ 77 h 84"/>
                  <a:gd name="T28" fmla="*/ 81 w 89"/>
                  <a:gd name="T29" fmla="*/ 60 h 84"/>
                  <a:gd name="T30" fmla="*/ 13 w 89"/>
                  <a:gd name="T31" fmla="*/ 3 h 84"/>
                  <a:gd name="T32" fmla="*/ 3 w 89"/>
                  <a:gd name="T33" fmla="*/ 13 h 84"/>
                  <a:gd name="T34" fmla="*/ 3 w 89"/>
                  <a:gd name="T35" fmla="*/ 14 h 84"/>
                  <a:gd name="T36" fmla="*/ 35 w 89"/>
                  <a:gd name="T37" fmla="*/ 56 h 84"/>
                  <a:gd name="T38" fmla="*/ 67 w 89"/>
                  <a:gd name="T39" fmla="*/ 75 h 84"/>
                  <a:gd name="T40" fmla="*/ 66 w 89"/>
                  <a:gd name="T41" fmla="*/ 77 h 84"/>
                  <a:gd name="T42" fmla="*/ 67 w 89"/>
                  <a:gd name="T43" fmla="*/ 76 h 84"/>
                  <a:gd name="T44" fmla="*/ 67 w 89"/>
                  <a:gd name="T45" fmla="*/ 76 h 84"/>
                  <a:gd name="T46" fmla="*/ 72 w 89"/>
                  <a:gd name="T47"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4">
                    <a:moveTo>
                      <a:pt x="65" y="78"/>
                    </a:moveTo>
                    <a:cubicBezTo>
                      <a:pt x="65" y="78"/>
                      <a:pt x="65" y="78"/>
                      <a:pt x="65" y="78"/>
                    </a:cubicBezTo>
                    <a:cubicBezTo>
                      <a:pt x="65" y="78"/>
                      <a:pt x="49" y="70"/>
                      <a:pt x="33" y="58"/>
                    </a:cubicBezTo>
                    <a:cubicBezTo>
                      <a:pt x="17" y="46"/>
                      <a:pt x="0" y="31"/>
                      <a:pt x="0" y="14"/>
                    </a:cubicBezTo>
                    <a:cubicBezTo>
                      <a:pt x="0" y="14"/>
                      <a:pt x="0" y="13"/>
                      <a:pt x="0" y="12"/>
                    </a:cubicBezTo>
                    <a:cubicBezTo>
                      <a:pt x="1" y="4"/>
                      <a:pt x="6" y="0"/>
                      <a:pt x="13" y="0"/>
                    </a:cubicBezTo>
                    <a:cubicBezTo>
                      <a:pt x="33" y="0"/>
                      <a:pt x="69" y="28"/>
                      <a:pt x="84" y="59"/>
                    </a:cubicBezTo>
                    <a:cubicBezTo>
                      <a:pt x="88" y="67"/>
                      <a:pt x="89" y="73"/>
                      <a:pt x="89" y="77"/>
                    </a:cubicBezTo>
                    <a:cubicBezTo>
                      <a:pt x="89" y="79"/>
                      <a:pt x="89" y="81"/>
                      <a:pt x="87" y="83"/>
                    </a:cubicBezTo>
                    <a:cubicBezTo>
                      <a:pt x="86" y="84"/>
                      <a:pt x="84" y="84"/>
                      <a:pt x="82" y="84"/>
                    </a:cubicBezTo>
                    <a:cubicBezTo>
                      <a:pt x="75" y="84"/>
                      <a:pt x="66" y="79"/>
                      <a:pt x="65" y="78"/>
                    </a:cubicBezTo>
                    <a:close/>
                    <a:moveTo>
                      <a:pt x="72" y="78"/>
                    </a:moveTo>
                    <a:cubicBezTo>
                      <a:pt x="75" y="80"/>
                      <a:pt x="79" y="81"/>
                      <a:pt x="82" y="81"/>
                    </a:cubicBezTo>
                    <a:cubicBezTo>
                      <a:pt x="85" y="81"/>
                      <a:pt x="86" y="81"/>
                      <a:pt x="86" y="77"/>
                    </a:cubicBezTo>
                    <a:cubicBezTo>
                      <a:pt x="86" y="74"/>
                      <a:pt x="85" y="68"/>
                      <a:pt x="81" y="60"/>
                    </a:cubicBezTo>
                    <a:cubicBezTo>
                      <a:pt x="68" y="31"/>
                      <a:pt x="31" y="3"/>
                      <a:pt x="13" y="3"/>
                    </a:cubicBezTo>
                    <a:cubicBezTo>
                      <a:pt x="7" y="3"/>
                      <a:pt x="4" y="5"/>
                      <a:pt x="3" y="13"/>
                    </a:cubicBezTo>
                    <a:cubicBezTo>
                      <a:pt x="3" y="13"/>
                      <a:pt x="3" y="14"/>
                      <a:pt x="3" y="14"/>
                    </a:cubicBezTo>
                    <a:cubicBezTo>
                      <a:pt x="3" y="28"/>
                      <a:pt x="19" y="44"/>
                      <a:pt x="35" y="56"/>
                    </a:cubicBezTo>
                    <a:cubicBezTo>
                      <a:pt x="51" y="67"/>
                      <a:pt x="67" y="75"/>
                      <a:pt x="67" y="75"/>
                    </a:cubicBezTo>
                    <a:cubicBezTo>
                      <a:pt x="66" y="77"/>
                      <a:pt x="66" y="77"/>
                      <a:pt x="66" y="77"/>
                    </a:cubicBezTo>
                    <a:cubicBezTo>
                      <a:pt x="67" y="76"/>
                      <a:pt x="67" y="76"/>
                      <a:pt x="67" y="76"/>
                    </a:cubicBezTo>
                    <a:cubicBezTo>
                      <a:pt x="67" y="76"/>
                      <a:pt x="67" y="76"/>
                      <a:pt x="67" y="76"/>
                    </a:cubicBezTo>
                    <a:cubicBezTo>
                      <a:pt x="67" y="76"/>
                      <a:pt x="69" y="77"/>
                      <a:pt x="72" y="7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1" name="Freeform 73"/>
              <p:cNvSpPr>
                <a:spLocks noEditPoints="1"/>
              </p:cNvSpPr>
              <p:nvPr/>
            </p:nvSpPr>
            <p:spPr bwMode="auto">
              <a:xfrm>
                <a:off x="5280" y="611"/>
                <a:ext cx="165" cy="149"/>
              </a:xfrm>
              <a:custGeom>
                <a:avLst/>
                <a:gdLst>
                  <a:gd name="T0" fmla="*/ 53 w 70"/>
                  <a:gd name="T1" fmla="*/ 57 h 63"/>
                  <a:gd name="T2" fmla="*/ 53 w 70"/>
                  <a:gd name="T3" fmla="*/ 57 h 63"/>
                  <a:gd name="T4" fmla="*/ 27 w 70"/>
                  <a:gd name="T5" fmla="*/ 41 h 63"/>
                  <a:gd name="T6" fmla="*/ 0 w 70"/>
                  <a:gd name="T7" fmla="*/ 11 h 63"/>
                  <a:gd name="T8" fmla="*/ 0 w 70"/>
                  <a:gd name="T9" fmla="*/ 9 h 63"/>
                  <a:gd name="T10" fmla="*/ 11 w 70"/>
                  <a:gd name="T11" fmla="*/ 0 h 63"/>
                  <a:gd name="T12" fmla="*/ 65 w 70"/>
                  <a:gd name="T13" fmla="*/ 46 h 63"/>
                  <a:gd name="T14" fmla="*/ 70 w 70"/>
                  <a:gd name="T15" fmla="*/ 59 h 63"/>
                  <a:gd name="T16" fmla="*/ 69 w 70"/>
                  <a:gd name="T17" fmla="*/ 62 h 63"/>
                  <a:gd name="T18" fmla="*/ 66 w 70"/>
                  <a:gd name="T19" fmla="*/ 63 h 63"/>
                  <a:gd name="T20" fmla="*/ 53 w 70"/>
                  <a:gd name="T21" fmla="*/ 57 h 63"/>
                  <a:gd name="T22" fmla="*/ 59 w 70"/>
                  <a:gd name="T23" fmla="*/ 58 h 63"/>
                  <a:gd name="T24" fmla="*/ 66 w 70"/>
                  <a:gd name="T25" fmla="*/ 60 h 63"/>
                  <a:gd name="T26" fmla="*/ 67 w 70"/>
                  <a:gd name="T27" fmla="*/ 59 h 63"/>
                  <a:gd name="T28" fmla="*/ 63 w 70"/>
                  <a:gd name="T29" fmla="*/ 48 h 63"/>
                  <a:gd name="T30" fmla="*/ 11 w 70"/>
                  <a:gd name="T31" fmla="*/ 3 h 63"/>
                  <a:gd name="T32" fmla="*/ 3 w 70"/>
                  <a:gd name="T33" fmla="*/ 9 h 63"/>
                  <a:gd name="T34" fmla="*/ 3 w 70"/>
                  <a:gd name="T35" fmla="*/ 11 h 63"/>
                  <a:gd name="T36" fmla="*/ 29 w 70"/>
                  <a:gd name="T37" fmla="*/ 39 h 63"/>
                  <a:gd name="T38" fmla="*/ 55 w 70"/>
                  <a:gd name="T39" fmla="*/ 55 h 63"/>
                  <a:gd name="T40" fmla="*/ 54 w 70"/>
                  <a:gd name="T41" fmla="*/ 56 h 63"/>
                  <a:gd name="T42" fmla="*/ 55 w 70"/>
                  <a:gd name="T43" fmla="*/ 55 h 63"/>
                  <a:gd name="T44" fmla="*/ 59 w 70"/>
                  <a:gd name="T45"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62">
                    <a:moveTo>
                      <a:pt x="53" y="57"/>
                    </a:moveTo>
                    <a:cubicBezTo>
                      <a:pt x="53" y="57"/>
                      <a:pt x="53" y="57"/>
                      <a:pt x="53" y="57"/>
                    </a:cubicBezTo>
                    <a:cubicBezTo>
                      <a:pt x="53" y="57"/>
                      <a:pt x="40" y="50"/>
                      <a:pt x="27" y="41"/>
                    </a:cubicBezTo>
                    <a:cubicBezTo>
                      <a:pt x="14" y="32"/>
                      <a:pt x="1" y="21"/>
                      <a:pt x="0" y="11"/>
                    </a:cubicBezTo>
                    <a:cubicBezTo>
                      <a:pt x="0" y="10"/>
                      <a:pt x="0" y="9"/>
                      <a:pt x="0" y="9"/>
                    </a:cubicBezTo>
                    <a:cubicBezTo>
                      <a:pt x="1" y="3"/>
                      <a:pt x="5" y="0"/>
                      <a:pt x="11" y="0"/>
                    </a:cubicBezTo>
                    <a:cubicBezTo>
                      <a:pt x="26" y="0"/>
                      <a:pt x="52" y="23"/>
                      <a:pt x="65" y="46"/>
                    </a:cubicBezTo>
                    <a:cubicBezTo>
                      <a:pt x="69" y="53"/>
                      <a:pt x="70" y="56"/>
                      <a:pt x="70" y="59"/>
                    </a:cubicBezTo>
                    <a:cubicBezTo>
                      <a:pt x="70" y="60"/>
                      <a:pt x="70" y="61"/>
                      <a:pt x="69" y="62"/>
                    </a:cubicBezTo>
                    <a:cubicBezTo>
                      <a:pt x="68" y="63"/>
                      <a:pt x="67" y="63"/>
                      <a:pt x="66" y="63"/>
                    </a:cubicBezTo>
                    <a:cubicBezTo>
                      <a:pt x="62" y="63"/>
                      <a:pt x="55" y="58"/>
                      <a:pt x="53" y="57"/>
                    </a:cubicBezTo>
                    <a:close/>
                    <a:moveTo>
                      <a:pt x="59" y="58"/>
                    </a:moveTo>
                    <a:cubicBezTo>
                      <a:pt x="62" y="59"/>
                      <a:pt x="65" y="60"/>
                      <a:pt x="66" y="60"/>
                    </a:cubicBezTo>
                    <a:cubicBezTo>
                      <a:pt x="67" y="60"/>
                      <a:pt x="67" y="60"/>
                      <a:pt x="67" y="59"/>
                    </a:cubicBezTo>
                    <a:cubicBezTo>
                      <a:pt x="67" y="58"/>
                      <a:pt x="66" y="54"/>
                      <a:pt x="63" y="48"/>
                    </a:cubicBezTo>
                    <a:cubicBezTo>
                      <a:pt x="50" y="25"/>
                      <a:pt x="23" y="2"/>
                      <a:pt x="11" y="3"/>
                    </a:cubicBezTo>
                    <a:cubicBezTo>
                      <a:pt x="7" y="3"/>
                      <a:pt x="4" y="4"/>
                      <a:pt x="3" y="9"/>
                    </a:cubicBezTo>
                    <a:cubicBezTo>
                      <a:pt x="3" y="10"/>
                      <a:pt x="3" y="10"/>
                      <a:pt x="3" y="11"/>
                    </a:cubicBezTo>
                    <a:cubicBezTo>
                      <a:pt x="3" y="18"/>
                      <a:pt x="16" y="30"/>
                      <a:pt x="29" y="39"/>
                    </a:cubicBezTo>
                    <a:cubicBezTo>
                      <a:pt x="42" y="48"/>
                      <a:pt x="55" y="55"/>
                      <a:pt x="55" y="55"/>
                    </a:cubicBezTo>
                    <a:cubicBezTo>
                      <a:pt x="54" y="56"/>
                      <a:pt x="54" y="56"/>
                      <a:pt x="54" y="56"/>
                    </a:cubicBezTo>
                    <a:cubicBezTo>
                      <a:pt x="55" y="55"/>
                      <a:pt x="55" y="55"/>
                      <a:pt x="55" y="55"/>
                    </a:cubicBezTo>
                    <a:cubicBezTo>
                      <a:pt x="55" y="55"/>
                      <a:pt x="57" y="56"/>
                      <a:pt x="59" y="5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2" name="Freeform 74"/>
              <p:cNvSpPr/>
              <p:nvPr/>
            </p:nvSpPr>
            <p:spPr bwMode="auto">
              <a:xfrm>
                <a:off x="5500" y="828"/>
                <a:ext cx="340" cy="239"/>
              </a:xfrm>
              <a:custGeom>
                <a:avLst/>
                <a:gdLst>
                  <a:gd name="T0" fmla="*/ 29 w 144"/>
                  <a:gd name="T1" fmla="*/ 34 h 101"/>
                  <a:gd name="T2" fmla="*/ 111 w 144"/>
                  <a:gd name="T3" fmla="*/ 92 h 101"/>
                  <a:gd name="T4" fmla="*/ 45 w 144"/>
                  <a:gd name="T5" fmla="*/ 13 h 101"/>
                  <a:gd name="T6" fmla="*/ 29 w 144"/>
                  <a:gd name="T7" fmla="*/ 34 h 101"/>
                </a:gdLst>
                <a:ahLst/>
                <a:cxnLst>
                  <a:cxn ang="0">
                    <a:pos x="T0" y="T1"/>
                  </a:cxn>
                  <a:cxn ang="0">
                    <a:pos x="T2" y="T3"/>
                  </a:cxn>
                  <a:cxn ang="0">
                    <a:pos x="T4" y="T5"/>
                  </a:cxn>
                  <a:cxn ang="0">
                    <a:pos x="T6" y="T7"/>
                  </a:cxn>
                </a:cxnLst>
                <a:rect l="0" t="0" r="r" b="b"/>
                <a:pathLst>
                  <a:path w="144" h="100">
                    <a:moveTo>
                      <a:pt x="29" y="34"/>
                    </a:moveTo>
                    <a:cubicBezTo>
                      <a:pt x="29" y="34"/>
                      <a:pt x="78" y="101"/>
                      <a:pt x="111" y="92"/>
                    </a:cubicBezTo>
                    <a:cubicBezTo>
                      <a:pt x="144" y="83"/>
                      <a:pt x="93" y="26"/>
                      <a:pt x="45" y="13"/>
                    </a:cubicBezTo>
                    <a:cubicBezTo>
                      <a:pt x="0" y="0"/>
                      <a:pt x="29" y="34"/>
                      <a:pt x="2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3" name="Freeform 75"/>
              <p:cNvSpPr>
                <a:spLocks noEditPoints="1"/>
              </p:cNvSpPr>
              <p:nvPr/>
            </p:nvSpPr>
            <p:spPr bwMode="auto">
              <a:xfrm>
                <a:off x="5542" y="849"/>
                <a:ext cx="249" cy="202"/>
              </a:xfrm>
              <a:custGeom>
                <a:avLst/>
                <a:gdLst>
                  <a:gd name="T0" fmla="*/ 10 w 105"/>
                  <a:gd name="T1" fmla="*/ 26 h 85"/>
                  <a:gd name="T2" fmla="*/ 10 w 105"/>
                  <a:gd name="T3" fmla="*/ 26 h 85"/>
                  <a:gd name="T4" fmla="*/ 10 w 105"/>
                  <a:gd name="T5" fmla="*/ 26 h 85"/>
                  <a:gd name="T6" fmla="*/ 10 w 105"/>
                  <a:gd name="T7" fmla="*/ 26 h 85"/>
                  <a:gd name="T8" fmla="*/ 10 w 105"/>
                  <a:gd name="T9" fmla="*/ 26 h 85"/>
                  <a:gd name="T10" fmla="*/ 0 w 105"/>
                  <a:gd name="T11" fmla="*/ 7 h 85"/>
                  <a:gd name="T12" fmla="*/ 3 w 105"/>
                  <a:gd name="T13" fmla="*/ 2 h 85"/>
                  <a:gd name="T14" fmla="*/ 11 w 105"/>
                  <a:gd name="T15" fmla="*/ 0 h 85"/>
                  <a:gd name="T16" fmla="*/ 27 w 105"/>
                  <a:gd name="T17" fmla="*/ 2 h 85"/>
                  <a:gd name="T18" fmla="*/ 105 w 105"/>
                  <a:gd name="T19" fmla="*/ 71 h 85"/>
                  <a:gd name="T20" fmla="*/ 94 w 105"/>
                  <a:gd name="T21" fmla="*/ 84 h 85"/>
                  <a:gd name="T22" fmla="*/ 87 w 105"/>
                  <a:gd name="T23" fmla="*/ 85 h 85"/>
                  <a:gd name="T24" fmla="*/ 10 w 105"/>
                  <a:gd name="T25" fmla="*/ 26 h 85"/>
                  <a:gd name="T26" fmla="*/ 38 w 105"/>
                  <a:gd name="T27" fmla="*/ 53 h 85"/>
                  <a:gd name="T28" fmla="*/ 87 w 105"/>
                  <a:gd name="T29" fmla="*/ 82 h 85"/>
                  <a:gd name="T30" fmla="*/ 93 w 105"/>
                  <a:gd name="T31" fmla="*/ 82 h 85"/>
                  <a:gd name="T32" fmla="*/ 102 w 105"/>
                  <a:gd name="T33" fmla="*/ 71 h 85"/>
                  <a:gd name="T34" fmla="*/ 26 w 105"/>
                  <a:gd name="T35" fmla="*/ 5 h 85"/>
                  <a:gd name="T36" fmla="*/ 11 w 105"/>
                  <a:gd name="T37" fmla="*/ 3 h 85"/>
                  <a:gd name="T38" fmla="*/ 3 w 105"/>
                  <a:gd name="T39" fmla="*/ 7 h 85"/>
                  <a:gd name="T40" fmla="*/ 8 w 105"/>
                  <a:gd name="T41" fmla="*/ 18 h 85"/>
                  <a:gd name="T42" fmla="*/ 13 w 105"/>
                  <a:gd name="T43" fmla="*/ 24 h 85"/>
                  <a:gd name="T44" fmla="*/ 11 w 105"/>
                  <a:gd name="T45" fmla="*/ 25 h 85"/>
                  <a:gd name="T46" fmla="*/ 13 w 105"/>
                  <a:gd name="T47" fmla="*/ 24 h 85"/>
                  <a:gd name="T48" fmla="*/ 38 w 105"/>
                  <a:gd name="T49"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5" h="85">
                    <a:moveTo>
                      <a:pt x="10" y="26"/>
                    </a:moveTo>
                    <a:cubicBezTo>
                      <a:pt x="10" y="26"/>
                      <a:pt x="10" y="26"/>
                      <a:pt x="10" y="26"/>
                    </a:cubicBezTo>
                    <a:cubicBezTo>
                      <a:pt x="10" y="26"/>
                      <a:pt x="10" y="26"/>
                      <a:pt x="10" y="26"/>
                    </a:cubicBezTo>
                    <a:cubicBezTo>
                      <a:pt x="10" y="26"/>
                      <a:pt x="10" y="26"/>
                      <a:pt x="10" y="26"/>
                    </a:cubicBezTo>
                    <a:cubicBezTo>
                      <a:pt x="10" y="26"/>
                      <a:pt x="10" y="26"/>
                      <a:pt x="10" y="26"/>
                    </a:cubicBezTo>
                    <a:cubicBezTo>
                      <a:pt x="9" y="25"/>
                      <a:pt x="0" y="15"/>
                      <a:pt x="0" y="7"/>
                    </a:cubicBezTo>
                    <a:cubicBezTo>
                      <a:pt x="0" y="5"/>
                      <a:pt x="1" y="3"/>
                      <a:pt x="3" y="2"/>
                    </a:cubicBezTo>
                    <a:cubicBezTo>
                      <a:pt x="5" y="0"/>
                      <a:pt x="7" y="0"/>
                      <a:pt x="11" y="0"/>
                    </a:cubicBezTo>
                    <a:cubicBezTo>
                      <a:pt x="15" y="0"/>
                      <a:pt x="20" y="0"/>
                      <a:pt x="27" y="2"/>
                    </a:cubicBezTo>
                    <a:cubicBezTo>
                      <a:pt x="65" y="13"/>
                      <a:pt x="105" y="50"/>
                      <a:pt x="105" y="71"/>
                    </a:cubicBezTo>
                    <a:cubicBezTo>
                      <a:pt x="105" y="77"/>
                      <a:pt x="101" y="83"/>
                      <a:pt x="94" y="84"/>
                    </a:cubicBezTo>
                    <a:cubicBezTo>
                      <a:pt x="91" y="85"/>
                      <a:pt x="89" y="85"/>
                      <a:pt x="87" y="85"/>
                    </a:cubicBezTo>
                    <a:cubicBezTo>
                      <a:pt x="54" y="85"/>
                      <a:pt x="12" y="29"/>
                      <a:pt x="10" y="26"/>
                    </a:cubicBezTo>
                    <a:close/>
                    <a:moveTo>
                      <a:pt x="38" y="53"/>
                    </a:moveTo>
                    <a:cubicBezTo>
                      <a:pt x="53" y="68"/>
                      <a:pt x="72" y="82"/>
                      <a:pt x="87" y="82"/>
                    </a:cubicBezTo>
                    <a:cubicBezTo>
                      <a:pt x="89" y="82"/>
                      <a:pt x="91" y="82"/>
                      <a:pt x="93" y="82"/>
                    </a:cubicBezTo>
                    <a:cubicBezTo>
                      <a:pt x="100" y="80"/>
                      <a:pt x="102" y="76"/>
                      <a:pt x="102" y="71"/>
                    </a:cubicBezTo>
                    <a:cubicBezTo>
                      <a:pt x="102" y="53"/>
                      <a:pt x="63" y="15"/>
                      <a:pt x="26" y="5"/>
                    </a:cubicBezTo>
                    <a:cubicBezTo>
                      <a:pt x="19" y="3"/>
                      <a:pt x="14" y="3"/>
                      <a:pt x="11" y="3"/>
                    </a:cubicBezTo>
                    <a:cubicBezTo>
                      <a:pt x="4" y="3"/>
                      <a:pt x="3" y="4"/>
                      <a:pt x="3" y="7"/>
                    </a:cubicBezTo>
                    <a:cubicBezTo>
                      <a:pt x="3" y="10"/>
                      <a:pt x="5" y="14"/>
                      <a:pt x="8" y="18"/>
                    </a:cubicBezTo>
                    <a:cubicBezTo>
                      <a:pt x="10" y="21"/>
                      <a:pt x="13" y="24"/>
                      <a:pt x="13" y="24"/>
                    </a:cubicBezTo>
                    <a:cubicBezTo>
                      <a:pt x="11" y="25"/>
                      <a:pt x="11" y="25"/>
                      <a:pt x="11" y="25"/>
                    </a:cubicBezTo>
                    <a:cubicBezTo>
                      <a:pt x="13" y="24"/>
                      <a:pt x="13" y="24"/>
                      <a:pt x="13" y="24"/>
                    </a:cubicBezTo>
                    <a:cubicBezTo>
                      <a:pt x="13" y="24"/>
                      <a:pt x="23" y="39"/>
                      <a:pt x="38" y="5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4" name="Freeform 76"/>
              <p:cNvSpPr>
                <a:spLocks noEditPoints="1"/>
              </p:cNvSpPr>
              <p:nvPr/>
            </p:nvSpPr>
            <p:spPr bwMode="auto">
              <a:xfrm>
                <a:off x="5571" y="868"/>
                <a:ext cx="189" cy="159"/>
              </a:xfrm>
              <a:custGeom>
                <a:avLst/>
                <a:gdLst>
                  <a:gd name="T0" fmla="*/ 31 w 80"/>
                  <a:gd name="T1" fmla="*/ 43 h 67"/>
                  <a:gd name="T2" fmla="*/ 9 w 80"/>
                  <a:gd name="T3" fmla="*/ 18 h 67"/>
                  <a:gd name="T4" fmla="*/ 9 w 80"/>
                  <a:gd name="T5" fmla="*/ 18 h 67"/>
                  <a:gd name="T6" fmla="*/ 0 w 80"/>
                  <a:gd name="T7" fmla="*/ 4 h 67"/>
                  <a:gd name="T8" fmla="*/ 2 w 80"/>
                  <a:gd name="T9" fmla="*/ 1 h 67"/>
                  <a:gd name="T10" fmla="*/ 6 w 80"/>
                  <a:gd name="T11" fmla="*/ 0 h 67"/>
                  <a:gd name="T12" fmla="*/ 19 w 80"/>
                  <a:gd name="T13" fmla="*/ 3 h 67"/>
                  <a:gd name="T14" fmla="*/ 80 w 80"/>
                  <a:gd name="T15" fmla="*/ 56 h 67"/>
                  <a:gd name="T16" fmla="*/ 72 w 80"/>
                  <a:gd name="T17" fmla="*/ 67 h 67"/>
                  <a:gd name="T18" fmla="*/ 68 w 80"/>
                  <a:gd name="T19" fmla="*/ 67 h 67"/>
                  <a:gd name="T20" fmla="*/ 31 w 80"/>
                  <a:gd name="T21" fmla="*/ 43 h 67"/>
                  <a:gd name="T22" fmla="*/ 33 w 80"/>
                  <a:gd name="T23" fmla="*/ 40 h 67"/>
                  <a:gd name="T24" fmla="*/ 68 w 80"/>
                  <a:gd name="T25" fmla="*/ 64 h 67"/>
                  <a:gd name="T26" fmla="*/ 71 w 80"/>
                  <a:gd name="T27" fmla="*/ 64 h 67"/>
                  <a:gd name="T28" fmla="*/ 77 w 80"/>
                  <a:gd name="T29" fmla="*/ 56 h 67"/>
                  <a:gd name="T30" fmla="*/ 18 w 80"/>
                  <a:gd name="T31" fmla="*/ 6 h 67"/>
                  <a:gd name="T32" fmla="*/ 6 w 80"/>
                  <a:gd name="T33" fmla="*/ 3 h 67"/>
                  <a:gd name="T34" fmla="*/ 3 w 80"/>
                  <a:gd name="T35" fmla="*/ 4 h 67"/>
                  <a:gd name="T36" fmla="*/ 7 w 80"/>
                  <a:gd name="T37" fmla="*/ 12 h 67"/>
                  <a:gd name="T38" fmla="*/ 11 w 80"/>
                  <a:gd name="T39" fmla="*/ 16 h 67"/>
                  <a:gd name="T40" fmla="*/ 10 w 80"/>
                  <a:gd name="T41" fmla="*/ 17 h 67"/>
                  <a:gd name="T42" fmla="*/ 12 w 80"/>
                  <a:gd name="T43" fmla="*/ 16 h 67"/>
                  <a:gd name="T44" fmla="*/ 33 w 80"/>
                  <a:gd name="T45" fmla="*/ 4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67">
                    <a:moveTo>
                      <a:pt x="31" y="43"/>
                    </a:moveTo>
                    <a:cubicBezTo>
                      <a:pt x="19" y="30"/>
                      <a:pt x="9" y="18"/>
                      <a:pt x="9" y="18"/>
                    </a:cubicBezTo>
                    <a:cubicBezTo>
                      <a:pt x="9" y="18"/>
                      <a:pt x="9" y="18"/>
                      <a:pt x="9" y="18"/>
                    </a:cubicBezTo>
                    <a:cubicBezTo>
                      <a:pt x="8" y="17"/>
                      <a:pt x="1" y="10"/>
                      <a:pt x="0" y="4"/>
                    </a:cubicBezTo>
                    <a:cubicBezTo>
                      <a:pt x="0" y="3"/>
                      <a:pt x="1" y="2"/>
                      <a:pt x="2" y="1"/>
                    </a:cubicBezTo>
                    <a:cubicBezTo>
                      <a:pt x="3" y="1"/>
                      <a:pt x="4" y="0"/>
                      <a:pt x="6" y="0"/>
                    </a:cubicBezTo>
                    <a:cubicBezTo>
                      <a:pt x="8" y="0"/>
                      <a:pt x="13" y="1"/>
                      <a:pt x="19" y="3"/>
                    </a:cubicBezTo>
                    <a:cubicBezTo>
                      <a:pt x="47" y="14"/>
                      <a:pt x="79" y="40"/>
                      <a:pt x="80" y="56"/>
                    </a:cubicBezTo>
                    <a:cubicBezTo>
                      <a:pt x="80" y="61"/>
                      <a:pt x="77" y="65"/>
                      <a:pt x="72" y="67"/>
                    </a:cubicBezTo>
                    <a:cubicBezTo>
                      <a:pt x="70" y="67"/>
                      <a:pt x="69" y="67"/>
                      <a:pt x="68" y="67"/>
                    </a:cubicBezTo>
                    <a:cubicBezTo>
                      <a:pt x="57" y="67"/>
                      <a:pt x="43" y="55"/>
                      <a:pt x="31" y="43"/>
                    </a:cubicBezTo>
                    <a:close/>
                    <a:moveTo>
                      <a:pt x="33" y="40"/>
                    </a:moveTo>
                    <a:cubicBezTo>
                      <a:pt x="44" y="53"/>
                      <a:pt x="59" y="64"/>
                      <a:pt x="68" y="64"/>
                    </a:cubicBezTo>
                    <a:cubicBezTo>
                      <a:pt x="69" y="64"/>
                      <a:pt x="70" y="64"/>
                      <a:pt x="71" y="64"/>
                    </a:cubicBezTo>
                    <a:cubicBezTo>
                      <a:pt x="75" y="62"/>
                      <a:pt x="77" y="60"/>
                      <a:pt x="77" y="56"/>
                    </a:cubicBezTo>
                    <a:cubicBezTo>
                      <a:pt x="77" y="43"/>
                      <a:pt x="46" y="16"/>
                      <a:pt x="18" y="6"/>
                    </a:cubicBezTo>
                    <a:cubicBezTo>
                      <a:pt x="12" y="4"/>
                      <a:pt x="8" y="3"/>
                      <a:pt x="6" y="3"/>
                    </a:cubicBezTo>
                    <a:cubicBezTo>
                      <a:pt x="3" y="4"/>
                      <a:pt x="3" y="4"/>
                      <a:pt x="3" y="4"/>
                    </a:cubicBezTo>
                    <a:cubicBezTo>
                      <a:pt x="3" y="6"/>
                      <a:pt x="5" y="9"/>
                      <a:pt x="7" y="12"/>
                    </a:cubicBezTo>
                    <a:cubicBezTo>
                      <a:pt x="9" y="14"/>
                      <a:pt x="11" y="16"/>
                      <a:pt x="11" y="16"/>
                    </a:cubicBezTo>
                    <a:cubicBezTo>
                      <a:pt x="10" y="17"/>
                      <a:pt x="10" y="17"/>
                      <a:pt x="10" y="17"/>
                    </a:cubicBezTo>
                    <a:cubicBezTo>
                      <a:pt x="12" y="16"/>
                      <a:pt x="12" y="16"/>
                      <a:pt x="12" y="16"/>
                    </a:cubicBezTo>
                    <a:cubicBezTo>
                      <a:pt x="12" y="16"/>
                      <a:pt x="21" y="28"/>
                      <a:pt x="33" y="4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5" name="Freeform 77"/>
              <p:cNvSpPr/>
              <p:nvPr/>
            </p:nvSpPr>
            <p:spPr bwMode="auto">
              <a:xfrm>
                <a:off x="5497" y="767"/>
                <a:ext cx="358" cy="156"/>
              </a:xfrm>
              <a:custGeom>
                <a:avLst/>
                <a:gdLst>
                  <a:gd name="T0" fmla="*/ 39 w 151"/>
                  <a:gd name="T1" fmla="*/ 35 h 66"/>
                  <a:gd name="T2" fmla="*/ 129 w 151"/>
                  <a:gd name="T3" fmla="*/ 44 h 66"/>
                  <a:gd name="T4" fmla="*/ 41 w 151"/>
                  <a:gd name="T5" fmla="*/ 11 h 66"/>
                  <a:gd name="T6" fmla="*/ 39 w 151"/>
                  <a:gd name="T7" fmla="*/ 35 h 66"/>
                </a:gdLst>
                <a:ahLst/>
                <a:cxnLst>
                  <a:cxn ang="0">
                    <a:pos x="T0" y="T1"/>
                  </a:cxn>
                  <a:cxn ang="0">
                    <a:pos x="T2" y="T3"/>
                  </a:cxn>
                  <a:cxn ang="0">
                    <a:pos x="T4" y="T5"/>
                  </a:cxn>
                  <a:cxn ang="0">
                    <a:pos x="T6" y="T7"/>
                  </a:cxn>
                </a:cxnLst>
                <a:rect l="0" t="0" r="r" b="b"/>
                <a:pathLst>
                  <a:path w="151" h="66">
                    <a:moveTo>
                      <a:pt x="39" y="35"/>
                    </a:moveTo>
                    <a:cubicBezTo>
                      <a:pt x="39" y="35"/>
                      <a:pt x="107" y="66"/>
                      <a:pt x="129" y="44"/>
                    </a:cubicBezTo>
                    <a:cubicBezTo>
                      <a:pt x="151" y="22"/>
                      <a:pt x="85" y="0"/>
                      <a:pt x="41" y="11"/>
                    </a:cubicBezTo>
                    <a:cubicBezTo>
                      <a:pt x="0" y="22"/>
                      <a:pt x="39" y="35"/>
                      <a:pt x="39"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6" name="Freeform 78"/>
              <p:cNvSpPr>
                <a:spLocks noEditPoints="1"/>
              </p:cNvSpPr>
              <p:nvPr/>
            </p:nvSpPr>
            <p:spPr bwMode="auto">
              <a:xfrm>
                <a:off x="5547" y="783"/>
                <a:ext cx="270" cy="109"/>
              </a:xfrm>
              <a:custGeom>
                <a:avLst/>
                <a:gdLst>
                  <a:gd name="T0" fmla="*/ 17 w 114"/>
                  <a:gd name="T1" fmla="*/ 29 h 46"/>
                  <a:gd name="T2" fmla="*/ 9 w 114"/>
                  <a:gd name="T3" fmla="*/ 26 h 46"/>
                  <a:gd name="T4" fmla="*/ 0 w 114"/>
                  <a:gd name="T5" fmla="*/ 15 h 46"/>
                  <a:gd name="T6" fmla="*/ 20 w 114"/>
                  <a:gd name="T7" fmla="*/ 3 h 46"/>
                  <a:gd name="T8" fmla="*/ 46 w 114"/>
                  <a:gd name="T9" fmla="*/ 0 h 46"/>
                  <a:gd name="T10" fmla="*/ 92 w 114"/>
                  <a:gd name="T11" fmla="*/ 8 h 46"/>
                  <a:gd name="T12" fmla="*/ 114 w 114"/>
                  <a:gd name="T13" fmla="*/ 28 h 46"/>
                  <a:gd name="T14" fmla="*/ 109 w 114"/>
                  <a:gd name="T15" fmla="*/ 38 h 46"/>
                  <a:gd name="T16" fmla="*/ 83 w 114"/>
                  <a:gd name="T17" fmla="*/ 46 h 46"/>
                  <a:gd name="T18" fmla="*/ 17 w 114"/>
                  <a:gd name="T19" fmla="*/ 29 h 46"/>
                  <a:gd name="T20" fmla="*/ 40 w 114"/>
                  <a:gd name="T21" fmla="*/ 35 h 46"/>
                  <a:gd name="T22" fmla="*/ 83 w 114"/>
                  <a:gd name="T23" fmla="*/ 43 h 46"/>
                  <a:gd name="T24" fmla="*/ 107 w 114"/>
                  <a:gd name="T25" fmla="*/ 36 h 46"/>
                  <a:gd name="T26" fmla="*/ 111 w 114"/>
                  <a:gd name="T27" fmla="*/ 28 h 46"/>
                  <a:gd name="T28" fmla="*/ 91 w 114"/>
                  <a:gd name="T29" fmla="*/ 11 h 46"/>
                  <a:gd name="T30" fmla="*/ 46 w 114"/>
                  <a:gd name="T31" fmla="*/ 3 h 46"/>
                  <a:gd name="T32" fmla="*/ 20 w 114"/>
                  <a:gd name="T33" fmla="*/ 6 h 46"/>
                  <a:gd name="T34" fmla="*/ 3 w 114"/>
                  <a:gd name="T35" fmla="*/ 15 h 46"/>
                  <a:gd name="T36" fmla="*/ 10 w 114"/>
                  <a:gd name="T37" fmla="*/ 23 h 46"/>
                  <a:gd name="T38" fmla="*/ 18 w 114"/>
                  <a:gd name="T39" fmla="*/ 26 h 46"/>
                  <a:gd name="T40" fmla="*/ 18 w 114"/>
                  <a:gd name="T41" fmla="*/ 28 h 46"/>
                  <a:gd name="T42" fmla="*/ 18 w 114"/>
                  <a:gd name="T43" fmla="*/ 27 h 46"/>
                  <a:gd name="T44" fmla="*/ 40 w 114"/>
                  <a:gd name="T45" fmla="*/ 3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46">
                    <a:moveTo>
                      <a:pt x="17" y="29"/>
                    </a:moveTo>
                    <a:cubicBezTo>
                      <a:pt x="16" y="29"/>
                      <a:pt x="13" y="28"/>
                      <a:pt x="9" y="26"/>
                    </a:cubicBezTo>
                    <a:cubicBezTo>
                      <a:pt x="4" y="23"/>
                      <a:pt x="0" y="20"/>
                      <a:pt x="0" y="15"/>
                    </a:cubicBezTo>
                    <a:cubicBezTo>
                      <a:pt x="0" y="10"/>
                      <a:pt x="5" y="6"/>
                      <a:pt x="20" y="3"/>
                    </a:cubicBezTo>
                    <a:cubicBezTo>
                      <a:pt x="28" y="1"/>
                      <a:pt x="37" y="0"/>
                      <a:pt x="46" y="0"/>
                    </a:cubicBezTo>
                    <a:cubicBezTo>
                      <a:pt x="63" y="0"/>
                      <a:pt x="79" y="3"/>
                      <a:pt x="92" y="8"/>
                    </a:cubicBezTo>
                    <a:cubicBezTo>
                      <a:pt x="105" y="13"/>
                      <a:pt x="114" y="20"/>
                      <a:pt x="114" y="28"/>
                    </a:cubicBezTo>
                    <a:cubicBezTo>
                      <a:pt x="114" y="31"/>
                      <a:pt x="112" y="35"/>
                      <a:pt x="109" y="38"/>
                    </a:cubicBezTo>
                    <a:cubicBezTo>
                      <a:pt x="103" y="44"/>
                      <a:pt x="94" y="46"/>
                      <a:pt x="83" y="46"/>
                    </a:cubicBezTo>
                    <a:cubicBezTo>
                      <a:pt x="55" y="46"/>
                      <a:pt x="19" y="30"/>
                      <a:pt x="17" y="29"/>
                    </a:cubicBezTo>
                    <a:close/>
                    <a:moveTo>
                      <a:pt x="40" y="35"/>
                    </a:moveTo>
                    <a:cubicBezTo>
                      <a:pt x="53" y="39"/>
                      <a:pt x="69" y="43"/>
                      <a:pt x="83" y="43"/>
                    </a:cubicBezTo>
                    <a:cubicBezTo>
                      <a:pt x="93" y="43"/>
                      <a:pt x="102" y="41"/>
                      <a:pt x="107" y="36"/>
                    </a:cubicBezTo>
                    <a:cubicBezTo>
                      <a:pt x="110" y="33"/>
                      <a:pt x="111" y="30"/>
                      <a:pt x="111" y="28"/>
                    </a:cubicBezTo>
                    <a:cubicBezTo>
                      <a:pt x="111" y="22"/>
                      <a:pt x="103" y="15"/>
                      <a:pt x="91" y="11"/>
                    </a:cubicBezTo>
                    <a:cubicBezTo>
                      <a:pt x="79" y="6"/>
                      <a:pt x="62" y="3"/>
                      <a:pt x="46" y="3"/>
                    </a:cubicBezTo>
                    <a:cubicBezTo>
                      <a:pt x="37" y="3"/>
                      <a:pt x="28" y="4"/>
                      <a:pt x="20" y="6"/>
                    </a:cubicBezTo>
                    <a:cubicBezTo>
                      <a:pt x="6" y="9"/>
                      <a:pt x="2" y="13"/>
                      <a:pt x="3" y="15"/>
                    </a:cubicBezTo>
                    <a:cubicBezTo>
                      <a:pt x="2" y="18"/>
                      <a:pt x="6" y="21"/>
                      <a:pt x="10" y="23"/>
                    </a:cubicBezTo>
                    <a:cubicBezTo>
                      <a:pt x="14" y="25"/>
                      <a:pt x="18" y="26"/>
                      <a:pt x="18" y="26"/>
                    </a:cubicBezTo>
                    <a:cubicBezTo>
                      <a:pt x="18" y="28"/>
                      <a:pt x="18" y="28"/>
                      <a:pt x="18" y="28"/>
                    </a:cubicBezTo>
                    <a:cubicBezTo>
                      <a:pt x="18" y="27"/>
                      <a:pt x="18" y="27"/>
                      <a:pt x="18" y="27"/>
                    </a:cubicBezTo>
                    <a:cubicBezTo>
                      <a:pt x="18" y="27"/>
                      <a:pt x="28" y="31"/>
                      <a:pt x="40" y="3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7" name="Freeform 79"/>
              <p:cNvSpPr>
                <a:spLocks noEditPoints="1"/>
              </p:cNvSpPr>
              <p:nvPr/>
            </p:nvSpPr>
            <p:spPr bwMode="auto">
              <a:xfrm>
                <a:off x="5575" y="800"/>
                <a:ext cx="209" cy="75"/>
              </a:xfrm>
              <a:custGeom>
                <a:avLst/>
                <a:gdLst>
                  <a:gd name="T0" fmla="*/ 14 w 88"/>
                  <a:gd name="T1" fmla="*/ 18 h 32"/>
                  <a:gd name="T2" fmla="*/ 7 w 88"/>
                  <a:gd name="T3" fmla="*/ 15 h 32"/>
                  <a:gd name="T4" fmla="*/ 0 w 88"/>
                  <a:gd name="T5" fmla="*/ 9 h 32"/>
                  <a:gd name="T6" fmla="*/ 15 w 88"/>
                  <a:gd name="T7" fmla="*/ 1 h 32"/>
                  <a:gd name="T8" fmla="*/ 34 w 88"/>
                  <a:gd name="T9" fmla="*/ 0 h 32"/>
                  <a:gd name="T10" fmla="*/ 70 w 88"/>
                  <a:gd name="T11" fmla="*/ 5 h 32"/>
                  <a:gd name="T12" fmla="*/ 88 w 88"/>
                  <a:gd name="T13" fmla="*/ 20 h 32"/>
                  <a:gd name="T14" fmla="*/ 85 w 88"/>
                  <a:gd name="T15" fmla="*/ 28 h 32"/>
                  <a:gd name="T16" fmla="*/ 71 w 88"/>
                  <a:gd name="T17" fmla="*/ 32 h 32"/>
                  <a:gd name="T18" fmla="*/ 14 w 88"/>
                  <a:gd name="T19" fmla="*/ 18 h 32"/>
                  <a:gd name="T20" fmla="*/ 83 w 88"/>
                  <a:gd name="T21" fmla="*/ 26 h 32"/>
                  <a:gd name="T22" fmla="*/ 85 w 88"/>
                  <a:gd name="T23" fmla="*/ 20 h 32"/>
                  <a:gd name="T24" fmla="*/ 69 w 88"/>
                  <a:gd name="T25" fmla="*/ 8 h 32"/>
                  <a:gd name="T26" fmla="*/ 34 w 88"/>
                  <a:gd name="T27" fmla="*/ 3 h 32"/>
                  <a:gd name="T28" fmla="*/ 15 w 88"/>
                  <a:gd name="T29" fmla="*/ 4 h 32"/>
                  <a:gd name="T30" fmla="*/ 5 w 88"/>
                  <a:gd name="T31" fmla="*/ 7 h 32"/>
                  <a:gd name="T32" fmla="*/ 3 w 88"/>
                  <a:gd name="T33" fmla="*/ 9 h 32"/>
                  <a:gd name="T34" fmla="*/ 4 w 88"/>
                  <a:gd name="T35" fmla="*/ 10 h 32"/>
                  <a:gd name="T36" fmla="*/ 8 w 88"/>
                  <a:gd name="T37" fmla="*/ 12 h 32"/>
                  <a:gd name="T38" fmla="*/ 15 w 88"/>
                  <a:gd name="T39" fmla="*/ 15 h 32"/>
                  <a:gd name="T40" fmla="*/ 14 w 88"/>
                  <a:gd name="T41" fmla="*/ 16 h 32"/>
                  <a:gd name="T42" fmla="*/ 15 w 88"/>
                  <a:gd name="T43" fmla="*/ 15 h 32"/>
                  <a:gd name="T44" fmla="*/ 35 w 88"/>
                  <a:gd name="T45" fmla="*/ 22 h 32"/>
                  <a:gd name="T46" fmla="*/ 71 w 88"/>
                  <a:gd name="T47" fmla="*/ 29 h 32"/>
                  <a:gd name="T48" fmla="*/ 83 w 88"/>
                  <a:gd name="T4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32">
                    <a:moveTo>
                      <a:pt x="14" y="18"/>
                    </a:moveTo>
                    <a:cubicBezTo>
                      <a:pt x="13" y="17"/>
                      <a:pt x="10" y="17"/>
                      <a:pt x="7" y="15"/>
                    </a:cubicBezTo>
                    <a:cubicBezTo>
                      <a:pt x="4" y="14"/>
                      <a:pt x="0" y="12"/>
                      <a:pt x="0" y="9"/>
                    </a:cubicBezTo>
                    <a:cubicBezTo>
                      <a:pt x="0" y="5"/>
                      <a:pt x="5" y="3"/>
                      <a:pt x="15" y="1"/>
                    </a:cubicBezTo>
                    <a:cubicBezTo>
                      <a:pt x="21" y="0"/>
                      <a:pt x="27" y="0"/>
                      <a:pt x="34" y="0"/>
                    </a:cubicBezTo>
                    <a:cubicBezTo>
                      <a:pt x="47" y="0"/>
                      <a:pt x="60" y="2"/>
                      <a:pt x="70" y="5"/>
                    </a:cubicBezTo>
                    <a:cubicBezTo>
                      <a:pt x="80" y="9"/>
                      <a:pt x="88" y="13"/>
                      <a:pt x="88" y="20"/>
                    </a:cubicBezTo>
                    <a:cubicBezTo>
                      <a:pt x="88" y="23"/>
                      <a:pt x="87" y="25"/>
                      <a:pt x="85" y="28"/>
                    </a:cubicBezTo>
                    <a:cubicBezTo>
                      <a:pt x="82" y="31"/>
                      <a:pt x="77" y="32"/>
                      <a:pt x="71" y="32"/>
                    </a:cubicBezTo>
                    <a:cubicBezTo>
                      <a:pt x="50" y="32"/>
                      <a:pt x="16" y="18"/>
                      <a:pt x="14" y="18"/>
                    </a:cubicBezTo>
                    <a:close/>
                    <a:moveTo>
                      <a:pt x="83" y="26"/>
                    </a:moveTo>
                    <a:cubicBezTo>
                      <a:pt x="84" y="24"/>
                      <a:pt x="85" y="22"/>
                      <a:pt x="85" y="20"/>
                    </a:cubicBezTo>
                    <a:cubicBezTo>
                      <a:pt x="85" y="16"/>
                      <a:pt x="79" y="11"/>
                      <a:pt x="69" y="8"/>
                    </a:cubicBezTo>
                    <a:cubicBezTo>
                      <a:pt x="60" y="5"/>
                      <a:pt x="46" y="3"/>
                      <a:pt x="34" y="3"/>
                    </a:cubicBezTo>
                    <a:cubicBezTo>
                      <a:pt x="27" y="3"/>
                      <a:pt x="21" y="3"/>
                      <a:pt x="15" y="4"/>
                    </a:cubicBezTo>
                    <a:cubicBezTo>
                      <a:pt x="10" y="5"/>
                      <a:pt x="7" y="6"/>
                      <a:pt x="5" y="7"/>
                    </a:cubicBezTo>
                    <a:cubicBezTo>
                      <a:pt x="3" y="8"/>
                      <a:pt x="3" y="9"/>
                      <a:pt x="3" y="9"/>
                    </a:cubicBezTo>
                    <a:cubicBezTo>
                      <a:pt x="3" y="9"/>
                      <a:pt x="3" y="10"/>
                      <a:pt x="4" y="10"/>
                    </a:cubicBezTo>
                    <a:cubicBezTo>
                      <a:pt x="5" y="11"/>
                      <a:pt x="7" y="12"/>
                      <a:pt x="8" y="12"/>
                    </a:cubicBezTo>
                    <a:cubicBezTo>
                      <a:pt x="12" y="14"/>
                      <a:pt x="15" y="15"/>
                      <a:pt x="15" y="15"/>
                    </a:cubicBezTo>
                    <a:cubicBezTo>
                      <a:pt x="14" y="16"/>
                      <a:pt x="14" y="16"/>
                      <a:pt x="14" y="16"/>
                    </a:cubicBezTo>
                    <a:cubicBezTo>
                      <a:pt x="15" y="15"/>
                      <a:pt x="15" y="15"/>
                      <a:pt x="15" y="15"/>
                    </a:cubicBezTo>
                    <a:cubicBezTo>
                      <a:pt x="15" y="15"/>
                      <a:pt x="24" y="18"/>
                      <a:pt x="35" y="22"/>
                    </a:cubicBezTo>
                    <a:cubicBezTo>
                      <a:pt x="46" y="26"/>
                      <a:pt x="60" y="29"/>
                      <a:pt x="71" y="29"/>
                    </a:cubicBezTo>
                    <a:cubicBezTo>
                      <a:pt x="76" y="29"/>
                      <a:pt x="81" y="28"/>
                      <a:pt x="83" y="2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8" name="Freeform 80"/>
              <p:cNvSpPr/>
              <p:nvPr/>
            </p:nvSpPr>
            <p:spPr bwMode="auto">
              <a:xfrm>
                <a:off x="5441" y="431"/>
                <a:ext cx="388" cy="440"/>
              </a:xfrm>
              <a:custGeom>
                <a:avLst/>
                <a:gdLst>
                  <a:gd name="T0" fmla="*/ 25 w 164"/>
                  <a:gd name="T1" fmla="*/ 186 h 186"/>
                  <a:gd name="T2" fmla="*/ 81 w 164"/>
                  <a:gd name="T3" fmla="*/ 135 h 186"/>
                  <a:gd name="T4" fmla="*/ 104 w 164"/>
                  <a:gd name="T5" fmla="*/ 20 h 186"/>
                  <a:gd name="T6" fmla="*/ 79 w 164"/>
                  <a:gd name="T7" fmla="*/ 26 h 186"/>
                  <a:gd name="T8" fmla="*/ 46 w 164"/>
                  <a:gd name="T9" fmla="*/ 2 h 186"/>
                  <a:gd name="T10" fmla="*/ 8 w 164"/>
                  <a:gd name="T11" fmla="*/ 55 h 186"/>
                  <a:gd name="T12" fmla="*/ 5 w 164"/>
                  <a:gd name="T13" fmla="*/ 171 h 186"/>
                  <a:gd name="T14" fmla="*/ 25 w 164"/>
                  <a:gd name="T15" fmla="*/ 18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86">
                    <a:moveTo>
                      <a:pt x="25" y="186"/>
                    </a:moveTo>
                    <a:cubicBezTo>
                      <a:pt x="25" y="186"/>
                      <a:pt x="47" y="162"/>
                      <a:pt x="81" y="135"/>
                    </a:cubicBezTo>
                    <a:cubicBezTo>
                      <a:pt x="102" y="117"/>
                      <a:pt x="164" y="52"/>
                      <a:pt x="104" y="20"/>
                    </a:cubicBezTo>
                    <a:cubicBezTo>
                      <a:pt x="104" y="20"/>
                      <a:pt x="85" y="7"/>
                      <a:pt x="79" y="26"/>
                    </a:cubicBezTo>
                    <a:cubicBezTo>
                      <a:pt x="73" y="45"/>
                      <a:pt x="79" y="5"/>
                      <a:pt x="46" y="2"/>
                    </a:cubicBezTo>
                    <a:cubicBezTo>
                      <a:pt x="14" y="0"/>
                      <a:pt x="4" y="24"/>
                      <a:pt x="8" y="55"/>
                    </a:cubicBezTo>
                    <a:cubicBezTo>
                      <a:pt x="12" y="87"/>
                      <a:pt x="10" y="161"/>
                      <a:pt x="5" y="171"/>
                    </a:cubicBezTo>
                    <a:cubicBezTo>
                      <a:pt x="0" y="181"/>
                      <a:pt x="25" y="186"/>
                      <a:pt x="25" y="186"/>
                    </a:cubicBezTo>
                    <a:close/>
                  </a:path>
                </a:pathLst>
              </a:custGeom>
              <a:solidFill>
                <a:srgbClr val="80B4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9" name="Freeform 81"/>
              <p:cNvSpPr>
                <a:spLocks noEditPoints="1"/>
              </p:cNvSpPr>
              <p:nvPr/>
            </p:nvSpPr>
            <p:spPr bwMode="auto">
              <a:xfrm>
                <a:off x="5448" y="433"/>
                <a:ext cx="303" cy="442"/>
              </a:xfrm>
              <a:custGeom>
                <a:avLst/>
                <a:gdLst>
                  <a:gd name="T0" fmla="*/ 22 w 128"/>
                  <a:gd name="T1" fmla="*/ 187 h 187"/>
                  <a:gd name="T2" fmla="*/ 11 w 128"/>
                  <a:gd name="T3" fmla="*/ 183 h 187"/>
                  <a:gd name="T4" fmla="*/ 0 w 128"/>
                  <a:gd name="T5" fmla="*/ 172 h 187"/>
                  <a:gd name="T6" fmla="*/ 1 w 128"/>
                  <a:gd name="T7" fmla="*/ 169 h 187"/>
                  <a:gd name="T8" fmla="*/ 6 w 128"/>
                  <a:gd name="T9" fmla="*/ 100 h 187"/>
                  <a:gd name="T10" fmla="*/ 4 w 128"/>
                  <a:gd name="T11" fmla="*/ 54 h 187"/>
                  <a:gd name="T12" fmla="*/ 3 w 128"/>
                  <a:gd name="T13" fmla="*/ 42 h 187"/>
                  <a:gd name="T14" fmla="*/ 11 w 128"/>
                  <a:gd name="T15" fmla="*/ 12 h 187"/>
                  <a:gd name="T16" fmla="*/ 39 w 128"/>
                  <a:gd name="T17" fmla="*/ 0 h 187"/>
                  <a:gd name="T18" fmla="*/ 43 w 128"/>
                  <a:gd name="T19" fmla="*/ 0 h 187"/>
                  <a:gd name="T20" fmla="*/ 68 w 128"/>
                  <a:gd name="T21" fmla="*/ 14 h 187"/>
                  <a:gd name="T22" fmla="*/ 73 w 128"/>
                  <a:gd name="T23" fmla="*/ 27 h 187"/>
                  <a:gd name="T24" fmla="*/ 74 w 128"/>
                  <a:gd name="T25" fmla="*/ 24 h 187"/>
                  <a:gd name="T26" fmla="*/ 88 w 128"/>
                  <a:gd name="T27" fmla="*/ 13 h 187"/>
                  <a:gd name="T28" fmla="*/ 102 w 128"/>
                  <a:gd name="T29" fmla="*/ 17 h 187"/>
                  <a:gd name="T30" fmla="*/ 128 w 128"/>
                  <a:gd name="T31" fmla="*/ 56 h 187"/>
                  <a:gd name="T32" fmla="*/ 79 w 128"/>
                  <a:gd name="T33" fmla="*/ 135 h 187"/>
                  <a:gd name="T34" fmla="*/ 23 w 128"/>
                  <a:gd name="T35" fmla="*/ 186 h 187"/>
                  <a:gd name="T36" fmla="*/ 22 w 128"/>
                  <a:gd name="T37" fmla="*/ 187 h 187"/>
                  <a:gd name="T38" fmla="*/ 22 w 128"/>
                  <a:gd name="T39" fmla="*/ 185 h 187"/>
                  <a:gd name="T40" fmla="*/ 23 w 128"/>
                  <a:gd name="T41" fmla="*/ 184 h 187"/>
                  <a:gd name="T42" fmla="*/ 22 w 128"/>
                  <a:gd name="T43" fmla="*/ 185 h 187"/>
                  <a:gd name="T44" fmla="*/ 6 w 128"/>
                  <a:gd name="T45" fmla="*/ 42 h 187"/>
                  <a:gd name="T46" fmla="*/ 7 w 128"/>
                  <a:gd name="T47" fmla="*/ 54 h 187"/>
                  <a:gd name="T48" fmla="*/ 9 w 128"/>
                  <a:gd name="T49" fmla="*/ 100 h 187"/>
                  <a:gd name="T50" fmla="*/ 3 w 128"/>
                  <a:gd name="T51" fmla="*/ 170 h 187"/>
                  <a:gd name="T52" fmla="*/ 3 w 128"/>
                  <a:gd name="T53" fmla="*/ 172 h 187"/>
                  <a:gd name="T54" fmla="*/ 12 w 128"/>
                  <a:gd name="T55" fmla="*/ 180 h 187"/>
                  <a:gd name="T56" fmla="*/ 22 w 128"/>
                  <a:gd name="T57" fmla="*/ 184 h 187"/>
                  <a:gd name="T58" fmla="*/ 77 w 128"/>
                  <a:gd name="T59" fmla="*/ 132 h 187"/>
                  <a:gd name="T60" fmla="*/ 125 w 128"/>
                  <a:gd name="T61" fmla="*/ 56 h 187"/>
                  <a:gd name="T62" fmla="*/ 100 w 128"/>
                  <a:gd name="T63" fmla="*/ 20 h 187"/>
                  <a:gd name="T64" fmla="*/ 96 w 128"/>
                  <a:gd name="T65" fmla="*/ 18 h 187"/>
                  <a:gd name="T66" fmla="*/ 88 w 128"/>
                  <a:gd name="T67" fmla="*/ 16 h 187"/>
                  <a:gd name="T68" fmla="*/ 77 w 128"/>
                  <a:gd name="T69" fmla="*/ 25 h 187"/>
                  <a:gd name="T70" fmla="*/ 76 w 128"/>
                  <a:gd name="T71" fmla="*/ 29 h 187"/>
                  <a:gd name="T72" fmla="*/ 73 w 128"/>
                  <a:gd name="T73" fmla="*/ 31 h 187"/>
                  <a:gd name="T74" fmla="*/ 71 w 128"/>
                  <a:gd name="T75" fmla="*/ 29 h 187"/>
                  <a:gd name="T76" fmla="*/ 70 w 128"/>
                  <a:gd name="T77" fmla="*/ 26 h 187"/>
                  <a:gd name="T78" fmla="*/ 66 w 128"/>
                  <a:gd name="T79" fmla="*/ 17 h 187"/>
                  <a:gd name="T80" fmla="*/ 43 w 128"/>
                  <a:gd name="T81" fmla="*/ 3 h 187"/>
                  <a:gd name="T82" fmla="*/ 39 w 128"/>
                  <a:gd name="T83" fmla="*/ 3 h 187"/>
                  <a:gd name="T84" fmla="*/ 6 w 128"/>
                  <a:gd name="T85" fmla="*/ 4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87">
                    <a:moveTo>
                      <a:pt x="22" y="187"/>
                    </a:moveTo>
                    <a:cubicBezTo>
                      <a:pt x="22" y="187"/>
                      <a:pt x="17" y="186"/>
                      <a:pt x="11" y="183"/>
                    </a:cubicBezTo>
                    <a:cubicBezTo>
                      <a:pt x="6" y="181"/>
                      <a:pt x="0" y="178"/>
                      <a:pt x="0" y="172"/>
                    </a:cubicBezTo>
                    <a:cubicBezTo>
                      <a:pt x="0" y="171"/>
                      <a:pt x="0" y="170"/>
                      <a:pt x="1" y="169"/>
                    </a:cubicBezTo>
                    <a:cubicBezTo>
                      <a:pt x="3" y="164"/>
                      <a:pt x="6" y="130"/>
                      <a:pt x="6" y="100"/>
                    </a:cubicBezTo>
                    <a:cubicBezTo>
                      <a:pt x="6" y="82"/>
                      <a:pt x="5" y="66"/>
                      <a:pt x="4" y="54"/>
                    </a:cubicBezTo>
                    <a:cubicBezTo>
                      <a:pt x="3" y="50"/>
                      <a:pt x="3" y="46"/>
                      <a:pt x="3" y="42"/>
                    </a:cubicBezTo>
                    <a:cubicBezTo>
                      <a:pt x="3" y="30"/>
                      <a:pt x="5" y="19"/>
                      <a:pt x="11" y="12"/>
                    </a:cubicBezTo>
                    <a:cubicBezTo>
                      <a:pt x="17" y="4"/>
                      <a:pt x="26" y="0"/>
                      <a:pt x="39" y="0"/>
                    </a:cubicBezTo>
                    <a:cubicBezTo>
                      <a:pt x="40" y="0"/>
                      <a:pt x="42" y="0"/>
                      <a:pt x="43" y="0"/>
                    </a:cubicBezTo>
                    <a:cubicBezTo>
                      <a:pt x="56" y="1"/>
                      <a:pt x="63" y="7"/>
                      <a:pt x="68" y="14"/>
                    </a:cubicBezTo>
                    <a:cubicBezTo>
                      <a:pt x="71" y="19"/>
                      <a:pt x="72" y="25"/>
                      <a:pt x="73" y="27"/>
                    </a:cubicBezTo>
                    <a:cubicBezTo>
                      <a:pt x="74" y="27"/>
                      <a:pt x="74" y="26"/>
                      <a:pt x="74" y="24"/>
                    </a:cubicBezTo>
                    <a:cubicBezTo>
                      <a:pt x="77" y="16"/>
                      <a:pt x="83" y="13"/>
                      <a:pt x="88" y="13"/>
                    </a:cubicBezTo>
                    <a:cubicBezTo>
                      <a:pt x="95" y="13"/>
                      <a:pt x="102" y="17"/>
                      <a:pt x="102" y="17"/>
                    </a:cubicBezTo>
                    <a:cubicBezTo>
                      <a:pt x="121" y="28"/>
                      <a:pt x="128" y="41"/>
                      <a:pt x="128" y="56"/>
                    </a:cubicBezTo>
                    <a:cubicBezTo>
                      <a:pt x="128" y="88"/>
                      <a:pt x="94" y="122"/>
                      <a:pt x="79" y="135"/>
                    </a:cubicBezTo>
                    <a:cubicBezTo>
                      <a:pt x="45" y="162"/>
                      <a:pt x="23" y="186"/>
                      <a:pt x="23" y="186"/>
                    </a:cubicBezTo>
                    <a:cubicBezTo>
                      <a:pt x="23" y="187"/>
                      <a:pt x="23" y="187"/>
                      <a:pt x="22" y="187"/>
                    </a:cubicBezTo>
                    <a:close/>
                    <a:moveTo>
                      <a:pt x="22" y="185"/>
                    </a:moveTo>
                    <a:cubicBezTo>
                      <a:pt x="23" y="184"/>
                      <a:pt x="23" y="184"/>
                      <a:pt x="23" y="184"/>
                    </a:cubicBezTo>
                    <a:lnTo>
                      <a:pt x="22" y="185"/>
                    </a:lnTo>
                    <a:close/>
                    <a:moveTo>
                      <a:pt x="6" y="42"/>
                    </a:moveTo>
                    <a:cubicBezTo>
                      <a:pt x="6" y="46"/>
                      <a:pt x="6" y="50"/>
                      <a:pt x="7" y="54"/>
                    </a:cubicBezTo>
                    <a:cubicBezTo>
                      <a:pt x="8" y="65"/>
                      <a:pt x="9" y="82"/>
                      <a:pt x="9" y="100"/>
                    </a:cubicBezTo>
                    <a:cubicBezTo>
                      <a:pt x="9" y="131"/>
                      <a:pt x="7" y="163"/>
                      <a:pt x="3" y="170"/>
                    </a:cubicBezTo>
                    <a:cubicBezTo>
                      <a:pt x="3" y="171"/>
                      <a:pt x="3" y="172"/>
                      <a:pt x="3" y="172"/>
                    </a:cubicBezTo>
                    <a:cubicBezTo>
                      <a:pt x="3" y="175"/>
                      <a:pt x="7" y="178"/>
                      <a:pt x="12" y="180"/>
                    </a:cubicBezTo>
                    <a:cubicBezTo>
                      <a:pt x="16" y="182"/>
                      <a:pt x="20" y="183"/>
                      <a:pt x="22" y="184"/>
                    </a:cubicBezTo>
                    <a:cubicBezTo>
                      <a:pt x="26" y="180"/>
                      <a:pt x="46" y="157"/>
                      <a:pt x="77" y="132"/>
                    </a:cubicBezTo>
                    <a:cubicBezTo>
                      <a:pt x="92" y="120"/>
                      <a:pt x="125" y="86"/>
                      <a:pt x="125" y="56"/>
                    </a:cubicBezTo>
                    <a:cubicBezTo>
                      <a:pt x="125" y="43"/>
                      <a:pt x="119" y="30"/>
                      <a:pt x="100" y="20"/>
                    </a:cubicBezTo>
                    <a:cubicBezTo>
                      <a:pt x="100" y="20"/>
                      <a:pt x="99" y="19"/>
                      <a:pt x="96" y="18"/>
                    </a:cubicBezTo>
                    <a:cubicBezTo>
                      <a:pt x="94" y="17"/>
                      <a:pt x="91" y="16"/>
                      <a:pt x="88" y="16"/>
                    </a:cubicBezTo>
                    <a:cubicBezTo>
                      <a:pt x="84" y="16"/>
                      <a:pt x="80" y="18"/>
                      <a:pt x="77" y="25"/>
                    </a:cubicBezTo>
                    <a:cubicBezTo>
                      <a:pt x="77" y="27"/>
                      <a:pt x="76" y="28"/>
                      <a:pt x="76" y="29"/>
                    </a:cubicBezTo>
                    <a:cubicBezTo>
                      <a:pt x="75" y="30"/>
                      <a:pt x="75" y="31"/>
                      <a:pt x="73" y="31"/>
                    </a:cubicBezTo>
                    <a:cubicBezTo>
                      <a:pt x="72" y="31"/>
                      <a:pt x="71" y="30"/>
                      <a:pt x="71" y="29"/>
                    </a:cubicBezTo>
                    <a:cubicBezTo>
                      <a:pt x="71" y="28"/>
                      <a:pt x="70" y="27"/>
                      <a:pt x="70" y="26"/>
                    </a:cubicBezTo>
                    <a:cubicBezTo>
                      <a:pt x="69" y="24"/>
                      <a:pt x="68" y="20"/>
                      <a:pt x="66" y="17"/>
                    </a:cubicBezTo>
                    <a:cubicBezTo>
                      <a:pt x="62" y="10"/>
                      <a:pt x="56" y="4"/>
                      <a:pt x="43" y="3"/>
                    </a:cubicBezTo>
                    <a:cubicBezTo>
                      <a:pt x="42" y="3"/>
                      <a:pt x="40" y="3"/>
                      <a:pt x="39" y="3"/>
                    </a:cubicBezTo>
                    <a:cubicBezTo>
                      <a:pt x="15" y="3"/>
                      <a:pt x="6" y="18"/>
                      <a:pt x="6" y="42"/>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0" name="Freeform 82"/>
              <p:cNvSpPr/>
              <p:nvPr/>
            </p:nvSpPr>
            <p:spPr bwMode="auto">
              <a:xfrm>
                <a:off x="5649" y="431"/>
                <a:ext cx="87" cy="42"/>
              </a:xfrm>
              <a:custGeom>
                <a:avLst/>
                <a:gdLst>
                  <a:gd name="T0" fmla="*/ 5 w 37"/>
                  <a:gd name="T1" fmla="*/ 16 h 18"/>
                  <a:gd name="T2" fmla="*/ 1 w 37"/>
                  <a:gd name="T3" fmla="*/ 8 h 18"/>
                  <a:gd name="T4" fmla="*/ 29 w 37"/>
                  <a:gd name="T5" fmla="*/ 2 h 18"/>
                  <a:gd name="T6" fmla="*/ 16 w 37"/>
                  <a:gd name="T7" fmla="*/ 15 h 18"/>
                  <a:gd name="T8" fmla="*/ 5 w 37"/>
                  <a:gd name="T9" fmla="*/ 16 h 18"/>
                </a:gdLst>
                <a:ahLst/>
                <a:cxnLst>
                  <a:cxn ang="0">
                    <a:pos x="T0" y="T1"/>
                  </a:cxn>
                  <a:cxn ang="0">
                    <a:pos x="T2" y="T3"/>
                  </a:cxn>
                  <a:cxn ang="0">
                    <a:pos x="T4" y="T5"/>
                  </a:cxn>
                  <a:cxn ang="0">
                    <a:pos x="T6" y="T7"/>
                  </a:cxn>
                  <a:cxn ang="0">
                    <a:pos x="T8" y="T9"/>
                  </a:cxn>
                </a:cxnLst>
                <a:rect l="0" t="0" r="r" b="b"/>
                <a:pathLst>
                  <a:path w="37" h="18">
                    <a:moveTo>
                      <a:pt x="5" y="16"/>
                    </a:moveTo>
                    <a:cubicBezTo>
                      <a:pt x="5" y="16"/>
                      <a:pt x="0" y="13"/>
                      <a:pt x="1" y="8"/>
                    </a:cubicBezTo>
                    <a:cubicBezTo>
                      <a:pt x="2" y="2"/>
                      <a:pt x="23" y="0"/>
                      <a:pt x="29" y="2"/>
                    </a:cubicBezTo>
                    <a:cubicBezTo>
                      <a:pt x="37" y="6"/>
                      <a:pt x="16" y="15"/>
                      <a:pt x="16" y="15"/>
                    </a:cubicBezTo>
                    <a:cubicBezTo>
                      <a:pt x="16" y="15"/>
                      <a:pt x="10" y="18"/>
                      <a:pt x="5" y="1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1" name="Freeform 83"/>
              <p:cNvSpPr/>
              <p:nvPr/>
            </p:nvSpPr>
            <p:spPr bwMode="auto">
              <a:xfrm>
                <a:off x="5526" y="379"/>
                <a:ext cx="71" cy="68"/>
              </a:xfrm>
              <a:custGeom>
                <a:avLst/>
                <a:gdLst>
                  <a:gd name="T0" fmla="*/ 20 w 30"/>
                  <a:gd name="T1" fmla="*/ 28 h 29"/>
                  <a:gd name="T2" fmla="*/ 28 w 30"/>
                  <a:gd name="T3" fmla="*/ 23 h 29"/>
                  <a:gd name="T4" fmla="*/ 9 w 30"/>
                  <a:gd name="T5" fmla="*/ 3 h 29"/>
                  <a:gd name="T6" fmla="*/ 11 w 30"/>
                  <a:gd name="T7" fmla="*/ 21 h 29"/>
                  <a:gd name="T8" fmla="*/ 20 w 30"/>
                  <a:gd name="T9" fmla="*/ 28 h 29"/>
                </a:gdLst>
                <a:ahLst/>
                <a:cxnLst>
                  <a:cxn ang="0">
                    <a:pos x="T0" y="T1"/>
                  </a:cxn>
                  <a:cxn ang="0">
                    <a:pos x="T2" y="T3"/>
                  </a:cxn>
                  <a:cxn ang="0">
                    <a:pos x="T4" y="T5"/>
                  </a:cxn>
                  <a:cxn ang="0">
                    <a:pos x="T6" y="T7"/>
                  </a:cxn>
                  <a:cxn ang="0">
                    <a:pos x="T8" y="T9"/>
                  </a:cxn>
                </a:cxnLst>
                <a:rect l="0" t="0" r="r" b="b"/>
                <a:pathLst>
                  <a:path w="30" h="28">
                    <a:moveTo>
                      <a:pt x="20" y="28"/>
                    </a:moveTo>
                    <a:cubicBezTo>
                      <a:pt x="20" y="28"/>
                      <a:pt x="25" y="29"/>
                      <a:pt x="28" y="23"/>
                    </a:cubicBezTo>
                    <a:cubicBezTo>
                      <a:pt x="30" y="18"/>
                      <a:pt x="14" y="4"/>
                      <a:pt x="9" y="3"/>
                    </a:cubicBezTo>
                    <a:cubicBezTo>
                      <a:pt x="0" y="0"/>
                      <a:pt x="11" y="21"/>
                      <a:pt x="11" y="21"/>
                    </a:cubicBezTo>
                    <a:cubicBezTo>
                      <a:pt x="11" y="21"/>
                      <a:pt x="16" y="28"/>
                      <a:pt x="20" y="2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2" name="Freeform 84"/>
              <p:cNvSpPr/>
              <p:nvPr/>
            </p:nvSpPr>
            <p:spPr bwMode="auto">
              <a:xfrm>
                <a:off x="5053" y="1015"/>
                <a:ext cx="222" cy="248"/>
              </a:xfrm>
              <a:custGeom>
                <a:avLst/>
                <a:gdLst>
                  <a:gd name="T0" fmla="*/ 94 w 94"/>
                  <a:gd name="T1" fmla="*/ 6 h 105"/>
                  <a:gd name="T2" fmla="*/ 26 w 94"/>
                  <a:gd name="T3" fmla="*/ 80 h 105"/>
                  <a:gd name="T4" fmla="*/ 33 w 94"/>
                  <a:gd name="T5" fmla="*/ 94 h 105"/>
                  <a:gd name="T6" fmla="*/ 24 w 94"/>
                  <a:gd name="T7" fmla="*/ 92 h 105"/>
                  <a:gd name="T8" fmla="*/ 19 w 94"/>
                  <a:gd name="T9" fmla="*/ 105 h 105"/>
                  <a:gd name="T10" fmla="*/ 16 w 94"/>
                  <a:gd name="T11" fmla="*/ 91 h 105"/>
                  <a:gd name="T12" fmla="*/ 7 w 94"/>
                  <a:gd name="T13" fmla="*/ 101 h 105"/>
                  <a:gd name="T14" fmla="*/ 11 w 94"/>
                  <a:gd name="T15" fmla="*/ 87 h 105"/>
                  <a:gd name="T16" fmla="*/ 0 w 94"/>
                  <a:gd name="T17" fmla="*/ 89 h 105"/>
                  <a:gd name="T18" fmla="*/ 8 w 94"/>
                  <a:gd name="T19" fmla="*/ 82 h 105"/>
                  <a:gd name="T20" fmla="*/ 2 w 94"/>
                  <a:gd name="T21" fmla="*/ 77 h 105"/>
                  <a:gd name="T22" fmla="*/ 14 w 94"/>
                  <a:gd name="T23" fmla="*/ 75 h 105"/>
                  <a:gd name="T24" fmla="*/ 92 w 94"/>
                  <a:gd name="T25" fmla="*/ 0 h 105"/>
                  <a:gd name="T26" fmla="*/ 94 w 94"/>
                  <a:gd name="T27"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05">
                    <a:moveTo>
                      <a:pt x="94" y="6"/>
                    </a:moveTo>
                    <a:cubicBezTo>
                      <a:pt x="94" y="6"/>
                      <a:pt x="40" y="23"/>
                      <a:pt x="26" y="80"/>
                    </a:cubicBezTo>
                    <a:cubicBezTo>
                      <a:pt x="26" y="80"/>
                      <a:pt x="38" y="88"/>
                      <a:pt x="33" y="94"/>
                    </a:cubicBezTo>
                    <a:cubicBezTo>
                      <a:pt x="30" y="99"/>
                      <a:pt x="24" y="92"/>
                      <a:pt x="24" y="92"/>
                    </a:cubicBezTo>
                    <a:cubicBezTo>
                      <a:pt x="24" y="92"/>
                      <a:pt x="25" y="105"/>
                      <a:pt x="19" y="105"/>
                    </a:cubicBezTo>
                    <a:cubicBezTo>
                      <a:pt x="14" y="104"/>
                      <a:pt x="16" y="91"/>
                      <a:pt x="16" y="91"/>
                    </a:cubicBezTo>
                    <a:cubicBezTo>
                      <a:pt x="16" y="91"/>
                      <a:pt x="12" y="103"/>
                      <a:pt x="7" y="101"/>
                    </a:cubicBezTo>
                    <a:cubicBezTo>
                      <a:pt x="2" y="99"/>
                      <a:pt x="11" y="87"/>
                      <a:pt x="11" y="87"/>
                    </a:cubicBezTo>
                    <a:cubicBezTo>
                      <a:pt x="11" y="87"/>
                      <a:pt x="0" y="95"/>
                      <a:pt x="0" y="89"/>
                    </a:cubicBezTo>
                    <a:cubicBezTo>
                      <a:pt x="0" y="83"/>
                      <a:pt x="8" y="82"/>
                      <a:pt x="8" y="82"/>
                    </a:cubicBezTo>
                    <a:cubicBezTo>
                      <a:pt x="8" y="82"/>
                      <a:pt x="0" y="82"/>
                      <a:pt x="2" y="77"/>
                    </a:cubicBezTo>
                    <a:cubicBezTo>
                      <a:pt x="3" y="72"/>
                      <a:pt x="14" y="75"/>
                      <a:pt x="14" y="75"/>
                    </a:cubicBezTo>
                    <a:cubicBezTo>
                      <a:pt x="14" y="75"/>
                      <a:pt x="31" y="15"/>
                      <a:pt x="92" y="0"/>
                    </a:cubicBezTo>
                    <a:lnTo>
                      <a:pt x="94" y="6"/>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3" name="Freeform 85"/>
              <p:cNvSpPr>
                <a:spLocks noEditPoints="1"/>
              </p:cNvSpPr>
              <p:nvPr/>
            </p:nvSpPr>
            <p:spPr bwMode="auto">
              <a:xfrm>
                <a:off x="5048" y="1013"/>
                <a:ext cx="229" cy="253"/>
              </a:xfrm>
              <a:custGeom>
                <a:avLst/>
                <a:gdLst>
                  <a:gd name="T0" fmla="*/ 16 w 97"/>
                  <a:gd name="T1" fmla="*/ 99 h 107"/>
                  <a:gd name="T2" fmla="*/ 8 w 97"/>
                  <a:gd name="T3" fmla="*/ 104 h 107"/>
                  <a:gd name="T4" fmla="*/ 8 w 97"/>
                  <a:gd name="T5" fmla="*/ 93 h 107"/>
                  <a:gd name="T6" fmla="*/ 1 w 97"/>
                  <a:gd name="T7" fmla="*/ 93 h 107"/>
                  <a:gd name="T8" fmla="*/ 0 w 97"/>
                  <a:gd name="T9" fmla="*/ 90 h 107"/>
                  <a:gd name="T10" fmla="*/ 2 w 97"/>
                  <a:gd name="T11" fmla="*/ 79 h 107"/>
                  <a:gd name="T12" fmla="*/ 9 w 97"/>
                  <a:gd name="T13" fmla="*/ 74 h 107"/>
                  <a:gd name="T14" fmla="*/ 93 w 97"/>
                  <a:gd name="T15" fmla="*/ 0 h 107"/>
                  <a:gd name="T16" fmla="*/ 97 w 97"/>
                  <a:gd name="T17" fmla="*/ 7 h 107"/>
                  <a:gd name="T18" fmla="*/ 97 w 97"/>
                  <a:gd name="T19" fmla="*/ 7 h 107"/>
                  <a:gd name="T20" fmla="*/ 96 w 97"/>
                  <a:gd name="T21" fmla="*/ 9 h 107"/>
                  <a:gd name="T22" fmla="*/ 30 w 97"/>
                  <a:gd name="T23" fmla="*/ 81 h 107"/>
                  <a:gd name="T24" fmla="*/ 37 w 97"/>
                  <a:gd name="T25" fmla="*/ 96 h 107"/>
                  <a:gd name="T26" fmla="*/ 28 w 97"/>
                  <a:gd name="T27" fmla="*/ 96 h 107"/>
                  <a:gd name="T28" fmla="*/ 21 w 97"/>
                  <a:gd name="T29" fmla="*/ 107 h 107"/>
                  <a:gd name="T30" fmla="*/ 17 w 97"/>
                  <a:gd name="T31" fmla="*/ 104 h 107"/>
                  <a:gd name="T32" fmla="*/ 25 w 97"/>
                  <a:gd name="T33" fmla="*/ 93 h 107"/>
                  <a:gd name="T34" fmla="*/ 26 w 97"/>
                  <a:gd name="T35" fmla="*/ 91 h 107"/>
                  <a:gd name="T36" fmla="*/ 29 w 97"/>
                  <a:gd name="T37" fmla="*/ 93 h 107"/>
                  <a:gd name="T38" fmla="*/ 34 w 97"/>
                  <a:gd name="T39" fmla="*/ 94 h 107"/>
                  <a:gd name="T40" fmla="*/ 31 w 97"/>
                  <a:gd name="T41" fmla="*/ 86 h 107"/>
                  <a:gd name="T42" fmla="*/ 26 w 97"/>
                  <a:gd name="T43" fmla="*/ 81 h 107"/>
                  <a:gd name="T44" fmla="*/ 93 w 97"/>
                  <a:gd name="T45" fmla="*/ 3 h 107"/>
                  <a:gd name="T46" fmla="*/ 18 w 97"/>
                  <a:gd name="T47" fmla="*/ 77 h 107"/>
                  <a:gd name="T48" fmla="*/ 9 w 97"/>
                  <a:gd name="T49" fmla="*/ 77 h 107"/>
                  <a:gd name="T50" fmla="*/ 5 w 97"/>
                  <a:gd name="T51" fmla="*/ 79 h 107"/>
                  <a:gd name="T52" fmla="*/ 10 w 97"/>
                  <a:gd name="T53" fmla="*/ 82 h 107"/>
                  <a:gd name="T54" fmla="*/ 11 w 97"/>
                  <a:gd name="T55" fmla="*/ 85 h 107"/>
                  <a:gd name="T56" fmla="*/ 3 w 97"/>
                  <a:gd name="T57" fmla="*/ 90 h 107"/>
                  <a:gd name="T58" fmla="*/ 3 w 97"/>
                  <a:gd name="T59" fmla="*/ 90 h 107"/>
                  <a:gd name="T60" fmla="*/ 4 w 97"/>
                  <a:gd name="T61" fmla="*/ 91 h 107"/>
                  <a:gd name="T62" fmla="*/ 9 w 97"/>
                  <a:gd name="T63" fmla="*/ 89 h 107"/>
                  <a:gd name="T64" fmla="*/ 14 w 97"/>
                  <a:gd name="T65" fmla="*/ 87 h 107"/>
                  <a:gd name="T66" fmla="*/ 11 w 97"/>
                  <a:gd name="T67" fmla="*/ 93 h 107"/>
                  <a:gd name="T68" fmla="*/ 9 w 97"/>
                  <a:gd name="T69" fmla="*/ 101 h 107"/>
                  <a:gd name="T70" fmla="*/ 14 w 97"/>
                  <a:gd name="T71" fmla="*/ 97 h 107"/>
                  <a:gd name="T72" fmla="*/ 19 w 97"/>
                  <a:gd name="T73" fmla="*/ 91 h 107"/>
                  <a:gd name="T74" fmla="*/ 19 w 97"/>
                  <a:gd name="T75" fmla="*/ 99 h 107"/>
                  <a:gd name="T76" fmla="*/ 21 w 97"/>
                  <a:gd name="T77" fmla="*/ 104 h 107"/>
                  <a:gd name="T78" fmla="*/ 24 w 97"/>
                  <a:gd name="T79"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107">
                    <a:moveTo>
                      <a:pt x="17" y="104"/>
                    </a:moveTo>
                    <a:cubicBezTo>
                      <a:pt x="16" y="103"/>
                      <a:pt x="16" y="101"/>
                      <a:pt x="16" y="99"/>
                    </a:cubicBezTo>
                    <a:cubicBezTo>
                      <a:pt x="15" y="102"/>
                      <a:pt x="13" y="104"/>
                      <a:pt x="10" y="104"/>
                    </a:cubicBezTo>
                    <a:cubicBezTo>
                      <a:pt x="9" y="104"/>
                      <a:pt x="9" y="104"/>
                      <a:pt x="8" y="104"/>
                    </a:cubicBezTo>
                    <a:cubicBezTo>
                      <a:pt x="6" y="103"/>
                      <a:pt x="6" y="101"/>
                      <a:pt x="6" y="100"/>
                    </a:cubicBezTo>
                    <a:cubicBezTo>
                      <a:pt x="6" y="98"/>
                      <a:pt x="7" y="95"/>
                      <a:pt x="8" y="93"/>
                    </a:cubicBezTo>
                    <a:cubicBezTo>
                      <a:pt x="7" y="94"/>
                      <a:pt x="5" y="94"/>
                      <a:pt x="4" y="94"/>
                    </a:cubicBezTo>
                    <a:cubicBezTo>
                      <a:pt x="3" y="94"/>
                      <a:pt x="2" y="94"/>
                      <a:pt x="1" y="93"/>
                    </a:cubicBezTo>
                    <a:cubicBezTo>
                      <a:pt x="1" y="92"/>
                      <a:pt x="0" y="91"/>
                      <a:pt x="0" y="90"/>
                    </a:cubicBezTo>
                    <a:cubicBezTo>
                      <a:pt x="0" y="90"/>
                      <a:pt x="0" y="90"/>
                      <a:pt x="0" y="90"/>
                    </a:cubicBezTo>
                    <a:cubicBezTo>
                      <a:pt x="1" y="87"/>
                      <a:pt x="3" y="85"/>
                      <a:pt x="5" y="83"/>
                    </a:cubicBezTo>
                    <a:cubicBezTo>
                      <a:pt x="3" y="83"/>
                      <a:pt x="2" y="81"/>
                      <a:pt x="2" y="79"/>
                    </a:cubicBezTo>
                    <a:cubicBezTo>
                      <a:pt x="2" y="79"/>
                      <a:pt x="2" y="78"/>
                      <a:pt x="2" y="78"/>
                    </a:cubicBezTo>
                    <a:cubicBezTo>
                      <a:pt x="3" y="75"/>
                      <a:pt x="7" y="74"/>
                      <a:pt x="9" y="74"/>
                    </a:cubicBezTo>
                    <a:cubicBezTo>
                      <a:pt x="12" y="74"/>
                      <a:pt x="14" y="74"/>
                      <a:pt x="15" y="75"/>
                    </a:cubicBezTo>
                    <a:cubicBezTo>
                      <a:pt x="18" y="65"/>
                      <a:pt x="37" y="13"/>
                      <a:pt x="93" y="0"/>
                    </a:cubicBezTo>
                    <a:cubicBezTo>
                      <a:pt x="94" y="0"/>
                      <a:pt x="95" y="0"/>
                      <a:pt x="95" y="1"/>
                    </a:cubicBezTo>
                    <a:cubicBezTo>
                      <a:pt x="97" y="7"/>
                      <a:pt x="97" y="7"/>
                      <a:pt x="97" y="7"/>
                    </a:cubicBezTo>
                    <a:cubicBezTo>
                      <a:pt x="96" y="7"/>
                      <a:pt x="96" y="7"/>
                      <a:pt x="96" y="7"/>
                    </a:cubicBezTo>
                    <a:cubicBezTo>
                      <a:pt x="97" y="7"/>
                      <a:pt x="97" y="7"/>
                      <a:pt x="97" y="7"/>
                    </a:cubicBezTo>
                    <a:cubicBezTo>
                      <a:pt x="97" y="7"/>
                      <a:pt x="97" y="8"/>
                      <a:pt x="97" y="8"/>
                    </a:cubicBezTo>
                    <a:cubicBezTo>
                      <a:pt x="97" y="8"/>
                      <a:pt x="97" y="9"/>
                      <a:pt x="96" y="9"/>
                    </a:cubicBezTo>
                    <a:cubicBezTo>
                      <a:pt x="96" y="9"/>
                      <a:pt x="83" y="13"/>
                      <a:pt x="68" y="24"/>
                    </a:cubicBezTo>
                    <a:cubicBezTo>
                      <a:pt x="53" y="35"/>
                      <a:pt x="37" y="53"/>
                      <a:pt x="30" y="81"/>
                    </a:cubicBezTo>
                    <a:cubicBezTo>
                      <a:pt x="32" y="82"/>
                      <a:pt x="37" y="87"/>
                      <a:pt x="38" y="92"/>
                    </a:cubicBezTo>
                    <a:cubicBezTo>
                      <a:pt x="38" y="94"/>
                      <a:pt x="37" y="95"/>
                      <a:pt x="37" y="96"/>
                    </a:cubicBezTo>
                    <a:cubicBezTo>
                      <a:pt x="36" y="97"/>
                      <a:pt x="34" y="98"/>
                      <a:pt x="33" y="98"/>
                    </a:cubicBezTo>
                    <a:cubicBezTo>
                      <a:pt x="31" y="98"/>
                      <a:pt x="29" y="97"/>
                      <a:pt x="28" y="96"/>
                    </a:cubicBezTo>
                    <a:cubicBezTo>
                      <a:pt x="28" y="97"/>
                      <a:pt x="28" y="99"/>
                      <a:pt x="27" y="101"/>
                    </a:cubicBezTo>
                    <a:cubicBezTo>
                      <a:pt x="26" y="104"/>
                      <a:pt x="25" y="107"/>
                      <a:pt x="21" y="107"/>
                    </a:cubicBezTo>
                    <a:cubicBezTo>
                      <a:pt x="21" y="107"/>
                      <a:pt x="21" y="107"/>
                      <a:pt x="21" y="107"/>
                    </a:cubicBezTo>
                    <a:cubicBezTo>
                      <a:pt x="19" y="107"/>
                      <a:pt x="18" y="106"/>
                      <a:pt x="17" y="104"/>
                    </a:cubicBezTo>
                    <a:close/>
                    <a:moveTo>
                      <a:pt x="24" y="100"/>
                    </a:moveTo>
                    <a:cubicBezTo>
                      <a:pt x="25" y="97"/>
                      <a:pt x="25" y="94"/>
                      <a:pt x="25" y="93"/>
                    </a:cubicBezTo>
                    <a:cubicBezTo>
                      <a:pt x="25" y="93"/>
                      <a:pt x="25" y="93"/>
                      <a:pt x="25" y="93"/>
                    </a:cubicBezTo>
                    <a:cubicBezTo>
                      <a:pt x="25" y="92"/>
                      <a:pt x="25" y="91"/>
                      <a:pt x="26" y="91"/>
                    </a:cubicBezTo>
                    <a:cubicBezTo>
                      <a:pt x="27" y="91"/>
                      <a:pt x="27" y="91"/>
                      <a:pt x="28" y="92"/>
                    </a:cubicBezTo>
                    <a:cubicBezTo>
                      <a:pt x="28" y="92"/>
                      <a:pt x="28" y="93"/>
                      <a:pt x="29" y="93"/>
                    </a:cubicBezTo>
                    <a:cubicBezTo>
                      <a:pt x="31" y="94"/>
                      <a:pt x="32" y="95"/>
                      <a:pt x="33" y="95"/>
                    </a:cubicBezTo>
                    <a:cubicBezTo>
                      <a:pt x="33" y="95"/>
                      <a:pt x="34" y="95"/>
                      <a:pt x="34" y="94"/>
                    </a:cubicBezTo>
                    <a:cubicBezTo>
                      <a:pt x="35" y="94"/>
                      <a:pt x="35" y="93"/>
                      <a:pt x="35" y="92"/>
                    </a:cubicBezTo>
                    <a:cubicBezTo>
                      <a:pt x="35" y="90"/>
                      <a:pt x="33" y="88"/>
                      <a:pt x="31" y="86"/>
                    </a:cubicBezTo>
                    <a:cubicBezTo>
                      <a:pt x="29" y="84"/>
                      <a:pt x="27" y="83"/>
                      <a:pt x="27" y="83"/>
                    </a:cubicBezTo>
                    <a:cubicBezTo>
                      <a:pt x="26" y="82"/>
                      <a:pt x="26" y="82"/>
                      <a:pt x="26" y="81"/>
                    </a:cubicBezTo>
                    <a:cubicBezTo>
                      <a:pt x="40" y="29"/>
                      <a:pt x="85" y="10"/>
                      <a:pt x="94" y="6"/>
                    </a:cubicBezTo>
                    <a:cubicBezTo>
                      <a:pt x="93" y="3"/>
                      <a:pt x="93" y="3"/>
                      <a:pt x="93" y="3"/>
                    </a:cubicBezTo>
                    <a:cubicBezTo>
                      <a:pt x="63" y="10"/>
                      <a:pt x="45" y="29"/>
                      <a:pt x="33" y="45"/>
                    </a:cubicBezTo>
                    <a:cubicBezTo>
                      <a:pt x="22" y="62"/>
                      <a:pt x="18" y="77"/>
                      <a:pt x="18" y="77"/>
                    </a:cubicBezTo>
                    <a:cubicBezTo>
                      <a:pt x="17" y="78"/>
                      <a:pt x="17" y="78"/>
                      <a:pt x="16" y="78"/>
                    </a:cubicBezTo>
                    <a:cubicBezTo>
                      <a:pt x="16" y="78"/>
                      <a:pt x="12" y="77"/>
                      <a:pt x="9" y="77"/>
                    </a:cubicBezTo>
                    <a:cubicBezTo>
                      <a:pt x="7" y="77"/>
                      <a:pt x="5" y="78"/>
                      <a:pt x="5" y="79"/>
                    </a:cubicBezTo>
                    <a:cubicBezTo>
                      <a:pt x="5" y="79"/>
                      <a:pt x="5" y="79"/>
                      <a:pt x="5" y="79"/>
                    </a:cubicBezTo>
                    <a:cubicBezTo>
                      <a:pt x="5" y="80"/>
                      <a:pt x="6" y="81"/>
                      <a:pt x="7" y="81"/>
                    </a:cubicBezTo>
                    <a:cubicBezTo>
                      <a:pt x="9" y="82"/>
                      <a:pt x="10" y="82"/>
                      <a:pt x="10" y="82"/>
                    </a:cubicBezTo>
                    <a:cubicBezTo>
                      <a:pt x="11" y="82"/>
                      <a:pt x="12" y="82"/>
                      <a:pt x="12" y="83"/>
                    </a:cubicBezTo>
                    <a:cubicBezTo>
                      <a:pt x="12" y="84"/>
                      <a:pt x="11" y="85"/>
                      <a:pt x="11" y="85"/>
                    </a:cubicBezTo>
                    <a:cubicBezTo>
                      <a:pt x="11" y="85"/>
                      <a:pt x="3" y="86"/>
                      <a:pt x="3" y="90"/>
                    </a:cubicBezTo>
                    <a:cubicBezTo>
                      <a:pt x="3" y="90"/>
                      <a:pt x="3" y="90"/>
                      <a:pt x="3" y="90"/>
                    </a:cubicBezTo>
                    <a:cubicBezTo>
                      <a:pt x="3" y="90"/>
                      <a:pt x="3" y="90"/>
                      <a:pt x="3" y="90"/>
                    </a:cubicBezTo>
                    <a:cubicBezTo>
                      <a:pt x="3" y="90"/>
                      <a:pt x="3" y="90"/>
                      <a:pt x="3" y="90"/>
                    </a:cubicBezTo>
                    <a:cubicBezTo>
                      <a:pt x="3" y="90"/>
                      <a:pt x="3" y="90"/>
                      <a:pt x="3" y="90"/>
                    </a:cubicBezTo>
                    <a:cubicBezTo>
                      <a:pt x="3" y="91"/>
                      <a:pt x="4" y="91"/>
                      <a:pt x="4" y="91"/>
                    </a:cubicBezTo>
                    <a:cubicBezTo>
                      <a:pt x="4" y="91"/>
                      <a:pt x="4" y="91"/>
                      <a:pt x="4" y="91"/>
                    </a:cubicBezTo>
                    <a:cubicBezTo>
                      <a:pt x="5" y="91"/>
                      <a:pt x="7" y="90"/>
                      <a:pt x="9" y="89"/>
                    </a:cubicBezTo>
                    <a:cubicBezTo>
                      <a:pt x="11" y="88"/>
                      <a:pt x="12" y="87"/>
                      <a:pt x="12" y="87"/>
                    </a:cubicBezTo>
                    <a:cubicBezTo>
                      <a:pt x="13" y="87"/>
                      <a:pt x="14" y="87"/>
                      <a:pt x="14" y="87"/>
                    </a:cubicBezTo>
                    <a:cubicBezTo>
                      <a:pt x="15" y="88"/>
                      <a:pt x="15" y="89"/>
                      <a:pt x="14" y="89"/>
                    </a:cubicBezTo>
                    <a:cubicBezTo>
                      <a:pt x="14" y="89"/>
                      <a:pt x="13" y="91"/>
                      <a:pt x="11" y="93"/>
                    </a:cubicBezTo>
                    <a:cubicBezTo>
                      <a:pt x="10" y="96"/>
                      <a:pt x="9" y="98"/>
                      <a:pt x="9" y="100"/>
                    </a:cubicBezTo>
                    <a:cubicBezTo>
                      <a:pt x="9" y="101"/>
                      <a:pt x="9" y="101"/>
                      <a:pt x="9" y="101"/>
                    </a:cubicBezTo>
                    <a:cubicBezTo>
                      <a:pt x="10" y="101"/>
                      <a:pt x="10" y="101"/>
                      <a:pt x="10" y="101"/>
                    </a:cubicBezTo>
                    <a:cubicBezTo>
                      <a:pt x="11" y="101"/>
                      <a:pt x="13" y="99"/>
                      <a:pt x="14" y="97"/>
                    </a:cubicBezTo>
                    <a:cubicBezTo>
                      <a:pt x="16" y="94"/>
                      <a:pt x="17" y="92"/>
                      <a:pt x="17" y="92"/>
                    </a:cubicBezTo>
                    <a:cubicBezTo>
                      <a:pt x="17" y="91"/>
                      <a:pt x="18" y="90"/>
                      <a:pt x="19" y="91"/>
                    </a:cubicBezTo>
                    <a:cubicBezTo>
                      <a:pt x="19" y="91"/>
                      <a:pt x="20" y="92"/>
                      <a:pt x="20" y="92"/>
                    </a:cubicBezTo>
                    <a:cubicBezTo>
                      <a:pt x="20" y="92"/>
                      <a:pt x="19" y="95"/>
                      <a:pt x="19" y="99"/>
                    </a:cubicBezTo>
                    <a:cubicBezTo>
                      <a:pt x="19" y="100"/>
                      <a:pt x="19" y="102"/>
                      <a:pt x="20" y="103"/>
                    </a:cubicBezTo>
                    <a:cubicBezTo>
                      <a:pt x="20" y="104"/>
                      <a:pt x="21" y="104"/>
                      <a:pt x="21" y="104"/>
                    </a:cubicBezTo>
                    <a:cubicBezTo>
                      <a:pt x="21" y="104"/>
                      <a:pt x="21" y="104"/>
                      <a:pt x="21" y="104"/>
                    </a:cubicBezTo>
                    <a:cubicBezTo>
                      <a:pt x="22" y="104"/>
                      <a:pt x="24" y="103"/>
                      <a:pt x="24" y="10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4" name="Freeform 86"/>
              <p:cNvSpPr/>
              <p:nvPr/>
            </p:nvSpPr>
            <p:spPr bwMode="auto">
              <a:xfrm>
                <a:off x="5322" y="1129"/>
                <a:ext cx="187" cy="293"/>
              </a:xfrm>
              <a:custGeom>
                <a:avLst/>
                <a:gdLst>
                  <a:gd name="T0" fmla="*/ 59 w 79"/>
                  <a:gd name="T1" fmla="*/ 1 h 124"/>
                  <a:gd name="T2" fmla="*/ 22 w 79"/>
                  <a:gd name="T3" fmla="*/ 94 h 124"/>
                  <a:gd name="T4" fmla="*/ 6 w 79"/>
                  <a:gd name="T5" fmla="*/ 93 h 124"/>
                  <a:gd name="T6" fmla="*/ 13 w 79"/>
                  <a:gd name="T7" fmla="*/ 100 h 124"/>
                  <a:gd name="T8" fmla="*/ 3 w 79"/>
                  <a:gd name="T9" fmla="*/ 111 h 124"/>
                  <a:gd name="T10" fmla="*/ 17 w 79"/>
                  <a:gd name="T11" fmla="*/ 107 h 124"/>
                  <a:gd name="T12" fmla="*/ 12 w 79"/>
                  <a:gd name="T13" fmla="*/ 120 h 124"/>
                  <a:gd name="T14" fmla="*/ 22 w 79"/>
                  <a:gd name="T15" fmla="*/ 111 h 124"/>
                  <a:gd name="T16" fmla="*/ 25 w 79"/>
                  <a:gd name="T17" fmla="*/ 121 h 124"/>
                  <a:gd name="T18" fmla="*/ 28 w 79"/>
                  <a:gd name="T19" fmla="*/ 111 h 124"/>
                  <a:gd name="T20" fmla="*/ 35 w 79"/>
                  <a:gd name="T21" fmla="*/ 115 h 124"/>
                  <a:gd name="T22" fmla="*/ 32 w 79"/>
                  <a:gd name="T23" fmla="*/ 102 h 124"/>
                  <a:gd name="T24" fmla="*/ 66 w 79"/>
                  <a:gd name="T25" fmla="*/ 0 h 124"/>
                  <a:gd name="T26" fmla="*/ 59 w 79"/>
                  <a:gd name="T27" fmla="*/ 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24">
                    <a:moveTo>
                      <a:pt x="59" y="1"/>
                    </a:moveTo>
                    <a:cubicBezTo>
                      <a:pt x="59" y="1"/>
                      <a:pt x="67" y="57"/>
                      <a:pt x="22" y="94"/>
                    </a:cubicBezTo>
                    <a:cubicBezTo>
                      <a:pt x="22" y="94"/>
                      <a:pt x="10" y="87"/>
                      <a:pt x="6" y="93"/>
                    </a:cubicBezTo>
                    <a:cubicBezTo>
                      <a:pt x="4" y="98"/>
                      <a:pt x="13" y="100"/>
                      <a:pt x="13" y="100"/>
                    </a:cubicBezTo>
                    <a:cubicBezTo>
                      <a:pt x="13" y="100"/>
                      <a:pt x="0" y="106"/>
                      <a:pt x="3" y="111"/>
                    </a:cubicBezTo>
                    <a:cubicBezTo>
                      <a:pt x="6" y="116"/>
                      <a:pt x="17" y="107"/>
                      <a:pt x="17" y="107"/>
                    </a:cubicBezTo>
                    <a:cubicBezTo>
                      <a:pt x="17" y="107"/>
                      <a:pt x="8" y="117"/>
                      <a:pt x="12" y="120"/>
                    </a:cubicBezTo>
                    <a:cubicBezTo>
                      <a:pt x="16" y="124"/>
                      <a:pt x="22" y="111"/>
                      <a:pt x="22" y="111"/>
                    </a:cubicBezTo>
                    <a:cubicBezTo>
                      <a:pt x="22" y="111"/>
                      <a:pt x="20" y="124"/>
                      <a:pt x="25" y="121"/>
                    </a:cubicBezTo>
                    <a:cubicBezTo>
                      <a:pt x="31" y="119"/>
                      <a:pt x="28" y="111"/>
                      <a:pt x="28" y="111"/>
                    </a:cubicBezTo>
                    <a:cubicBezTo>
                      <a:pt x="28" y="111"/>
                      <a:pt x="32" y="118"/>
                      <a:pt x="35" y="115"/>
                    </a:cubicBezTo>
                    <a:cubicBezTo>
                      <a:pt x="39" y="111"/>
                      <a:pt x="32" y="102"/>
                      <a:pt x="32" y="102"/>
                    </a:cubicBezTo>
                    <a:cubicBezTo>
                      <a:pt x="32" y="102"/>
                      <a:pt x="79" y="61"/>
                      <a:pt x="66" y="0"/>
                    </a:cubicBezTo>
                    <a:lnTo>
                      <a:pt x="59" y="1"/>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5" name="Freeform 87"/>
              <p:cNvSpPr>
                <a:spLocks noEditPoints="1"/>
              </p:cNvSpPr>
              <p:nvPr/>
            </p:nvSpPr>
            <p:spPr bwMode="auto">
              <a:xfrm>
                <a:off x="5325" y="1126"/>
                <a:ext cx="163" cy="294"/>
              </a:xfrm>
              <a:custGeom>
                <a:avLst/>
                <a:gdLst>
                  <a:gd name="T0" fmla="*/ 19 w 69"/>
                  <a:gd name="T1" fmla="*/ 118 h 124"/>
                  <a:gd name="T2" fmla="*/ 10 w 69"/>
                  <a:gd name="T3" fmla="*/ 123 h 124"/>
                  <a:gd name="T4" fmla="*/ 10 w 69"/>
                  <a:gd name="T5" fmla="*/ 113 h 124"/>
                  <a:gd name="T6" fmla="*/ 1 w 69"/>
                  <a:gd name="T7" fmla="*/ 112 h 124"/>
                  <a:gd name="T8" fmla="*/ 6 w 69"/>
                  <a:gd name="T9" fmla="*/ 103 h 124"/>
                  <a:gd name="T10" fmla="*/ 8 w 69"/>
                  <a:gd name="T11" fmla="*/ 101 h 124"/>
                  <a:gd name="T12" fmla="*/ 4 w 69"/>
                  <a:gd name="T13" fmla="*/ 94 h 124"/>
                  <a:gd name="T14" fmla="*/ 21 w 69"/>
                  <a:gd name="T15" fmla="*/ 93 h 124"/>
                  <a:gd name="T16" fmla="*/ 57 w 69"/>
                  <a:gd name="T17" fmla="*/ 2 h 124"/>
                  <a:gd name="T18" fmla="*/ 58 w 69"/>
                  <a:gd name="T19" fmla="*/ 0 h 124"/>
                  <a:gd name="T20" fmla="*/ 66 w 69"/>
                  <a:gd name="T21" fmla="*/ 1 h 124"/>
                  <a:gd name="T22" fmla="*/ 33 w 69"/>
                  <a:gd name="T23" fmla="*/ 104 h 124"/>
                  <a:gd name="T24" fmla="*/ 36 w 69"/>
                  <a:gd name="T25" fmla="*/ 117 h 124"/>
                  <a:gd name="T26" fmla="*/ 29 w 69"/>
                  <a:gd name="T27" fmla="*/ 117 h 124"/>
                  <a:gd name="T28" fmla="*/ 23 w 69"/>
                  <a:gd name="T29" fmla="*/ 124 h 124"/>
                  <a:gd name="T30" fmla="*/ 20 w 69"/>
                  <a:gd name="T31" fmla="*/ 121 h 124"/>
                  <a:gd name="T32" fmla="*/ 23 w 69"/>
                  <a:gd name="T33" fmla="*/ 112 h 124"/>
                  <a:gd name="T34" fmla="*/ 23 w 69"/>
                  <a:gd name="T35" fmla="*/ 120 h 124"/>
                  <a:gd name="T36" fmla="*/ 24 w 69"/>
                  <a:gd name="T37" fmla="*/ 121 h 124"/>
                  <a:gd name="T38" fmla="*/ 26 w 69"/>
                  <a:gd name="T39" fmla="*/ 112 h 124"/>
                  <a:gd name="T40" fmla="*/ 28 w 69"/>
                  <a:gd name="T41" fmla="*/ 111 h 124"/>
                  <a:gd name="T42" fmla="*/ 32 w 69"/>
                  <a:gd name="T43" fmla="*/ 115 h 124"/>
                  <a:gd name="T44" fmla="*/ 34 w 69"/>
                  <a:gd name="T45" fmla="*/ 113 h 124"/>
                  <a:gd name="T46" fmla="*/ 29 w 69"/>
                  <a:gd name="T47" fmla="*/ 104 h 124"/>
                  <a:gd name="T48" fmla="*/ 48 w 69"/>
                  <a:gd name="T49" fmla="*/ 81 h 124"/>
                  <a:gd name="T50" fmla="*/ 64 w 69"/>
                  <a:gd name="T51" fmla="*/ 3 h 124"/>
                  <a:gd name="T52" fmla="*/ 60 w 69"/>
                  <a:gd name="T53" fmla="*/ 12 h 124"/>
                  <a:gd name="T54" fmla="*/ 20 w 69"/>
                  <a:gd name="T55" fmla="*/ 96 h 124"/>
                  <a:gd name="T56" fmla="*/ 11 w 69"/>
                  <a:gd name="T57" fmla="*/ 93 h 124"/>
                  <a:gd name="T58" fmla="*/ 6 w 69"/>
                  <a:gd name="T59" fmla="*/ 96 h 124"/>
                  <a:gd name="T60" fmla="*/ 12 w 69"/>
                  <a:gd name="T61" fmla="*/ 100 h 124"/>
                  <a:gd name="T62" fmla="*/ 12 w 69"/>
                  <a:gd name="T63" fmla="*/ 102 h 124"/>
                  <a:gd name="T64" fmla="*/ 3 w 69"/>
                  <a:gd name="T65" fmla="*/ 110 h 124"/>
                  <a:gd name="T66" fmla="*/ 5 w 69"/>
                  <a:gd name="T67" fmla="*/ 112 h 124"/>
                  <a:gd name="T68" fmla="*/ 15 w 69"/>
                  <a:gd name="T69" fmla="*/ 107 h 124"/>
                  <a:gd name="T70" fmla="*/ 17 w 69"/>
                  <a:gd name="T71" fmla="*/ 109 h 124"/>
                  <a:gd name="T72" fmla="*/ 11 w 69"/>
                  <a:gd name="T73" fmla="*/ 119 h 124"/>
                  <a:gd name="T74" fmla="*/ 12 w 69"/>
                  <a:gd name="T75" fmla="*/ 121 h 124"/>
                  <a:gd name="T76" fmla="*/ 20 w 69"/>
                  <a:gd name="T77" fmla="*/ 111 h 124"/>
                  <a:gd name="T78" fmla="*/ 22 w 69"/>
                  <a:gd name="T79" fmla="*/ 1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124">
                    <a:moveTo>
                      <a:pt x="20" y="121"/>
                    </a:moveTo>
                    <a:cubicBezTo>
                      <a:pt x="19" y="120"/>
                      <a:pt x="19" y="119"/>
                      <a:pt x="19" y="118"/>
                    </a:cubicBezTo>
                    <a:cubicBezTo>
                      <a:pt x="17" y="120"/>
                      <a:pt x="15" y="123"/>
                      <a:pt x="12" y="124"/>
                    </a:cubicBezTo>
                    <a:cubicBezTo>
                      <a:pt x="11" y="124"/>
                      <a:pt x="10" y="123"/>
                      <a:pt x="10" y="123"/>
                    </a:cubicBezTo>
                    <a:cubicBezTo>
                      <a:pt x="9" y="122"/>
                      <a:pt x="8" y="120"/>
                      <a:pt x="8" y="119"/>
                    </a:cubicBezTo>
                    <a:cubicBezTo>
                      <a:pt x="8" y="117"/>
                      <a:pt x="9" y="115"/>
                      <a:pt x="10" y="113"/>
                    </a:cubicBezTo>
                    <a:cubicBezTo>
                      <a:pt x="8" y="114"/>
                      <a:pt x="7" y="115"/>
                      <a:pt x="5" y="115"/>
                    </a:cubicBezTo>
                    <a:cubicBezTo>
                      <a:pt x="3" y="115"/>
                      <a:pt x="2" y="114"/>
                      <a:pt x="1" y="112"/>
                    </a:cubicBezTo>
                    <a:cubicBezTo>
                      <a:pt x="0" y="112"/>
                      <a:pt x="0" y="111"/>
                      <a:pt x="0" y="110"/>
                    </a:cubicBezTo>
                    <a:cubicBezTo>
                      <a:pt x="0" y="107"/>
                      <a:pt x="3" y="104"/>
                      <a:pt x="6" y="103"/>
                    </a:cubicBezTo>
                    <a:cubicBezTo>
                      <a:pt x="7" y="102"/>
                      <a:pt x="7" y="102"/>
                      <a:pt x="8" y="101"/>
                    </a:cubicBezTo>
                    <a:cubicBezTo>
                      <a:pt x="8" y="101"/>
                      <a:pt x="8" y="101"/>
                      <a:pt x="8" y="101"/>
                    </a:cubicBezTo>
                    <a:cubicBezTo>
                      <a:pt x="6" y="100"/>
                      <a:pt x="3" y="99"/>
                      <a:pt x="3" y="96"/>
                    </a:cubicBezTo>
                    <a:cubicBezTo>
                      <a:pt x="3" y="95"/>
                      <a:pt x="4" y="94"/>
                      <a:pt x="4" y="94"/>
                    </a:cubicBezTo>
                    <a:cubicBezTo>
                      <a:pt x="6" y="91"/>
                      <a:pt x="8" y="90"/>
                      <a:pt x="11" y="90"/>
                    </a:cubicBezTo>
                    <a:cubicBezTo>
                      <a:pt x="15" y="90"/>
                      <a:pt x="19" y="92"/>
                      <a:pt x="21" y="93"/>
                    </a:cubicBezTo>
                    <a:cubicBezTo>
                      <a:pt x="53" y="66"/>
                      <a:pt x="57" y="29"/>
                      <a:pt x="57" y="12"/>
                    </a:cubicBezTo>
                    <a:cubicBezTo>
                      <a:pt x="57" y="5"/>
                      <a:pt x="57" y="2"/>
                      <a:pt x="57" y="2"/>
                    </a:cubicBezTo>
                    <a:cubicBezTo>
                      <a:pt x="57" y="1"/>
                      <a:pt x="57" y="1"/>
                      <a:pt x="57" y="1"/>
                    </a:cubicBezTo>
                    <a:cubicBezTo>
                      <a:pt x="58" y="0"/>
                      <a:pt x="58" y="0"/>
                      <a:pt x="58" y="0"/>
                    </a:cubicBezTo>
                    <a:cubicBezTo>
                      <a:pt x="65" y="0"/>
                      <a:pt x="65" y="0"/>
                      <a:pt x="65" y="0"/>
                    </a:cubicBezTo>
                    <a:cubicBezTo>
                      <a:pt x="66" y="0"/>
                      <a:pt x="66" y="0"/>
                      <a:pt x="66" y="1"/>
                    </a:cubicBezTo>
                    <a:cubicBezTo>
                      <a:pt x="68" y="8"/>
                      <a:pt x="69" y="16"/>
                      <a:pt x="69" y="23"/>
                    </a:cubicBezTo>
                    <a:cubicBezTo>
                      <a:pt x="69" y="67"/>
                      <a:pt x="39" y="98"/>
                      <a:pt x="33" y="104"/>
                    </a:cubicBezTo>
                    <a:cubicBezTo>
                      <a:pt x="34" y="105"/>
                      <a:pt x="37" y="109"/>
                      <a:pt x="37" y="113"/>
                    </a:cubicBezTo>
                    <a:cubicBezTo>
                      <a:pt x="37" y="114"/>
                      <a:pt x="37" y="116"/>
                      <a:pt x="36" y="117"/>
                    </a:cubicBezTo>
                    <a:cubicBezTo>
                      <a:pt x="35" y="118"/>
                      <a:pt x="34" y="118"/>
                      <a:pt x="32" y="118"/>
                    </a:cubicBezTo>
                    <a:cubicBezTo>
                      <a:pt x="31" y="118"/>
                      <a:pt x="30" y="117"/>
                      <a:pt x="29" y="117"/>
                    </a:cubicBezTo>
                    <a:cubicBezTo>
                      <a:pt x="29" y="119"/>
                      <a:pt x="28" y="122"/>
                      <a:pt x="25" y="124"/>
                    </a:cubicBezTo>
                    <a:cubicBezTo>
                      <a:pt x="24" y="124"/>
                      <a:pt x="24" y="124"/>
                      <a:pt x="23" y="124"/>
                    </a:cubicBezTo>
                    <a:cubicBezTo>
                      <a:pt x="23" y="124"/>
                      <a:pt x="23" y="124"/>
                      <a:pt x="23" y="124"/>
                    </a:cubicBezTo>
                    <a:cubicBezTo>
                      <a:pt x="21" y="124"/>
                      <a:pt x="20" y="123"/>
                      <a:pt x="20" y="121"/>
                    </a:cubicBezTo>
                    <a:close/>
                    <a:moveTo>
                      <a:pt x="22" y="110"/>
                    </a:moveTo>
                    <a:cubicBezTo>
                      <a:pt x="22" y="110"/>
                      <a:pt x="23" y="111"/>
                      <a:pt x="23" y="112"/>
                    </a:cubicBezTo>
                    <a:cubicBezTo>
                      <a:pt x="23" y="112"/>
                      <a:pt x="22" y="114"/>
                      <a:pt x="22" y="117"/>
                    </a:cubicBezTo>
                    <a:cubicBezTo>
                      <a:pt x="22" y="118"/>
                      <a:pt x="22" y="119"/>
                      <a:pt x="23" y="120"/>
                    </a:cubicBezTo>
                    <a:cubicBezTo>
                      <a:pt x="23" y="121"/>
                      <a:pt x="23" y="121"/>
                      <a:pt x="23" y="121"/>
                    </a:cubicBezTo>
                    <a:cubicBezTo>
                      <a:pt x="24" y="121"/>
                      <a:pt x="24" y="121"/>
                      <a:pt x="24" y="121"/>
                    </a:cubicBezTo>
                    <a:cubicBezTo>
                      <a:pt x="26" y="120"/>
                      <a:pt x="26" y="118"/>
                      <a:pt x="26" y="116"/>
                    </a:cubicBezTo>
                    <a:cubicBezTo>
                      <a:pt x="26" y="114"/>
                      <a:pt x="26" y="112"/>
                      <a:pt x="26" y="112"/>
                    </a:cubicBezTo>
                    <a:cubicBezTo>
                      <a:pt x="25" y="111"/>
                      <a:pt x="26" y="111"/>
                      <a:pt x="26" y="110"/>
                    </a:cubicBezTo>
                    <a:cubicBezTo>
                      <a:pt x="27" y="110"/>
                      <a:pt x="28" y="110"/>
                      <a:pt x="28" y="111"/>
                    </a:cubicBezTo>
                    <a:cubicBezTo>
                      <a:pt x="28" y="111"/>
                      <a:pt x="29" y="112"/>
                      <a:pt x="30" y="113"/>
                    </a:cubicBezTo>
                    <a:cubicBezTo>
                      <a:pt x="31" y="114"/>
                      <a:pt x="32" y="115"/>
                      <a:pt x="32" y="115"/>
                    </a:cubicBezTo>
                    <a:cubicBezTo>
                      <a:pt x="33" y="115"/>
                      <a:pt x="33" y="115"/>
                      <a:pt x="33" y="115"/>
                    </a:cubicBezTo>
                    <a:cubicBezTo>
                      <a:pt x="34" y="114"/>
                      <a:pt x="34" y="114"/>
                      <a:pt x="34" y="113"/>
                    </a:cubicBezTo>
                    <a:cubicBezTo>
                      <a:pt x="34" y="112"/>
                      <a:pt x="33" y="109"/>
                      <a:pt x="32" y="108"/>
                    </a:cubicBezTo>
                    <a:cubicBezTo>
                      <a:pt x="31" y="106"/>
                      <a:pt x="29" y="104"/>
                      <a:pt x="29" y="104"/>
                    </a:cubicBezTo>
                    <a:cubicBezTo>
                      <a:pt x="29" y="104"/>
                      <a:pt x="29" y="103"/>
                      <a:pt x="30" y="102"/>
                    </a:cubicBezTo>
                    <a:cubicBezTo>
                      <a:pt x="30" y="102"/>
                      <a:pt x="39" y="94"/>
                      <a:pt x="48" y="81"/>
                    </a:cubicBezTo>
                    <a:cubicBezTo>
                      <a:pt x="57" y="67"/>
                      <a:pt x="66" y="47"/>
                      <a:pt x="66" y="23"/>
                    </a:cubicBezTo>
                    <a:cubicBezTo>
                      <a:pt x="66" y="16"/>
                      <a:pt x="65" y="10"/>
                      <a:pt x="64" y="3"/>
                    </a:cubicBezTo>
                    <a:cubicBezTo>
                      <a:pt x="60" y="3"/>
                      <a:pt x="60" y="3"/>
                      <a:pt x="60" y="3"/>
                    </a:cubicBezTo>
                    <a:cubicBezTo>
                      <a:pt x="60" y="5"/>
                      <a:pt x="60" y="8"/>
                      <a:pt x="60" y="12"/>
                    </a:cubicBezTo>
                    <a:cubicBezTo>
                      <a:pt x="60" y="29"/>
                      <a:pt x="56" y="68"/>
                      <a:pt x="22" y="96"/>
                    </a:cubicBezTo>
                    <a:cubicBezTo>
                      <a:pt x="21" y="97"/>
                      <a:pt x="21" y="97"/>
                      <a:pt x="20" y="96"/>
                    </a:cubicBezTo>
                    <a:cubicBezTo>
                      <a:pt x="20" y="96"/>
                      <a:pt x="19" y="96"/>
                      <a:pt x="17" y="95"/>
                    </a:cubicBezTo>
                    <a:cubicBezTo>
                      <a:pt x="15" y="94"/>
                      <a:pt x="13" y="93"/>
                      <a:pt x="11" y="93"/>
                    </a:cubicBezTo>
                    <a:cubicBezTo>
                      <a:pt x="9" y="93"/>
                      <a:pt x="8" y="94"/>
                      <a:pt x="7" y="95"/>
                    </a:cubicBezTo>
                    <a:cubicBezTo>
                      <a:pt x="6" y="95"/>
                      <a:pt x="6" y="96"/>
                      <a:pt x="6" y="96"/>
                    </a:cubicBezTo>
                    <a:cubicBezTo>
                      <a:pt x="6" y="97"/>
                      <a:pt x="7" y="98"/>
                      <a:pt x="9" y="99"/>
                    </a:cubicBezTo>
                    <a:cubicBezTo>
                      <a:pt x="10" y="99"/>
                      <a:pt x="12" y="100"/>
                      <a:pt x="12" y="100"/>
                    </a:cubicBezTo>
                    <a:cubicBezTo>
                      <a:pt x="13" y="100"/>
                      <a:pt x="13" y="100"/>
                      <a:pt x="13" y="101"/>
                    </a:cubicBezTo>
                    <a:cubicBezTo>
                      <a:pt x="13" y="102"/>
                      <a:pt x="13" y="102"/>
                      <a:pt x="12" y="102"/>
                    </a:cubicBezTo>
                    <a:cubicBezTo>
                      <a:pt x="12" y="102"/>
                      <a:pt x="10" y="104"/>
                      <a:pt x="7" y="105"/>
                    </a:cubicBezTo>
                    <a:cubicBezTo>
                      <a:pt x="5" y="107"/>
                      <a:pt x="3" y="109"/>
                      <a:pt x="3" y="110"/>
                    </a:cubicBezTo>
                    <a:cubicBezTo>
                      <a:pt x="3" y="111"/>
                      <a:pt x="3" y="111"/>
                      <a:pt x="3" y="111"/>
                    </a:cubicBezTo>
                    <a:cubicBezTo>
                      <a:pt x="4" y="111"/>
                      <a:pt x="4" y="112"/>
                      <a:pt x="5" y="112"/>
                    </a:cubicBezTo>
                    <a:cubicBezTo>
                      <a:pt x="7" y="112"/>
                      <a:pt x="9" y="111"/>
                      <a:pt x="11" y="109"/>
                    </a:cubicBezTo>
                    <a:cubicBezTo>
                      <a:pt x="13" y="108"/>
                      <a:pt x="15" y="107"/>
                      <a:pt x="15" y="107"/>
                    </a:cubicBezTo>
                    <a:cubicBezTo>
                      <a:pt x="15" y="107"/>
                      <a:pt x="16" y="107"/>
                      <a:pt x="17" y="107"/>
                    </a:cubicBezTo>
                    <a:cubicBezTo>
                      <a:pt x="17" y="108"/>
                      <a:pt x="17" y="109"/>
                      <a:pt x="17" y="109"/>
                    </a:cubicBezTo>
                    <a:cubicBezTo>
                      <a:pt x="17" y="109"/>
                      <a:pt x="15" y="111"/>
                      <a:pt x="14" y="113"/>
                    </a:cubicBezTo>
                    <a:cubicBezTo>
                      <a:pt x="12" y="115"/>
                      <a:pt x="11" y="117"/>
                      <a:pt x="11" y="119"/>
                    </a:cubicBezTo>
                    <a:cubicBezTo>
                      <a:pt x="11" y="120"/>
                      <a:pt x="11" y="120"/>
                      <a:pt x="12" y="120"/>
                    </a:cubicBezTo>
                    <a:cubicBezTo>
                      <a:pt x="12" y="121"/>
                      <a:pt x="12" y="121"/>
                      <a:pt x="12" y="121"/>
                    </a:cubicBezTo>
                    <a:cubicBezTo>
                      <a:pt x="13" y="121"/>
                      <a:pt x="15" y="119"/>
                      <a:pt x="17" y="116"/>
                    </a:cubicBezTo>
                    <a:cubicBezTo>
                      <a:pt x="19" y="113"/>
                      <a:pt x="20" y="111"/>
                      <a:pt x="20" y="111"/>
                    </a:cubicBezTo>
                    <a:cubicBezTo>
                      <a:pt x="20" y="110"/>
                      <a:pt x="21" y="110"/>
                      <a:pt x="21" y="110"/>
                    </a:cubicBezTo>
                    <a:lnTo>
                      <a:pt x="22" y="110"/>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6" name="Freeform 88"/>
              <p:cNvSpPr>
                <a:spLocks noEditPoints="1"/>
              </p:cNvSpPr>
              <p:nvPr/>
            </p:nvSpPr>
            <p:spPr bwMode="auto">
              <a:xfrm>
                <a:off x="5457" y="464"/>
                <a:ext cx="291" cy="343"/>
              </a:xfrm>
              <a:custGeom>
                <a:avLst/>
                <a:gdLst>
                  <a:gd name="T0" fmla="*/ 1 w 123"/>
                  <a:gd name="T1" fmla="*/ 17 h 145"/>
                  <a:gd name="T2" fmla="*/ 117 w 123"/>
                  <a:gd name="T3" fmla="*/ 46 h 145"/>
                  <a:gd name="T4" fmla="*/ 122 w 123"/>
                  <a:gd name="T5" fmla="*/ 49 h 145"/>
                  <a:gd name="T6" fmla="*/ 120 w 123"/>
                  <a:gd name="T7" fmla="*/ 30 h 145"/>
                  <a:gd name="T8" fmla="*/ 73 w 123"/>
                  <a:gd name="T9" fmla="*/ 10 h 145"/>
                  <a:gd name="T10" fmla="*/ 72 w 123"/>
                  <a:gd name="T11" fmla="*/ 12 h 145"/>
                  <a:gd name="T12" fmla="*/ 65 w 123"/>
                  <a:gd name="T13" fmla="*/ 8 h 145"/>
                  <a:gd name="T14" fmla="*/ 8 w 123"/>
                  <a:gd name="T15" fmla="*/ 0 h 145"/>
                  <a:gd name="T16" fmla="*/ 1 w 123"/>
                  <a:gd name="T17" fmla="*/ 17 h 145"/>
                  <a:gd name="T18" fmla="*/ 3 w 123"/>
                  <a:gd name="T19" fmla="*/ 71 h 145"/>
                  <a:gd name="T20" fmla="*/ 3 w 123"/>
                  <a:gd name="T21" fmla="*/ 88 h 145"/>
                  <a:gd name="T22" fmla="*/ 65 w 123"/>
                  <a:gd name="T23" fmla="*/ 109 h 145"/>
                  <a:gd name="T24" fmla="*/ 78 w 123"/>
                  <a:gd name="T25" fmla="*/ 117 h 145"/>
                  <a:gd name="T26" fmla="*/ 90 w 123"/>
                  <a:gd name="T27" fmla="*/ 106 h 145"/>
                  <a:gd name="T28" fmla="*/ 73 w 123"/>
                  <a:gd name="T29" fmla="*/ 95 h 145"/>
                  <a:gd name="T30" fmla="*/ 3 w 123"/>
                  <a:gd name="T31" fmla="*/ 71 h 145"/>
                  <a:gd name="T32" fmla="*/ 101 w 123"/>
                  <a:gd name="T33" fmla="*/ 63 h 145"/>
                  <a:gd name="T34" fmla="*/ 0 w 123"/>
                  <a:gd name="T35" fmla="*/ 35 h 145"/>
                  <a:gd name="T36" fmla="*/ 1 w 123"/>
                  <a:gd name="T37" fmla="*/ 41 h 145"/>
                  <a:gd name="T38" fmla="*/ 2 w 123"/>
                  <a:gd name="T39" fmla="*/ 51 h 145"/>
                  <a:gd name="T40" fmla="*/ 93 w 123"/>
                  <a:gd name="T41" fmla="*/ 77 h 145"/>
                  <a:gd name="T42" fmla="*/ 106 w 123"/>
                  <a:gd name="T43" fmla="*/ 86 h 145"/>
                  <a:gd name="T44" fmla="*/ 114 w 123"/>
                  <a:gd name="T45" fmla="*/ 72 h 145"/>
                  <a:gd name="T46" fmla="*/ 101 w 123"/>
                  <a:gd name="T47" fmla="*/ 63 h 145"/>
                  <a:gd name="T48" fmla="*/ 3 w 123"/>
                  <a:gd name="T49" fmla="*/ 108 h 145"/>
                  <a:gd name="T50" fmla="*/ 2 w 123"/>
                  <a:gd name="T51" fmla="*/ 124 h 145"/>
                  <a:gd name="T52" fmla="*/ 34 w 123"/>
                  <a:gd name="T53" fmla="*/ 137 h 145"/>
                  <a:gd name="T54" fmla="*/ 46 w 123"/>
                  <a:gd name="T55" fmla="*/ 145 h 145"/>
                  <a:gd name="T56" fmla="*/ 58 w 123"/>
                  <a:gd name="T57" fmla="*/ 134 h 145"/>
                  <a:gd name="T58" fmla="*/ 42 w 123"/>
                  <a:gd name="T59" fmla="*/ 123 h 145"/>
                  <a:gd name="T60" fmla="*/ 3 w 123"/>
                  <a:gd name="T61" fmla="*/ 10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3" h="145">
                    <a:moveTo>
                      <a:pt x="1" y="17"/>
                    </a:moveTo>
                    <a:cubicBezTo>
                      <a:pt x="55" y="15"/>
                      <a:pt x="97" y="35"/>
                      <a:pt x="117" y="46"/>
                    </a:cubicBezTo>
                    <a:cubicBezTo>
                      <a:pt x="119" y="47"/>
                      <a:pt x="121" y="48"/>
                      <a:pt x="122" y="49"/>
                    </a:cubicBezTo>
                    <a:cubicBezTo>
                      <a:pt x="123" y="43"/>
                      <a:pt x="123" y="36"/>
                      <a:pt x="120" y="30"/>
                    </a:cubicBezTo>
                    <a:cubicBezTo>
                      <a:pt x="109" y="23"/>
                      <a:pt x="93" y="16"/>
                      <a:pt x="73" y="10"/>
                    </a:cubicBezTo>
                    <a:cubicBezTo>
                      <a:pt x="72" y="11"/>
                      <a:pt x="72" y="11"/>
                      <a:pt x="72" y="12"/>
                    </a:cubicBezTo>
                    <a:cubicBezTo>
                      <a:pt x="69" y="21"/>
                      <a:pt x="69" y="16"/>
                      <a:pt x="65" y="8"/>
                    </a:cubicBezTo>
                    <a:cubicBezTo>
                      <a:pt x="49" y="4"/>
                      <a:pt x="29" y="1"/>
                      <a:pt x="8" y="0"/>
                    </a:cubicBezTo>
                    <a:cubicBezTo>
                      <a:pt x="5" y="5"/>
                      <a:pt x="2" y="10"/>
                      <a:pt x="1" y="17"/>
                    </a:cubicBezTo>
                    <a:close/>
                    <a:moveTo>
                      <a:pt x="3" y="71"/>
                    </a:moveTo>
                    <a:cubicBezTo>
                      <a:pt x="3" y="77"/>
                      <a:pt x="3" y="82"/>
                      <a:pt x="3" y="88"/>
                    </a:cubicBezTo>
                    <a:cubicBezTo>
                      <a:pt x="28" y="91"/>
                      <a:pt x="50" y="100"/>
                      <a:pt x="65" y="109"/>
                    </a:cubicBezTo>
                    <a:cubicBezTo>
                      <a:pt x="70" y="112"/>
                      <a:pt x="74" y="115"/>
                      <a:pt x="78" y="117"/>
                    </a:cubicBezTo>
                    <a:cubicBezTo>
                      <a:pt x="81" y="114"/>
                      <a:pt x="85" y="110"/>
                      <a:pt x="90" y="106"/>
                    </a:cubicBezTo>
                    <a:cubicBezTo>
                      <a:pt x="85" y="103"/>
                      <a:pt x="80" y="99"/>
                      <a:pt x="73" y="95"/>
                    </a:cubicBezTo>
                    <a:cubicBezTo>
                      <a:pt x="56" y="85"/>
                      <a:pt x="32" y="75"/>
                      <a:pt x="3" y="71"/>
                    </a:cubicBezTo>
                    <a:close/>
                    <a:moveTo>
                      <a:pt x="101" y="63"/>
                    </a:moveTo>
                    <a:cubicBezTo>
                      <a:pt x="80" y="51"/>
                      <a:pt x="46" y="37"/>
                      <a:pt x="0" y="35"/>
                    </a:cubicBezTo>
                    <a:cubicBezTo>
                      <a:pt x="1" y="37"/>
                      <a:pt x="1" y="39"/>
                      <a:pt x="1" y="41"/>
                    </a:cubicBezTo>
                    <a:cubicBezTo>
                      <a:pt x="1" y="44"/>
                      <a:pt x="2" y="47"/>
                      <a:pt x="2" y="51"/>
                    </a:cubicBezTo>
                    <a:cubicBezTo>
                      <a:pt x="43" y="53"/>
                      <a:pt x="74" y="66"/>
                      <a:pt x="93" y="77"/>
                    </a:cubicBezTo>
                    <a:cubicBezTo>
                      <a:pt x="98" y="80"/>
                      <a:pt x="103" y="83"/>
                      <a:pt x="106" y="86"/>
                    </a:cubicBezTo>
                    <a:cubicBezTo>
                      <a:pt x="109" y="81"/>
                      <a:pt x="112" y="77"/>
                      <a:pt x="114" y="72"/>
                    </a:cubicBezTo>
                    <a:cubicBezTo>
                      <a:pt x="111" y="69"/>
                      <a:pt x="106" y="66"/>
                      <a:pt x="101" y="63"/>
                    </a:cubicBezTo>
                    <a:close/>
                    <a:moveTo>
                      <a:pt x="3" y="108"/>
                    </a:moveTo>
                    <a:cubicBezTo>
                      <a:pt x="3" y="113"/>
                      <a:pt x="2" y="119"/>
                      <a:pt x="2" y="124"/>
                    </a:cubicBezTo>
                    <a:cubicBezTo>
                      <a:pt x="15" y="127"/>
                      <a:pt x="26" y="132"/>
                      <a:pt x="34" y="137"/>
                    </a:cubicBezTo>
                    <a:cubicBezTo>
                      <a:pt x="39" y="139"/>
                      <a:pt x="43" y="142"/>
                      <a:pt x="46" y="145"/>
                    </a:cubicBezTo>
                    <a:cubicBezTo>
                      <a:pt x="50" y="141"/>
                      <a:pt x="54" y="138"/>
                      <a:pt x="58" y="134"/>
                    </a:cubicBezTo>
                    <a:cubicBezTo>
                      <a:pt x="54" y="131"/>
                      <a:pt x="49" y="127"/>
                      <a:pt x="42" y="123"/>
                    </a:cubicBezTo>
                    <a:cubicBezTo>
                      <a:pt x="32" y="117"/>
                      <a:pt x="19" y="111"/>
                      <a:pt x="3" y="1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7" name="Freeform 89"/>
              <p:cNvSpPr>
                <a:spLocks noEditPoints="1"/>
              </p:cNvSpPr>
              <p:nvPr/>
            </p:nvSpPr>
            <p:spPr bwMode="auto">
              <a:xfrm>
                <a:off x="5455" y="461"/>
                <a:ext cx="296" cy="348"/>
              </a:xfrm>
              <a:custGeom>
                <a:avLst/>
                <a:gdLst>
                  <a:gd name="T0" fmla="*/ 34 w 125"/>
                  <a:gd name="T1" fmla="*/ 139 h 147"/>
                  <a:gd name="T2" fmla="*/ 2 w 125"/>
                  <a:gd name="T3" fmla="*/ 125 h 147"/>
                  <a:gd name="T4" fmla="*/ 3 w 125"/>
                  <a:gd name="T5" fmla="*/ 107 h 147"/>
                  <a:gd name="T6" fmla="*/ 44 w 125"/>
                  <a:gd name="T7" fmla="*/ 122 h 147"/>
                  <a:gd name="T8" fmla="*/ 61 w 125"/>
                  <a:gd name="T9" fmla="*/ 135 h 147"/>
                  <a:gd name="T10" fmla="*/ 48 w 125"/>
                  <a:gd name="T11" fmla="*/ 147 h 147"/>
                  <a:gd name="T12" fmla="*/ 46 w 125"/>
                  <a:gd name="T13" fmla="*/ 147 h 147"/>
                  <a:gd name="T14" fmla="*/ 47 w 125"/>
                  <a:gd name="T15" fmla="*/ 144 h 147"/>
                  <a:gd name="T16" fmla="*/ 42 w 125"/>
                  <a:gd name="T17" fmla="*/ 125 h 147"/>
                  <a:gd name="T18" fmla="*/ 5 w 125"/>
                  <a:gd name="T19" fmla="*/ 124 h 147"/>
                  <a:gd name="T20" fmla="*/ 4 w 125"/>
                  <a:gd name="T21" fmla="*/ 110 h 147"/>
                  <a:gd name="T22" fmla="*/ 4 w 125"/>
                  <a:gd name="T23" fmla="*/ 110 h 147"/>
                  <a:gd name="T24" fmla="*/ 65 w 125"/>
                  <a:gd name="T25" fmla="*/ 111 h 147"/>
                  <a:gd name="T26" fmla="*/ 3 w 125"/>
                  <a:gd name="T27" fmla="*/ 89 h 147"/>
                  <a:gd name="T28" fmla="*/ 3 w 125"/>
                  <a:gd name="T29" fmla="*/ 72 h 147"/>
                  <a:gd name="T30" fmla="*/ 4 w 125"/>
                  <a:gd name="T31" fmla="*/ 71 h 147"/>
                  <a:gd name="T32" fmla="*/ 91 w 125"/>
                  <a:gd name="T33" fmla="*/ 105 h 147"/>
                  <a:gd name="T34" fmla="*/ 92 w 125"/>
                  <a:gd name="T35" fmla="*/ 108 h 147"/>
                  <a:gd name="T36" fmla="*/ 79 w 125"/>
                  <a:gd name="T37" fmla="*/ 119 h 147"/>
                  <a:gd name="T38" fmla="*/ 67 w 125"/>
                  <a:gd name="T39" fmla="*/ 109 h 147"/>
                  <a:gd name="T40" fmla="*/ 88 w 125"/>
                  <a:gd name="T41" fmla="*/ 107 h 147"/>
                  <a:gd name="T42" fmla="*/ 6 w 125"/>
                  <a:gd name="T43" fmla="*/ 74 h 147"/>
                  <a:gd name="T44" fmla="*/ 67 w 125"/>
                  <a:gd name="T45" fmla="*/ 109 h 147"/>
                  <a:gd name="T46" fmla="*/ 4 w 125"/>
                  <a:gd name="T47" fmla="*/ 72 h 147"/>
                  <a:gd name="T48" fmla="*/ 106 w 125"/>
                  <a:gd name="T49" fmla="*/ 88 h 147"/>
                  <a:gd name="T50" fmla="*/ 3 w 125"/>
                  <a:gd name="T51" fmla="*/ 53 h 147"/>
                  <a:gd name="T52" fmla="*/ 1 w 125"/>
                  <a:gd name="T53" fmla="*/ 42 h 147"/>
                  <a:gd name="T54" fmla="*/ 0 w 125"/>
                  <a:gd name="T55" fmla="*/ 35 h 147"/>
                  <a:gd name="T56" fmla="*/ 103 w 125"/>
                  <a:gd name="T57" fmla="*/ 63 h 147"/>
                  <a:gd name="T58" fmla="*/ 103 w 125"/>
                  <a:gd name="T59" fmla="*/ 63 h 147"/>
                  <a:gd name="T60" fmla="*/ 117 w 125"/>
                  <a:gd name="T61" fmla="*/ 74 h 147"/>
                  <a:gd name="T62" fmla="*/ 107 w 125"/>
                  <a:gd name="T63" fmla="*/ 88 h 147"/>
                  <a:gd name="T64" fmla="*/ 106 w 125"/>
                  <a:gd name="T65" fmla="*/ 88 h 147"/>
                  <a:gd name="T66" fmla="*/ 107 w 125"/>
                  <a:gd name="T67" fmla="*/ 84 h 147"/>
                  <a:gd name="T68" fmla="*/ 101 w 125"/>
                  <a:gd name="T69" fmla="*/ 66 h 147"/>
                  <a:gd name="T70" fmla="*/ 102 w 125"/>
                  <a:gd name="T71" fmla="*/ 64 h 147"/>
                  <a:gd name="T72" fmla="*/ 3 w 125"/>
                  <a:gd name="T73" fmla="*/ 37 h 147"/>
                  <a:gd name="T74" fmla="*/ 4 w 125"/>
                  <a:gd name="T75" fmla="*/ 50 h 147"/>
                  <a:gd name="T76" fmla="*/ 122 w 125"/>
                  <a:gd name="T77" fmla="*/ 52 h 147"/>
                  <a:gd name="T78" fmla="*/ 7 w 125"/>
                  <a:gd name="T79" fmla="*/ 19 h 147"/>
                  <a:gd name="T80" fmla="*/ 2 w 125"/>
                  <a:gd name="T81" fmla="*/ 18 h 147"/>
                  <a:gd name="T82" fmla="*/ 1 w 125"/>
                  <a:gd name="T83" fmla="*/ 18 h 147"/>
                  <a:gd name="T84" fmla="*/ 8 w 125"/>
                  <a:gd name="T85" fmla="*/ 1 h 147"/>
                  <a:gd name="T86" fmla="*/ 67 w 125"/>
                  <a:gd name="T87" fmla="*/ 8 h 147"/>
                  <a:gd name="T88" fmla="*/ 70 w 125"/>
                  <a:gd name="T89" fmla="*/ 15 h 147"/>
                  <a:gd name="T90" fmla="*/ 72 w 125"/>
                  <a:gd name="T91" fmla="*/ 10 h 147"/>
                  <a:gd name="T92" fmla="*/ 122 w 125"/>
                  <a:gd name="T93" fmla="*/ 29 h 147"/>
                  <a:gd name="T94" fmla="*/ 125 w 125"/>
                  <a:gd name="T95" fmla="*/ 44 h 147"/>
                  <a:gd name="T96" fmla="*/ 124 w 125"/>
                  <a:gd name="T97" fmla="*/ 52 h 147"/>
                  <a:gd name="T98" fmla="*/ 122 w 125"/>
                  <a:gd name="T99" fmla="*/ 52 h 147"/>
                  <a:gd name="T100" fmla="*/ 122 w 125"/>
                  <a:gd name="T101" fmla="*/ 48 h 147"/>
                  <a:gd name="T102" fmla="*/ 120 w 125"/>
                  <a:gd name="T103" fmla="*/ 32 h 147"/>
                  <a:gd name="T104" fmla="*/ 74 w 125"/>
                  <a:gd name="T105" fmla="*/ 13 h 147"/>
                  <a:gd name="T106" fmla="*/ 70 w 125"/>
                  <a:gd name="T107" fmla="*/ 19 h 147"/>
                  <a:gd name="T108" fmla="*/ 65 w 125"/>
                  <a:gd name="T109" fmla="*/ 10 h 147"/>
                  <a:gd name="T110" fmla="*/ 4 w 125"/>
                  <a:gd name="T111" fmla="*/ 16 h 147"/>
                  <a:gd name="T112" fmla="*/ 119 w 125"/>
                  <a:gd name="T113" fmla="*/ 4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 h="147">
                    <a:moveTo>
                      <a:pt x="46" y="147"/>
                    </a:moveTo>
                    <a:cubicBezTo>
                      <a:pt x="43" y="144"/>
                      <a:pt x="39" y="142"/>
                      <a:pt x="34" y="139"/>
                    </a:cubicBezTo>
                    <a:cubicBezTo>
                      <a:pt x="26" y="134"/>
                      <a:pt x="16" y="129"/>
                      <a:pt x="3" y="126"/>
                    </a:cubicBezTo>
                    <a:cubicBezTo>
                      <a:pt x="2" y="126"/>
                      <a:pt x="2" y="126"/>
                      <a:pt x="2" y="125"/>
                    </a:cubicBezTo>
                    <a:cubicBezTo>
                      <a:pt x="2" y="120"/>
                      <a:pt x="2" y="114"/>
                      <a:pt x="2" y="109"/>
                    </a:cubicBezTo>
                    <a:cubicBezTo>
                      <a:pt x="2" y="108"/>
                      <a:pt x="3" y="108"/>
                      <a:pt x="3" y="107"/>
                    </a:cubicBezTo>
                    <a:cubicBezTo>
                      <a:pt x="3" y="107"/>
                      <a:pt x="4" y="107"/>
                      <a:pt x="4" y="107"/>
                    </a:cubicBezTo>
                    <a:cubicBezTo>
                      <a:pt x="20" y="111"/>
                      <a:pt x="34" y="117"/>
                      <a:pt x="44" y="122"/>
                    </a:cubicBezTo>
                    <a:cubicBezTo>
                      <a:pt x="51" y="126"/>
                      <a:pt x="56" y="130"/>
                      <a:pt x="60" y="134"/>
                    </a:cubicBezTo>
                    <a:cubicBezTo>
                      <a:pt x="60" y="134"/>
                      <a:pt x="61" y="134"/>
                      <a:pt x="61" y="135"/>
                    </a:cubicBezTo>
                    <a:cubicBezTo>
                      <a:pt x="61" y="135"/>
                      <a:pt x="60" y="136"/>
                      <a:pt x="60" y="136"/>
                    </a:cubicBezTo>
                    <a:cubicBezTo>
                      <a:pt x="56" y="140"/>
                      <a:pt x="52" y="143"/>
                      <a:pt x="48" y="147"/>
                    </a:cubicBezTo>
                    <a:cubicBezTo>
                      <a:pt x="48" y="147"/>
                      <a:pt x="47" y="147"/>
                      <a:pt x="47" y="147"/>
                    </a:cubicBezTo>
                    <a:lnTo>
                      <a:pt x="46" y="147"/>
                    </a:lnTo>
                    <a:close/>
                    <a:moveTo>
                      <a:pt x="36" y="136"/>
                    </a:moveTo>
                    <a:cubicBezTo>
                      <a:pt x="40" y="139"/>
                      <a:pt x="44" y="141"/>
                      <a:pt x="47" y="144"/>
                    </a:cubicBezTo>
                    <a:cubicBezTo>
                      <a:pt x="50" y="141"/>
                      <a:pt x="53" y="138"/>
                      <a:pt x="57" y="135"/>
                    </a:cubicBezTo>
                    <a:cubicBezTo>
                      <a:pt x="53" y="132"/>
                      <a:pt x="48" y="128"/>
                      <a:pt x="42" y="125"/>
                    </a:cubicBezTo>
                    <a:cubicBezTo>
                      <a:pt x="33" y="120"/>
                      <a:pt x="20" y="114"/>
                      <a:pt x="5" y="111"/>
                    </a:cubicBezTo>
                    <a:cubicBezTo>
                      <a:pt x="5" y="115"/>
                      <a:pt x="5" y="120"/>
                      <a:pt x="5" y="124"/>
                    </a:cubicBezTo>
                    <a:cubicBezTo>
                      <a:pt x="17" y="127"/>
                      <a:pt x="28" y="132"/>
                      <a:pt x="36" y="136"/>
                    </a:cubicBezTo>
                    <a:close/>
                    <a:moveTo>
                      <a:pt x="4" y="110"/>
                    </a:moveTo>
                    <a:cubicBezTo>
                      <a:pt x="4" y="109"/>
                      <a:pt x="4" y="109"/>
                      <a:pt x="4" y="109"/>
                    </a:cubicBezTo>
                    <a:lnTo>
                      <a:pt x="4" y="110"/>
                    </a:lnTo>
                    <a:close/>
                    <a:moveTo>
                      <a:pt x="78" y="119"/>
                    </a:moveTo>
                    <a:cubicBezTo>
                      <a:pt x="75" y="117"/>
                      <a:pt x="70" y="114"/>
                      <a:pt x="65" y="111"/>
                    </a:cubicBezTo>
                    <a:cubicBezTo>
                      <a:pt x="50" y="103"/>
                      <a:pt x="29" y="93"/>
                      <a:pt x="4" y="90"/>
                    </a:cubicBezTo>
                    <a:cubicBezTo>
                      <a:pt x="3" y="90"/>
                      <a:pt x="3" y="89"/>
                      <a:pt x="3" y="89"/>
                    </a:cubicBezTo>
                    <a:cubicBezTo>
                      <a:pt x="3" y="88"/>
                      <a:pt x="3" y="88"/>
                      <a:pt x="3" y="87"/>
                    </a:cubicBezTo>
                    <a:cubicBezTo>
                      <a:pt x="3" y="82"/>
                      <a:pt x="3" y="77"/>
                      <a:pt x="3" y="72"/>
                    </a:cubicBezTo>
                    <a:cubicBezTo>
                      <a:pt x="2" y="72"/>
                      <a:pt x="3" y="72"/>
                      <a:pt x="3" y="71"/>
                    </a:cubicBezTo>
                    <a:cubicBezTo>
                      <a:pt x="3" y="71"/>
                      <a:pt x="4" y="71"/>
                      <a:pt x="4" y="71"/>
                    </a:cubicBezTo>
                    <a:cubicBezTo>
                      <a:pt x="33" y="74"/>
                      <a:pt x="58" y="85"/>
                      <a:pt x="75" y="95"/>
                    </a:cubicBezTo>
                    <a:cubicBezTo>
                      <a:pt x="82" y="99"/>
                      <a:pt x="87" y="102"/>
                      <a:pt x="91" y="105"/>
                    </a:cubicBezTo>
                    <a:cubicBezTo>
                      <a:pt x="92" y="106"/>
                      <a:pt x="92" y="106"/>
                      <a:pt x="92" y="106"/>
                    </a:cubicBezTo>
                    <a:cubicBezTo>
                      <a:pt x="92" y="107"/>
                      <a:pt x="92" y="107"/>
                      <a:pt x="92" y="108"/>
                    </a:cubicBezTo>
                    <a:cubicBezTo>
                      <a:pt x="87" y="112"/>
                      <a:pt x="83" y="116"/>
                      <a:pt x="80" y="119"/>
                    </a:cubicBezTo>
                    <a:cubicBezTo>
                      <a:pt x="79" y="119"/>
                      <a:pt x="79" y="119"/>
                      <a:pt x="79" y="119"/>
                    </a:cubicBezTo>
                    <a:lnTo>
                      <a:pt x="78" y="119"/>
                    </a:lnTo>
                    <a:close/>
                    <a:moveTo>
                      <a:pt x="67" y="109"/>
                    </a:moveTo>
                    <a:cubicBezTo>
                      <a:pt x="71" y="111"/>
                      <a:pt x="75" y="114"/>
                      <a:pt x="79" y="116"/>
                    </a:cubicBezTo>
                    <a:cubicBezTo>
                      <a:pt x="82" y="113"/>
                      <a:pt x="85" y="110"/>
                      <a:pt x="88" y="107"/>
                    </a:cubicBezTo>
                    <a:cubicBezTo>
                      <a:pt x="84" y="104"/>
                      <a:pt x="79" y="101"/>
                      <a:pt x="73" y="97"/>
                    </a:cubicBezTo>
                    <a:cubicBezTo>
                      <a:pt x="57" y="88"/>
                      <a:pt x="34" y="77"/>
                      <a:pt x="6" y="74"/>
                    </a:cubicBezTo>
                    <a:cubicBezTo>
                      <a:pt x="6" y="78"/>
                      <a:pt x="6" y="83"/>
                      <a:pt x="6" y="87"/>
                    </a:cubicBezTo>
                    <a:cubicBezTo>
                      <a:pt x="31" y="90"/>
                      <a:pt x="52" y="100"/>
                      <a:pt x="67" y="109"/>
                    </a:cubicBezTo>
                    <a:close/>
                    <a:moveTo>
                      <a:pt x="4" y="74"/>
                    </a:moveTo>
                    <a:cubicBezTo>
                      <a:pt x="4" y="72"/>
                      <a:pt x="4" y="72"/>
                      <a:pt x="4" y="72"/>
                    </a:cubicBezTo>
                    <a:lnTo>
                      <a:pt x="4" y="74"/>
                    </a:lnTo>
                    <a:close/>
                    <a:moveTo>
                      <a:pt x="106" y="88"/>
                    </a:moveTo>
                    <a:cubicBezTo>
                      <a:pt x="103" y="85"/>
                      <a:pt x="99" y="83"/>
                      <a:pt x="93" y="80"/>
                    </a:cubicBezTo>
                    <a:cubicBezTo>
                      <a:pt x="75" y="69"/>
                      <a:pt x="44" y="56"/>
                      <a:pt x="3" y="53"/>
                    </a:cubicBezTo>
                    <a:cubicBezTo>
                      <a:pt x="2" y="53"/>
                      <a:pt x="2" y="53"/>
                      <a:pt x="2" y="52"/>
                    </a:cubicBezTo>
                    <a:cubicBezTo>
                      <a:pt x="1" y="49"/>
                      <a:pt x="1" y="45"/>
                      <a:pt x="1" y="42"/>
                    </a:cubicBezTo>
                    <a:cubicBezTo>
                      <a:pt x="0" y="40"/>
                      <a:pt x="0" y="38"/>
                      <a:pt x="0" y="36"/>
                    </a:cubicBezTo>
                    <a:cubicBezTo>
                      <a:pt x="0" y="35"/>
                      <a:pt x="0" y="35"/>
                      <a:pt x="0" y="35"/>
                    </a:cubicBezTo>
                    <a:cubicBezTo>
                      <a:pt x="1" y="34"/>
                      <a:pt x="1" y="34"/>
                      <a:pt x="1" y="34"/>
                    </a:cubicBezTo>
                    <a:cubicBezTo>
                      <a:pt x="47" y="36"/>
                      <a:pt x="82" y="51"/>
                      <a:pt x="103" y="63"/>
                    </a:cubicBezTo>
                    <a:cubicBezTo>
                      <a:pt x="103" y="63"/>
                      <a:pt x="103" y="63"/>
                      <a:pt x="103" y="63"/>
                    </a:cubicBezTo>
                    <a:cubicBezTo>
                      <a:pt x="103" y="63"/>
                      <a:pt x="103" y="63"/>
                      <a:pt x="103" y="63"/>
                    </a:cubicBezTo>
                    <a:cubicBezTo>
                      <a:pt x="108" y="66"/>
                      <a:pt x="113" y="69"/>
                      <a:pt x="116" y="72"/>
                    </a:cubicBezTo>
                    <a:cubicBezTo>
                      <a:pt x="117" y="72"/>
                      <a:pt x="117" y="73"/>
                      <a:pt x="117" y="74"/>
                    </a:cubicBezTo>
                    <a:cubicBezTo>
                      <a:pt x="114" y="78"/>
                      <a:pt x="111" y="83"/>
                      <a:pt x="108" y="87"/>
                    </a:cubicBezTo>
                    <a:cubicBezTo>
                      <a:pt x="108" y="88"/>
                      <a:pt x="108" y="88"/>
                      <a:pt x="107" y="88"/>
                    </a:cubicBezTo>
                    <a:cubicBezTo>
                      <a:pt x="107" y="88"/>
                      <a:pt x="107" y="88"/>
                      <a:pt x="107" y="88"/>
                    </a:cubicBezTo>
                    <a:lnTo>
                      <a:pt x="106" y="88"/>
                    </a:lnTo>
                    <a:close/>
                    <a:moveTo>
                      <a:pt x="95" y="77"/>
                    </a:moveTo>
                    <a:cubicBezTo>
                      <a:pt x="100" y="80"/>
                      <a:pt x="104" y="82"/>
                      <a:pt x="107" y="84"/>
                    </a:cubicBezTo>
                    <a:cubicBezTo>
                      <a:pt x="109" y="81"/>
                      <a:pt x="111" y="77"/>
                      <a:pt x="114" y="73"/>
                    </a:cubicBezTo>
                    <a:cubicBezTo>
                      <a:pt x="110" y="71"/>
                      <a:pt x="106" y="68"/>
                      <a:pt x="101" y="66"/>
                    </a:cubicBezTo>
                    <a:cubicBezTo>
                      <a:pt x="101" y="66"/>
                      <a:pt x="101" y="66"/>
                      <a:pt x="101" y="66"/>
                    </a:cubicBezTo>
                    <a:cubicBezTo>
                      <a:pt x="102" y="64"/>
                      <a:pt x="102" y="64"/>
                      <a:pt x="102" y="64"/>
                    </a:cubicBezTo>
                    <a:cubicBezTo>
                      <a:pt x="101" y="66"/>
                      <a:pt x="101" y="66"/>
                      <a:pt x="101" y="66"/>
                    </a:cubicBezTo>
                    <a:cubicBezTo>
                      <a:pt x="81" y="54"/>
                      <a:pt x="47" y="40"/>
                      <a:pt x="3" y="37"/>
                    </a:cubicBezTo>
                    <a:cubicBezTo>
                      <a:pt x="3" y="39"/>
                      <a:pt x="3" y="41"/>
                      <a:pt x="4" y="42"/>
                    </a:cubicBezTo>
                    <a:cubicBezTo>
                      <a:pt x="4" y="45"/>
                      <a:pt x="4" y="47"/>
                      <a:pt x="4" y="50"/>
                    </a:cubicBezTo>
                    <a:cubicBezTo>
                      <a:pt x="45" y="53"/>
                      <a:pt x="76" y="66"/>
                      <a:pt x="95" y="77"/>
                    </a:cubicBezTo>
                    <a:close/>
                    <a:moveTo>
                      <a:pt x="122" y="52"/>
                    </a:moveTo>
                    <a:cubicBezTo>
                      <a:pt x="121" y="51"/>
                      <a:pt x="119" y="49"/>
                      <a:pt x="117" y="48"/>
                    </a:cubicBezTo>
                    <a:cubicBezTo>
                      <a:pt x="98" y="37"/>
                      <a:pt x="58" y="19"/>
                      <a:pt x="7" y="19"/>
                    </a:cubicBezTo>
                    <a:cubicBezTo>
                      <a:pt x="5" y="19"/>
                      <a:pt x="4" y="19"/>
                      <a:pt x="2" y="19"/>
                    </a:cubicBezTo>
                    <a:cubicBezTo>
                      <a:pt x="2" y="18"/>
                      <a:pt x="2" y="18"/>
                      <a:pt x="2" y="18"/>
                    </a:cubicBezTo>
                    <a:cubicBezTo>
                      <a:pt x="2" y="19"/>
                      <a:pt x="2" y="19"/>
                      <a:pt x="2" y="19"/>
                    </a:cubicBezTo>
                    <a:cubicBezTo>
                      <a:pt x="2" y="19"/>
                      <a:pt x="1" y="19"/>
                      <a:pt x="1" y="18"/>
                    </a:cubicBezTo>
                    <a:cubicBezTo>
                      <a:pt x="1" y="18"/>
                      <a:pt x="1" y="18"/>
                      <a:pt x="1" y="17"/>
                    </a:cubicBezTo>
                    <a:cubicBezTo>
                      <a:pt x="2" y="11"/>
                      <a:pt x="4" y="5"/>
                      <a:pt x="8" y="1"/>
                    </a:cubicBezTo>
                    <a:cubicBezTo>
                      <a:pt x="8" y="0"/>
                      <a:pt x="8" y="0"/>
                      <a:pt x="9" y="0"/>
                    </a:cubicBezTo>
                    <a:cubicBezTo>
                      <a:pt x="30" y="0"/>
                      <a:pt x="50" y="3"/>
                      <a:pt x="67" y="8"/>
                    </a:cubicBezTo>
                    <a:cubicBezTo>
                      <a:pt x="67" y="8"/>
                      <a:pt x="68" y="8"/>
                      <a:pt x="68" y="9"/>
                    </a:cubicBezTo>
                    <a:cubicBezTo>
                      <a:pt x="69" y="11"/>
                      <a:pt x="70" y="14"/>
                      <a:pt x="70" y="15"/>
                    </a:cubicBezTo>
                    <a:cubicBezTo>
                      <a:pt x="71" y="15"/>
                      <a:pt x="71" y="14"/>
                      <a:pt x="71" y="12"/>
                    </a:cubicBezTo>
                    <a:cubicBezTo>
                      <a:pt x="72" y="12"/>
                      <a:pt x="72" y="11"/>
                      <a:pt x="72" y="10"/>
                    </a:cubicBezTo>
                    <a:cubicBezTo>
                      <a:pt x="72" y="10"/>
                      <a:pt x="73" y="9"/>
                      <a:pt x="74" y="10"/>
                    </a:cubicBezTo>
                    <a:cubicBezTo>
                      <a:pt x="94" y="15"/>
                      <a:pt x="110" y="23"/>
                      <a:pt x="122" y="29"/>
                    </a:cubicBezTo>
                    <a:cubicBezTo>
                      <a:pt x="123" y="30"/>
                      <a:pt x="123" y="30"/>
                      <a:pt x="123" y="30"/>
                    </a:cubicBezTo>
                    <a:cubicBezTo>
                      <a:pt x="124" y="35"/>
                      <a:pt x="125" y="39"/>
                      <a:pt x="125" y="44"/>
                    </a:cubicBezTo>
                    <a:cubicBezTo>
                      <a:pt x="125" y="46"/>
                      <a:pt x="125" y="48"/>
                      <a:pt x="125" y="50"/>
                    </a:cubicBezTo>
                    <a:cubicBezTo>
                      <a:pt x="125" y="51"/>
                      <a:pt x="124" y="51"/>
                      <a:pt x="124" y="52"/>
                    </a:cubicBezTo>
                    <a:cubicBezTo>
                      <a:pt x="123" y="52"/>
                      <a:pt x="123" y="52"/>
                      <a:pt x="123" y="52"/>
                    </a:cubicBezTo>
                    <a:lnTo>
                      <a:pt x="122" y="52"/>
                    </a:lnTo>
                    <a:close/>
                    <a:moveTo>
                      <a:pt x="119" y="46"/>
                    </a:moveTo>
                    <a:cubicBezTo>
                      <a:pt x="120" y="46"/>
                      <a:pt x="121" y="47"/>
                      <a:pt x="122" y="48"/>
                    </a:cubicBezTo>
                    <a:cubicBezTo>
                      <a:pt x="122" y="46"/>
                      <a:pt x="122" y="45"/>
                      <a:pt x="122" y="44"/>
                    </a:cubicBezTo>
                    <a:cubicBezTo>
                      <a:pt x="122" y="40"/>
                      <a:pt x="121" y="36"/>
                      <a:pt x="120" y="32"/>
                    </a:cubicBezTo>
                    <a:cubicBezTo>
                      <a:pt x="109" y="26"/>
                      <a:pt x="94" y="19"/>
                      <a:pt x="74" y="13"/>
                    </a:cubicBezTo>
                    <a:cubicBezTo>
                      <a:pt x="74" y="13"/>
                      <a:pt x="74" y="13"/>
                      <a:pt x="74" y="13"/>
                    </a:cubicBezTo>
                    <a:cubicBezTo>
                      <a:pt x="74" y="15"/>
                      <a:pt x="73" y="16"/>
                      <a:pt x="73" y="17"/>
                    </a:cubicBezTo>
                    <a:cubicBezTo>
                      <a:pt x="72" y="18"/>
                      <a:pt x="72" y="19"/>
                      <a:pt x="70" y="19"/>
                    </a:cubicBezTo>
                    <a:cubicBezTo>
                      <a:pt x="68" y="19"/>
                      <a:pt x="68" y="17"/>
                      <a:pt x="67" y="16"/>
                    </a:cubicBezTo>
                    <a:cubicBezTo>
                      <a:pt x="67" y="14"/>
                      <a:pt x="66" y="12"/>
                      <a:pt x="65" y="10"/>
                    </a:cubicBezTo>
                    <a:cubicBezTo>
                      <a:pt x="49" y="6"/>
                      <a:pt x="30" y="3"/>
                      <a:pt x="10" y="3"/>
                    </a:cubicBezTo>
                    <a:cubicBezTo>
                      <a:pt x="7" y="7"/>
                      <a:pt x="5" y="11"/>
                      <a:pt x="4" y="16"/>
                    </a:cubicBezTo>
                    <a:cubicBezTo>
                      <a:pt x="5" y="16"/>
                      <a:pt x="6" y="16"/>
                      <a:pt x="7" y="16"/>
                    </a:cubicBezTo>
                    <a:cubicBezTo>
                      <a:pt x="59" y="16"/>
                      <a:pt x="99" y="35"/>
                      <a:pt x="119" y="4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8" name="Freeform 90"/>
              <p:cNvSpPr/>
              <p:nvPr/>
            </p:nvSpPr>
            <p:spPr bwMode="auto">
              <a:xfrm>
                <a:off x="5202" y="828"/>
                <a:ext cx="407" cy="353"/>
              </a:xfrm>
              <a:custGeom>
                <a:avLst/>
                <a:gdLst>
                  <a:gd name="T0" fmla="*/ 20 w 172"/>
                  <a:gd name="T1" fmla="*/ 27 h 149"/>
                  <a:gd name="T2" fmla="*/ 14 w 172"/>
                  <a:gd name="T3" fmla="*/ 27 h 149"/>
                  <a:gd name="T4" fmla="*/ 5 w 172"/>
                  <a:gd name="T5" fmla="*/ 36 h 149"/>
                  <a:gd name="T6" fmla="*/ 12 w 172"/>
                  <a:gd name="T7" fmla="*/ 50 h 149"/>
                  <a:gd name="T8" fmla="*/ 69 w 172"/>
                  <a:gd name="T9" fmla="*/ 138 h 149"/>
                  <a:gd name="T10" fmla="*/ 151 w 172"/>
                  <a:gd name="T11" fmla="*/ 115 h 149"/>
                  <a:gd name="T12" fmla="*/ 155 w 172"/>
                  <a:gd name="T13" fmla="*/ 118 h 149"/>
                  <a:gd name="T14" fmla="*/ 170 w 172"/>
                  <a:gd name="T15" fmla="*/ 111 h 149"/>
                  <a:gd name="T16" fmla="*/ 165 w 172"/>
                  <a:gd name="T17" fmla="*/ 97 h 149"/>
                  <a:gd name="T18" fmla="*/ 111 w 172"/>
                  <a:gd name="T19" fmla="*/ 28 h 149"/>
                  <a:gd name="T20" fmla="*/ 20 w 172"/>
                  <a:gd name="T21" fmla="*/ 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149">
                    <a:moveTo>
                      <a:pt x="20" y="27"/>
                    </a:moveTo>
                    <a:cubicBezTo>
                      <a:pt x="20" y="27"/>
                      <a:pt x="16" y="27"/>
                      <a:pt x="14" y="27"/>
                    </a:cubicBezTo>
                    <a:cubicBezTo>
                      <a:pt x="10" y="28"/>
                      <a:pt x="6" y="31"/>
                      <a:pt x="5" y="36"/>
                    </a:cubicBezTo>
                    <a:cubicBezTo>
                      <a:pt x="4" y="42"/>
                      <a:pt x="8" y="46"/>
                      <a:pt x="12" y="50"/>
                    </a:cubicBezTo>
                    <a:cubicBezTo>
                      <a:pt x="0" y="93"/>
                      <a:pt x="26" y="125"/>
                      <a:pt x="69" y="138"/>
                    </a:cubicBezTo>
                    <a:cubicBezTo>
                      <a:pt x="104" y="149"/>
                      <a:pt x="131" y="138"/>
                      <a:pt x="151" y="115"/>
                    </a:cubicBezTo>
                    <a:cubicBezTo>
                      <a:pt x="152" y="116"/>
                      <a:pt x="153" y="117"/>
                      <a:pt x="155" y="118"/>
                    </a:cubicBezTo>
                    <a:cubicBezTo>
                      <a:pt x="161" y="120"/>
                      <a:pt x="167" y="117"/>
                      <a:pt x="170" y="111"/>
                    </a:cubicBezTo>
                    <a:cubicBezTo>
                      <a:pt x="172" y="106"/>
                      <a:pt x="170" y="100"/>
                      <a:pt x="165" y="97"/>
                    </a:cubicBezTo>
                    <a:cubicBezTo>
                      <a:pt x="165" y="97"/>
                      <a:pt x="168" y="50"/>
                      <a:pt x="111" y="28"/>
                    </a:cubicBezTo>
                    <a:cubicBezTo>
                      <a:pt x="41" y="0"/>
                      <a:pt x="20" y="27"/>
                      <a:pt x="20" y="27"/>
                    </a:cubicBez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9" name="Freeform 91"/>
              <p:cNvSpPr>
                <a:spLocks noEditPoints="1"/>
              </p:cNvSpPr>
              <p:nvPr/>
            </p:nvSpPr>
            <p:spPr bwMode="auto">
              <a:xfrm>
                <a:off x="5209" y="861"/>
                <a:ext cx="400" cy="308"/>
              </a:xfrm>
              <a:custGeom>
                <a:avLst/>
                <a:gdLst>
                  <a:gd name="T0" fmla="*/ 93 w 169"/>
                  <a:gd name="T1" fmla="*/ 130 h 130"/>
                  <a:gd name="T2" fmla="*/ 66 w 169"/>
                  <a:gd name="T3" fmla="*/ 125 h 130"/>
                  <a:gd name="T4" fmla="*/ 5 w 169"/>
                  <a:gd name="T5" fmla="*/ 56 h 130"/>
                  <a:gd name="T6" fmla="*/ 7 w 169"/>
                  <a:gd name="T7" fmla="*/ 36 h 130"/>
                  <a:gd name="T8" fmla="*/ 0 w 169"/>
                  <a:gd name="T9" fmla="*/ 24 h 130"/>
                  <a:gd name="T10" fmla="*/ 1 w 169"/>
                  <a:gd name="T11" fmla="*/ 21 h 130"/>
                  <a:gd name="T12" fmla="*/ 11 w 169"/>
                  <a:gd name="T13" fmla="*/ 12 h 130"/>
                  <a:gd name="T14" fmla="*/ 13 w 169"/>
                  <a:gd name="T15" fmla="*/ 12 h 130"/>
                  <a:gd name="T16" fmla="*/ 16 w 169"/>
                  <a:gd name="T17" fmla="*/ 12 h 130"/>
                  <a:gd name="T18" fmla="*/ 16 w 169"/>
                  <a:gd name="T19" fmla="*/ 12 h 130"/>
                  <a:gd name="T20" fmla="*/ 53 w 169"/>
                  <a:gd name="T21" fmla="*/ 0 h 130"/>
                  <a:gd name="T22" fmla="*/ 109 w 169"/>
                  <a:gd name="T23" fmla="*/ 12 h 130"/>
                  <a:gd name="T24" fmla="*/ 164 w 169"/>
                  <a:gd name="T25" fmla="*/ 82 h 130"/>
                  <a:gd name="T26" fmla="*/ 164 w 169"/>
                  <a:gd name="T27" fmla="*/ 83 h 130"/>
                  <a:gd name="T28" fmla="*/ 169 w 169"/>
                  <a:gd name="T29" fmla="*/ 93 h 130"/>
                  <a:gd name="T30" fmla="*/ 168 w 169"/>
                  <a:gd name="T31" fmla="*/ 98 h 130"/>
                  <a:gd name="T32" fmla="*/ 156 w 169"/>
                  <a:gd name="T33" fmla="*/ 106 h 130"/>
                  <a:gd name="T34" fmla="*/ 151 w 169"/>
                  <a:gd name="T35" fmla="*/ 105 h 130"/>
                  <a:gd name="T36" fmla="*/ 148 w 169"/>
                  <a:gd name="T37" fmla="*/ 103 h 130"/>
                  <a:gd name="T38" fmla="*/ 93 w 169"/>
                  <a:gd name="T39" fmla="*/ 130 h 130"/>
                  <a:gd name="T40" fmla="*/ 11 w 169"/>
                  <a:gd name="T41" fmla="*/ 15 h 130"/>
                  <a:gd name="T42" fmla="*/ 4 w 169"/>
                  <a:gd name="T43" fmla="*/ 22 h 130"/>
                  <a:gd name="T44" fmla="*/ 3 w 169"/>
                  <a:gd name="T45" fmla="*/ 24 h 130"/>
                  <a:gd name="T46" fmla="*/ 10 w 169"/>
                  <a:gd name="T47" fmla="*/ 35 h 130"/>
                  <a:gd name="T48" fmla="*/ 11 w 169"/>
                  <a:gd name="T49" fmla="*/ 36 h 130"/>
                  <a:gd name="T50" fmla="*/ 8 w 169"/>
                  <a:gd name="T51" fmla="*/ 56 h 130"/>
                  <a:gd name="T52" fmla="*/ 67 w 169"/>
                  <a:gd name="T53" fmla="*/ 122 h 130"/>
                  <a:gd name="T54" fmla="*/ 93 w 169"/>
                  <a:gd name="T55" fmla="*/ 127 h 130"/>
                  <a:gd name="T56" fmla="*/ 147 w 169"/>
                  <a:gd name="T57" fmla="*/ 100 h 130"/>
                  <a:gd name="T58" fmla="*/ 148 w 169"/>
                  <a:gd name="T59" fmla="*/ 100 h 130"/>
                  <a:gd name="T60" fmla="*/ 149 w 169"/>
                  <a:gd name="T61" fmla="*/ 100 h 130"/>
                  <a:gd name="T62" fmla="*/ 152 w 169"/>
                  <a:gd name="T63" fmla="*/ 102 h 130"/>
                  <a:gd name="T64" fmla="*/ 156 w 169"/>
                  <a:gd name="T65" fmla="*/ 103 h 130"/>
                  <a:gd name="T66" fmla="*/ 165 w 169"/>
                  <a:gd name="T67" fmla="*/ 97 h 130"/>
                  <a:gd name="T68" fmla="*/ 166 w 169"/>
                  <a:gd name="T69" fmla="*/ 93 h 130"/>
                  <a:gd name="T70" fmla="*/ 161 w 169"/>
                  <a:gd name="T71" fmla="*/ 85 h 130"/>
                  <a:gd name="T72" fmla="*/ 161 w 169"/>
                  <a:gd name="T73" fmla="*/ 83 h 130"/>
                  <a:gd name="T74" fmla="*/ 161 w 169"/>
                  <a:gd name="T75" fmla="*/ 82 h 130"/>
                  <a:gd name="T76" fmla="*/ 107 w 169"/>
                  <a:gd name="T77" fmla="*/ 15 h 130"/>
                  <a:gd name="T78" fmla="*/ 53 w 169"/>
                  <a:gd name="T79" fmla="*/ 3 h 130"/>
                  <a:gd name="T80" fmla="*/ 20 w 169"/>
                  <a:gd name="T81" fmla="*/ 12 h 130"/>
                  <a:gd name="T82" fmla="*/ 18 w 169"/>
                  <a:gd name="T83" fmla="*/ 14 h 130"/>
                  <a:gd name="T84" fmla="*/ 18 w 169"/>
                  <a:gd name="T85" fmla="*/ 14 h 130"/>
                  <a:gd name="T86" fmla="*/ 17 w 169"/>
                  <a:gd name="T87" fmla="*/ 15 h 130"/>
                  <a:gd name="T88" fmla="*/ 17 w 169"/>
                  <a:gd name="T89" fmla="*/ 15 h 130"/>
                  <a:gd name="T90" fmla="*/ 16 w 169"/>
                  <a:gd name="T91" fmla="*/ 15 h 130"/>
                  <a:gd name="T92" fmla="*/ 13 w 169"/>
                  <a:gd name="T93" fmla="*/ 15 h 130"/>
                  <a:gd name="T94" fmla="*/ 11 w 169"/>
                  <a:gd name="T95" fmla="*/ 15 h 130"/>
                  <a:gd name="T96" fmla="*/ 17 w 169"/>
                  <a:gd name="T97" fmla="*/ 13 h 130"/>
                  <a:gd name="T98" fmla="*/ 17 w 169"/>
                  <a:gd name="T99" fmla="*/ 13 h 130"/>
                  <a:gd name="T100" fmla="*/ 17 w 169"/>
                  <a:gd name="T101" fmla="*/ 1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30">
                    <a:moveTo>
                      <a:pt x="93" y="130"/>
                    </a:moveTo>
                    <a:cubicBezTo>
                      <a:pt x="84" y="130"/>
                      <a:pt x="75" y="128"/>
                      <a:pt x="66" y="125"/>
                    </a:cubicBezTo>
                    <a:cubicBezTo>
                      <a:pt x="29" y="114"/>
                      <a:pt x="5" y="90"/>
                      <a:pt x="5" y="56"/>
                    </a:cubicBezTo>
                    <a:cubicBezTo>
                      <a:pt x="5" y="50"/>
                      <a:pt x="6" y="43"/>
                      <a:pt x="7" y="36"/>
                    </a:cubicBezTo>
                    <a:cubicBezTo>
                      <a:pt x="4" y="33"/>
                      <a:pt x="0" y="29"/>
                      <a:pt x="0" y="24"/>
                    </a:cubicBezTo>
                    <a:cubicBezTo>
                      <a:pt x="0" y="23"/>
                      <a:pt x="0" y="22"/>
                      <a:pt x="1" y="21"/>
                    </a:cubicBezTo>
                    <a:cubicBezTo>
                      <a:pt x="2" y="16"/>
                      <a:pt x="6" y="13"/>
                      <a:pt x="11" y="12"/>
                    </a:cubicBezTo>
                    <a:cubicBezTo>
                      <a:pt x="12" y="12"/>
                      <a:pt x="12" y="12"/>
                      <a:pt x="13" y="12"/>
                    </a:cubicBezTo>
                    <a:cubicBezTo>
                      <a:pt x="14" y="12"/>
                      <a:pt x="16" y="12"/>
                      <a:pt x="16" y="12"/>
                    </a:cubicBezTo>
                    <a:cubicBezTo>
                      <a:pt x="16" y="12"/>
                      <a:pt x="16" y="12"/>
                      <a:pt x="16" y="12"/>
                    </a:cubicBezTo>
                    <a:cubicBezTo>
                      <a:pt x="19" y="9"/>
                      <a:pt x="29" y="0"/>
                      <a:pt x="53" y="0"/>
                    </a:cubicBezTo>
                    <a:cubicBezTo>
                      <a:pt x="67" y="0"/>
                      <a:pt x="85" y="3"/>
                      <a:pt x="109" y="12"/>
                    </a:cubicBezTo>
                    <a:cubicBezTo>
                      <a:pt x="161" y="33"/>
                      <a:pt x="164" y="74"/>
                      <a:pt x="164" y="82"/>
                    </a:cubicBezTo>
                    <a:cubicBezTo>
                      <a:pt x="164" y="83"/>
                      <a:pt x="164" y="83"/>
                      <a:pt x="164" y="83"/>
                    </a:cubicBezTo>
                    <a:cubicBezTo>
                      <a:pt x="167" y="85"/>
                      <a:pt x="169" y="89"/>
                      <a:pt x="169" y="93"/>
                    </a:cubicBezTo>
                    <a:cubicBezTo>
                      <a:pt x="169" y="95"/>
                      <a:pt x="169" y="96"/>
                      <a:pt x="168" y="98"/>
                    </a:cubicBezTo>
                    <a:cubicBezTo>
                      <a:pt x="166" y="103"/>
                      <a:pt x="161" y="106"/>
                      <a:pt x="156" y="106"/>
                    </a:cubicBezTo>
                    <a:cubicBezTo>
                      <a:pt x="154" y="106"/>
                      <a:pt x="153" y="106"/>
                      <a:pt x="151" y="105"/>
                    </a:cubicBezTo>
                    <a:cubicBezTo>
                      <a:pt x="150" y="105"/>
                      <a:pt x="149" y="104"/>
                      <a:pt x="148" y="103"/>
                    </a:cubicBezTo>
                    <a:cubicBezTo>
                      <a:pt x="134" y="120"/>
                      <a:pt x="115" y="130"/>
                      <a:pt x="93" y="130"/>
                    </a:cubicBezTo>
                    <a:close/>
                    <a:moveTo>
                      <a:pt x="11" y="15"/>
                    </a:moveTo>
                    <a:cubicBezTo>
                      <a:pt x="7" y="16"/>
                      <a:pt x="4" y="18"/>
                      <a:pt x="4" y="22"/>
                    </a:cubicBezTo>
                    <a:cubicBezTo>
                      <a:pt x="3" y="23"/>
                      <a:pt x="3" y="23"/>
                      <a:pt x="3" y="24"/>
                    </a:cubicBezTo>
                    <a:cubicBezTo>
                      <a:pt x="3" y="28"/>
                      <a:pt x="7" y="31"/>
                      <a:pt x="10" y="35"/>
                    </a:cubicBezTo>
                    <a:cubicBezTo>
                      <a:pt x="11" y="35"/>
                      <a:pt x="11" y="36"/>
                      <a:pt x="11" y="36"/>
                    </a:cubicBezTo>
                    <a:cubicBezTo>
                      <a:pt x="9" y="43"/>
                      <a:pt x="8" y="50"/>
                      <a:pt x="8" y="56"/>
                    </a:cubicBezTo>
                    <a:cubicBezTo>
                      <a:pt x="8" y="88"/>
                      <a:pt x="31" y="111"/>
                      <a:pt x="67" y="122"/>
                    </a:cubicBezTo>
                    <a:cubicBezTo>
                      <a:pt x="76" y="125"/>
                      <a:pt x="85" y="127"/>
                      <a:pt x="93" y="127"/>
                    </a:cubicBezTo>
                    <a:cubicBezTo>
                      <a:pt x="115" y="127"/>
                      <a:pt x="133" y="117"/>
                      <a:pt x="147" y="100"/>
                    </a:cubicBezTo>
                    <a:cubicBezTo>
                      <a:pt x="147" y="100"/>
                      <a:pt x="148" y="100"/>
                      <a:pt x="148" y="100"/>
                    </a:cubicBezTo>
                    <a:cubicBezTo>
                      <a:pt x="149" y="100"/>
                      <a:pt x="149" y="100"/>
                      <a:pt x="149" y="100"/>
                    </a:cubicBezTo>
                    <a:cubicBezTo>
                      <a:pt x="150" y="101"/>
                      <a:pt x="151" y="102"/>
                      <a:pt x="152" y="102"/>
                    </a:cubicBezTo>
                    <a:cubicBezTo>
                      <a:pt x="154" y="103"/>
                      <a:pt x="155" y="103"/>
                      <a:pt x="156" y="103"/>
                    </a:cubicBezTo>
                    <a:cubicBezTo>
                      <a:pt x="160" y="103"/>
                      <a:pt x="164" y="101"/>
                      <a:pt x="165" y="97"/>
                    </a:cubicBezTo>
                    <a:cubicBezTo>
                      <a:pt x="166" y="96"/>
                      <a:pt x="166" y="94"/>
                      <a:pt x="166" y="93"/>
                    </a:cubicBezTo>
                    <a:cubicBezTo>
                      <a:pt x="166" y="90"/>
                      <a:pt x="164" y="87"/>
                      <a:pt x="161" y="85"/>
                    </a:cubicBezTo>
                    <a:cubicBezTo>
                      <a:pt x="161" y="84"/>
                      <a:pt x="161" y="84"/>
                      <a:pt x="161" y="83"/>
                    </a:cubicBezTo>
                    <a:cubicBezTo>
                      <a:pt x="161" y="83"/>
                      <a:pt x="161" y="83"/>
                      <a:pt x="161" y="82"/>
                    </a:cubicBezTo>
                    <a:cubicBezTo>
                      <a:pt x="161" y="75"/>
                      <a:pt x="159" y="35"/>
                      <a:pt x="107" y="15"/>
                    </a:cubicBezTo>
                    <a:cubicBezTo>
                      <a:pt x="84" y="6"/>
                      <a:pt x="66" y="3"/>
                      <a:pt x="53" y="3"/>
                    </a:cubicBezTo>
                    <a:cubicBezTo>
                      <a:pt x="33" y="3"/>
                      <a:pt x="24" y="9"/>
                      <a:pt x="20" y="12"/>
                    </a:cubicBezTo>
                    <a:cubicBezTo>
                      <a:pt x="19" y="13"/>
                      <a:pt x="18" y="14"/>
                      <a:pt x="18" y="14"/>
                    </a:cubicBezTo>
                    <a:cubicBezTo>
                      <a:pt x="18" y="14"/>
                      <a:pt x="18" y="14"/>
                      <a:pt x="18" y="14"/>
                    </a:cubicBezTo>
                    <a:cubicBezTo>
                      <a:pt x="18" y="15"/>
                      <a:pt x="17" y="15"/>
                      <a:pt x="17" y="15"/>
                    </a:cubicBezTo>
                    <a:cubicBezTo>
                      <a:pt x="17" y="15"/>
                      <a:pt x="17" y="15"/>
                      <a:pt x="17" y="15"/>
                    </a:cubicBezTo>
                    <a:cubicBezTo>
                      <a:pt x="16" y="15"/>
                      <a:pt x="16" y="15"/>
                      <a:pt x="16" y="15"/>
                    </a:cubicBezTo>
                    <a:cubicBezTo>
                      <a:pt x="15" y="15"/>
                      <a:pt x="14" y="15"/>
                      <a:pt x="13" y="15"/>
                    </a:cubicBezTo>
                    <a:cubicBezTo>
                      <a:pt x="12" y="15"/>
                      <a:pt x="12" y="15"/>
                      <a:pt x="11" y="15"/>
                    </a:cubicBezTo>
                    <a:close/>
                    <a:moveTo>
                      <a:pt x="17" y="13"/>
                    </a:moveTo>
                    <a:cubicBezTo>
                      <a:pt x="17" y="13"/>
                      <a:pt x="17" y="13"/>
                      <a:pt x="17" y="13"/>
                    </a:cubicBezTo>
                    <a:cubicBezTo>
                      <a:pt x="17" y="13"/>
                      <a:pt x="17" y="13"/>
                      <a:pt x="17" y="1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0" name="Freeform 92"/>
              <p:cNvSpPr/>
              <p:nvPr/>
            </p:nvSpPr>
            <p:spPr bwMode="auto">
              <a:xfrm>
                <a:off x="5232" y="1006"/>
                <a:ext cx="50" cy="59"/>
              </a:xfrm>
              <a:custGeom>
                <a:avLst/>
                <a:gdLst>
                  <a:gd name="T0" fmla="*/ 20 w 21"/>
                  <a:gd name="T1" fmla="*/ 16 h 25"/>
                  <a:gd name="T2" fmla="*/ 8 w 21"/>
                  <a:gd name="T3" fmla="*/ 24 h 25"/>
                  <a:gd name="T4" fmla="*/ 1 w 21"/>
                  <a:gd name="T5" fmla="*/ 10 h 25"/>
                  <a:gd name="T6" fmla="*/ 13 w 21"/>
                  <a:gd name="T7" fmla="*/ 2 h 25"/>
                  <a:gd name="T8" fmla="*/ 20 w 21"/>
                  <a:gd name="T9" fmla="*/ 16 h 25"/>
                </a:gdLst>
                <a:ahLst/>
                <a:cxnLst>
                  <a:cxn ang="0">
                    <a:pos x="T0" y="T1"/>
                  </a:cxn>
                  <a:cxn ang="0">
                    <a:pos x="T2" y="T3"/>
                  </a:cxn>
                  <a:cxn ang="0">
                    <a:pos x="T4" y="T5"/>
                  </a:cxn>
                  <a:cxn ang="0">
                    <a:pos x="T6" y="T7"/>
                  </a:cxn>
                  <a:cxn ang="0">
                    <a:pos x="T8" y="T9"/>
                  </a:cxn>
                </a:cxnLst>
                <a:rect l="0" t="0" r="r" b="b"/>
                <a:pathLst>
                  <a:path w="21" h="25">
                    <a:moveTo>
                      <a:pt x="20" y="16"/>
                    </a:moveTo>
                    <a:cubicBezTo>
                      <a:pt x="19" y="22"/>
                      <a:pt x="14" y="25"/>
                      <a:pt x="8" y="24"/>
                    </a:cubicBezTo>
                    <a:cubicBezTo>
                      <a:pt x="3" y="22"/>
                      <a:pt x="0" y="16"/>
                      <a:pt x="1" y="10"/>
                    </a:cubicBezTo>
                    <a:cubicBezTo>
                      <a:pt x="2" y="3"/>
                      <a:pt x="7" y="0"/>
                      <a:pt x="13" y="2"/>
                    </a:cubicBezTo>
                    <a:cubicBezTo>
                      <a:pt x="18" y="4"/>
                      <a:pt x="21" y="10"/>
                      <a:pt x="20" y="16"/>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1" name="Freeform 93"/>
              <p:cNvSpPr/>
              <p:nvPr/>
            </p:nvSpPr>
            <p:spPr bwMode="auto">
              <a:xfrm>
                <a:off x="5448" y="1103"/>
                <a:ext cx="59" cy="49"/>
              </a:xfrm>
              <a:custGeom>
                <a:avLst/>
                <a:gdLst>
                  <a:gd name="T0" fmla="*/ 15 w 25"/>
                  <a:gd name="T1" fmla="*/ 1 h 21"/>
                  <a:gd name="T2" fmla="*/ 23 w 25"/>
                  <a:gd name="T3" fmla="*/ 12 h 21"/>
                  <a:gd name="T4" fmla="*/ 9 w 25"/>
                  <a:gd name="T5" fmla="*/ 20 h 21"/>
                  <a:gd name="T6" fmla="*/ 1 w 25"/>
                  <a:gd name="T7" fmla="*/ 9 h 21"/>
                  <a:gd name="T8" fmla="*/ 15 w 25"/>
                  <a:gd name="T9" fmla="*/ 1 h 21"/>
                </a:gdLst>
                <a:ahLst/>
                <a:cxnLst>
                  <a:cxn ang="0">
                    <a:pos x="T0" y="T1"/>
                  </a:cxn>
                  <a:cxn ang="0">
                    <a:pos x="T2" y="T3"/>
                  </a:cxn>
                  <a:cxn ang="0">
                    <a:pos x="T4" y="T5"/>
                  </a:cxn>
                  <a:cxn ang="0">
                    <a:pos x="T6" y="T7"/>
                  </a:cxn>
                  <a:cxn ang="0">
                    <a:pos x="T8" y="T9"/>
                  </a:cxn>
                </a:cxnLst>
                <a:rect l="0" t="0" r="r" b="b"/>
                <a:pathLst>
                  <a:path w="25" h="21">
                    <a:moveTo>
                      <a:pt x="15" y="1"/>
                    </a:moveTo>
                    <a:cubicBezTo>
                      <a:pt x="21" y="1"/>
                      <a:pt x="25" y="6"/>
                      <a:pt x="23" y="12"/>
                    </a:cubicBezTo>
                    <a:cubicBezTo>
                      <a:pt x="22" y="17"/>
                      <a:pt x="16" y="21"/>
                      <a:pt x="9" y="20"/>
                    </a:cubicBezTo>
                    <a:cubicBezTo>
                      <a:pt x="3" y="19"/>
                      <a:pt x="0" y="14"/>
                      <a:pt x="1" y="9"/>
                    </a:cubicBezTo>
                    <a:cubicBezTo>
                      <a:pt x="3" y="3"/>
                      <a:pt x="9" y="0"/>
                      <a:pt x="15" y="1"/>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2" name="Freeform 94"/>
              <p:cNvSpPr/>
              <p:nvPr/>
            </p:nvSpPr>
            <p:spPr bwMode="auto">
              <a:xfrm>
                <a:off x="5280" y="991"/>
                <a:ext cx="35" cy="41"/>
              </a:xfrm>
              <a:custGeom>
                <a:avLst/>
                <a:gdLst>
                  <a:gd name="T0" fmla="*/ 14 w 15"/>
                  <a:gd name="T1" fmla="*/ 11 h 17"/>
                  <a:gd name="T2" fmla="*/ 5 w 15"/>
                  <a:gd name="T3" fmla="*/ 16 h 17"/>
                  <a:gd name="T4" fmla="*/ 2 w 15"/>
                  <a:gd name="T5" fmla="*/ 6 h 17"/>
                  <a:gd name="T6" fmla="*/ 11 w 15"/>
                  <a:gd name="T7" fmla="*/ 2 h 17"/>
                  <a:gd name="T8" fmla="*/ 14 w 15"/>
                  <a:gd name="T9" fmla="*/ 11 h 17"/>
                </a:gdLst>
                <a:ahLst/>
                <a:cxnLst>
                  <a:cxn ang="0">
                    <a:pos x="T0" y="T1"/>
                  </a:cxn>
                  <a:cxn ang="0">
                    <a:pos x="T2" y="T3"/>
                  </a:cxn>
                  <a:cxn ang="0">
                    <a:pos x="T4" y="T5"/>
                  </a:cxn>
                  <a:cxn ang="0">
                    <a:pos x="T6" y="T7"/>
                  </a:cxn>
                  <a:cxn ang="0">
                    <a:pos x="T8" y="T9"/>
                  </a:cxn>
                </a:cxnLst>
                <a:rect l="0" t="0" r="r" b="b"/>
                <a:pathLst>
                  <a:path w="15" h="17">
                    <a:moveTo>
                      <a:pt x="14" y="11"/>
                    </a:moveTo>
                    <a:cubicBezTo>
                      <a:pt x="12" y="15"/>
                      <a:pt x="8" y="17"/>
                      <a:pt x="5" y="16"/>
                    </a:cubicBezTo>
                    <a:cubicBezTo>
                      <a:pt x="1" y="15"/>
                      <a:pt x="0" y="10"/>
                      <a:pt x="2" y="6"/>
                    </a:cubicBezTo>
                    <a:cubicBezTo>
                      <a:pt x="3" y="2"/>
                      <a:pt x="7" y="0"/>
                      <a:pt x="11" y="2"/>
                    </a:cubicBezTo>
                    <a:cubicBezTo>
                      <a:pt x="14" y="3"/>
                      <a:pt x="15" y="7"/>
                      <a:pt x="14"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3" name="Freeform 95"/>
              <p:cNvSpPr/>
              <p:nvPr/>
            </p:nvSpPr>
            <p:spPr bwMode="auto">
              <a:xfrm>
                <a:off x="5443" y="1065"/>
                <a:ext cx="35" cy="40"/>
              </a:xfrm>
              <a:custGeom>
                <a:avLst/>
                <a:gdLst>
                  <a:gd name="T0" fmla="*/ 14 w 15"/>
                  <a:gd name="T1" fmla="*/ 11 h 17"/>
                  <a:gd name="T2" fmla="*/ 5 w 15"/>
                  <a:gd name="T3" fmla="*/ 15 h 17"/>
                  <a:gd name="T4" fmla="*/ 2 w 15"/>
                  <a:gd name="T5" fmla="*/ 6 h 17"/>
                  <a:gd name="T6" fmla="*/ 11 w 15"/>
                  <a:gd name="T7" fmla="*/ 1 h 17"/>
                  <a:gd name="T8" fmla="*/ 14 w 15"/>
                  <a:gd name="T9" fmla="*/ 11 h 17"/>
                </a:gdLst>
                <a:ahLst/>
                <a:cxnLst>
                  <a:cxn ang="0">
                    <a:pos x="T0" y="T1"/>
                  </a:cxn>
                  <a:cxn ang="0">
                    <a:pos x="T2" y="T3"/>
                  </a:cxn>
                  <a:cxn ang="0">
                    <a:pos x="T4" y="T5"/>
                  </a:cxn>
                  <a:cxn ang="0">
                    <a:pos x="T6" y="T7"/>
                  </a:cxn>
                  <a:cxn ang="0">
                    <a:pos x="T8" y="T9"/>
                  </a:cxn>
                </a:cxnLst>
                <a:rect l="0" t="0" r="r" b="b"/>
                <a:pathLst>
                  <a:path w="15" h="17">
                    <a:moveTo>
                      <a:pt x="14" y="11"/>
                    </a:moveTo>
                    <a:cubicBezTo>
                      <a:pt x="12" y="15"/>
                      <a:pt x="8" y="17"/>
                      <a:pt x="5" y="15"/>
                    </a:cubicBezTo>
                    <a:cubicBezTo>
                      <a:pt x="1" y="14"/>
                      <a:pt x="0" y="10"/>
                      <a:pt x="2" y="6"/>
                    </a:cubicBezTo>
                    <a:cubicBezTo>
                      <a:pt x="3" y="2"/>
                      <a:pt x="7" y="0"/>
                      <a:pt x="11" y="1"/>
                    </a:cubicBezTo>
                    <a:cubicBezTo>
                      <a:pt x="14" y="3"/>
                      <a:pt x="15" y="7"/>
                      <a:pt x="14"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4" name="Freeform 96"/>
              <p:cNvSpPr/>
              <p:nvPr/>
            </p:nvSpPr>
            <p:spPr bwMode="auto">
              <a:xfrm>
                <a:off x="5360" y="1043"/>
                <a:ext cx="29" cy="24"/>
              </a:xfrm>
              <a:custGeom>
                <a:avLst/>
                <a:gdLst>
                  <a:gd name="T0" fmla="*/ 11 w 12"/>
                  <a:gd name="T1" fmla="*/ 10 h 10"/>
                  <a:gd name="T2" fmla="*/ 10 w 12"/>
                  <a:gd name="T3" fmla="*/ 9 h 10"/>
                  <a:gd name="T4" fmla="*/ 10 w 12"/>
                  <a:gd name="T5" fmla="*/ 8 h 10"/>
                  <a:gd name="T6" fmla="*/ 8 w 12"/>
                  <a:gd name="T7" fmla="*/ 2 h 10"/>
                  <a:gd name="T8" fmla="*/ 7 w 12"/>
                  <a:gd name="T9" fmla="*/ 2 h 10"/>
                  <a:gd name="T10" fmla="*/ 2 w 12"/>
                  <a:gd name="T11" fmla="*/ 5 h 10"/>
                  <a:gd name="T12" fmla="*/ 0 w 12"/>
                  <a:gd name="T13" fmla="*/ 5 h 10"/>
                  <a:gd name="T14" fmla="*/ 0 w 12"/>
                  <a:gd name="T15" fmla="*/ 4 h 10"/>
                  <a:gd name="T16" fmla="*/ 7 w 12"/>
                  <a:gd name="T17" fmla="*/ 0 h 10"/>
                  <a:gd name="T18" fmla="*/ 9 w 12"/>
                  <a:gd name="T19" fmla="*/ 0 h 10"/>
                  <a:gd name="T20" fmla="*/ 12 w 12"/>
                  <a:gd name="T21" fmla="*/ 8 h 10"/>
                  <a:gd name="T22" fmla="*/ 12 w 12"/>
                  <a:gd name="T23" fmla="*/ 9 h 10"/>
                  <a:gd name="T24" fmla="*/ 11 w 12"/>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11" y="10"/>
                    </a:moveTo>
                    <a:cubicBezTo>
                      <a:pt x="10" y="10"/>
                      <a:pt x="10" y="9"/>
                      <a:pt x="10" y="9"/>
                    </a:cubicBezTo>
                    <a:cubicBezTo>
                      <a:pt x="10" y="8"/>
                      <a:pt x="10" y="8"/>
                      <a:pt x="10" y="8"/>
                    </a:cubicBezTo>
                    <a:cubicBezTo>
                      <a:pt x="10" y="5"/>
                      <a:pt x="9" y="2"/>
                      <a:pt x="8" y="2"/>
                    </a:cubicBezTo>
                    <a:cubicBezTo>
                      <a:pt x="7" y="2"/>
                      <a:pt x="7" y="2"/>
                      <a:pt x="7" y="2"/>
                    </a:cubicBezTo>
                    <a:cubicBezTo>
                      <a:pt x="6" y="2"/>
                      <a:pt x="3" y="3"/>
                      <a:pt x="2" y="5"/>
                    </a:cubicBezTo>
                    <a:cubicBezTo>
                      <a:pt x="1" y="6"/>
                      <a:pt x="1" y="6"/>
                      <a:pt x="0" y="5"/>
                    </a:cubicBezTo>
                    <a:cubicBezTo>
                      <a:pt x="0" y="5"/>
                      <a:pt x="0" y="4"/>
                      <a:pt x="0" y="4"/>
                    </a:cubicBezTo>
                    <a:cubicBezTo>
                      <a:pt x="2" y="2"/>
                      <a:pt x="5" y="0"/>
                      <a:pt x="7" y="0"/>
                    </a:cubicBezTo>
                    <a:cubicBezTo>
                      <a:pt x="8" y="0"/>
                      <a:pt x="8" y="0"/>
                      <a:pt x="9" y="0"/>
                    </a:cubicBezTo>
                    <a:cubicBezTo>
                      <a:pt x="11" y="1"/>
                      <a:pt x="12" y="4"/>
                      <a:pt x="12" y="8"/>
                    </a:cubicBezTo>
                    <a:cubicBezTo>
                      <a:pt x="12" y="8"/>
                      <a:pt x="12" y="8"/>
                      <a:pt x="12" y="9"/>
                    </a:cubicBezTo>
                    <a:cubicBezTo>
                      <a:pt x="12" y="9"/>
                      <a:pt x="11" y="10"/>
                      <a:pt x="11" y="1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5" name="Freeform 97"/>
              <p:cNvSpPr/>
              <p:nvPr/>
            </p:nvSpPr>
            <p:spPr bwMode="auto">
              <a:xfrm>
                <a:off x="5315" y="1072"/>
                <a:ext cx="92" cy="50"/>
              </a:xfrm>
              <a:custGeom>
                <a:avLst/>
                <a:gdLst>
                  <a:gd name="T0" fmla="*/ 24 w 39"/>
                  <a:gd name="T1" fmla="*/ 21 h 21"/>
                  <a:gd name="T2" fmla="*/ 0 w 39"/>
                  <a:gd name="T3" fmla="*/ 3 h 21"/>
                  <a:gd name="T4" fmla="*/ 1 w 39"/>
                  <a:gd name="T5" fmla="*/ 1 h 21"/>
                  <a:gd name="T6" fmla="*/ 3 w 39"/>
                  <a:gd name="T7" fmla="*/ 2 h 21"/>
                  <a:gd name="T8" fmla="*/ 24 w 39"/>
                  <a:gd name="T9" fmla="*/ 18 h 21"/>
                  <a:gd name="T10" fmla="*/ 37 w 39"/>
                  <a:gd name="T11" fmla="*/ 15 h 21"/>
                  <a:gd name="T12" fmla="*/ 39 w 39"/>
                  <a:gd name="T13" fmla="*/ 16 h 21"/>
                  <a:gd name="T14" fmla="*/ 38 w 39"/>
                  <a:gd name="T15" fmla="*/ 18 h 21"/>
                  <a:gd name="T16" fmla="*/ 24 w 39"/>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24" y="21"/>
                    </a:moveTo>
                    <a:cubicBezTo>
                      <a:pt x="5" y="21"/>
                      <a:pt x="0" y="3"/>
                      <a:pt x="0" y="3"/>
                    </a:cubicBezTo>
                    <a:cubicBezTo>
                      <a:pt x="0" y="2"/>
                      <a:pt x="0" y="1"/>
                      <a:pt x="1" y="1"/>
                    </a:cubicBezTo>
                    <a:cubicBezTo>
                      <a:pt x="2" y="0"/>
                      <a:pt x="3" y="1"/>
                      <a:pt x="3" y="2"/>
                    </a:cubicBezTo>
                    <a:cubicBezTo>
                      <a:pt x="3" y="2"/>
                      <a:pt x="8" y="18"/>
                      <a:pt x="24" y="18"/>
                    </a:cubicBezTo>
                    <a:cubicBezTo>
                      <a:pt x="27" y="18"/>
                      <a:pt x="32" y="18"/>
                      <a:pt x="37" y="15"/>
                    </a:cubicBezTo>
                    <a:cubicBezTo>
                      <a:pt x="37" y="15"/>
                      <a:pt x="38" y="16"/>
                      <a:pt x="39" y="16"/>
                    </a:cubicBezTo>
                    <a:cubicBezTo>
                      <a:pt x="39" y="17"/>
                      <a:pt x="39" y="18"/>
                      <a:pt x="38" y="18"/>
                    </a:cubicBezTo>
                    <a:cubicBezTo>
                      <a:pt x="33" y="20"/>
                      <a:pt x="28" y="21"/>
                      <a:pt x="24" y="2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6" name="Freeform 98"/>
              <p:cNvSpPr/>
              <p:nvPr/>
            </p:nvSpPr>
            <p:spPr bwMode="auto">
              <a:xfrm>
                <a:off x="5398" y="1103"/>
                <a:ext cx="12" cy="19"/>
              </a:xfrm>
              <a:custGeom>
                <a:avLst/>
                <a:gdLst>
                  <a:gd name="T0" fmla="*/ 2 w 5"/>
                  <a:gd name="T1" fmla="*/ 7 h 8"/>
                  <a:gd name="T2" fmla="*/ 0 w 5"/>
                  <a:gd name="T3" fmla="*/ 3 h 8"/>
                  <a:gd name="T4" fmla="*/ 1 w 5"/>
                  <a:gd name="T5" fmla="*/ 1 h 8"/>
                  <a:gd name="T6" fmla="*/ 3 w 5"/>
                  <a:gd name="T7" fmla="*/ 1 h 8"/>
                  <a:gd name="T8" fmla="*/ 5 w 5"/>
                  <a:gd name="T9" fmla="*/ 6 h 8"/>
                  <a:gd name="T10" fmla="*/ 4 w 5"/>
                  <a:gd name="T11" fmla="*/ 8 h 8"/>
                  <a:gd name="T12" fmla="*/ 4 w 5"/>
                  <a:gd name="T13" fmla="*/ 8 h 8"/>
                  <a:gd name="T14" fmla="*/ 2 w 5"/>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2" y="7"/>
                    </a:moveTo>
                    <a:cubicBezTo>
                      <a:pt x="0" y="3"/>
                      <a:pt x="0" y="3"/>
                      <a:pt x="0" y="3"/>
                    </a:cubicBezTo>
                    <a:cubicBezTo>
                      <a:pt x="0" y="2"/>
                      <a:pt x="0" y="1"/>
                      <a:pt x="1" y="1"/>
                    </a:cubicBezTo>
                    <a:cubicBezTo>
                      <a:pt x="2" y="0"/>
                      <a:pt x="3" y="1"/>
                      <a:pt x="3" y="1"/>
                    </a:cubicBezTo>
                    <a:cubicBezTo>
                      <a:pt x="5" y="6"/>
                      <a:pt x="5" y="6"/>
                      <a:pt x="5" y="6"/>
                    </a:cubicBezTo>
                    <a:cubicBezTo>
                      <a:pt x="5" y="7"/>
                      <a:pt x="5" y="7"/>
                      <a:pt x="4" y="8"/>
                    </a:cubicBezTo>
                    <a:cubicBezTo>
                      <a:pt x="4" y="8"/>
                      <a:pt x="4" y="8"/>
                      <a:pt x="4" y="8"/>
                    </a:cubicBezTo>
                    <a:cubicBezTo>
                      <a:pt x="3" y="8"/>
                      <a:pt x="3" y="8"/>
                      <a:pt x="2" y="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7" name="Freeform 99"/>
              <p:cNvSpPr/>
              <p:nvPr/>
            </p:nvSpPr>
            <p:spPr bwMode="auto">
              <a:xfrm>
                <a:off x="5308" y="1072"/>
                <a:ext cx="19" cy="9"/>
              </a:xfrm>
              <a:custGeom>
                <a:avLst/>
                <a:gdLst>
                  <a:gd name="T0" fmla="*/ 0 w 8"/>
                  <a:gd name="T1" fmla="*/ 3 h 4"/>
                  <a:gd name="T2" fmla="*/ 1 w 8"/>
                  <a:gd name="T3" fmla="*/ 2 h 4"/>
                  <a:gd name="T4" fmla="*/ 6 w 8"/>
                  <a:gd name="T5" fmla="*/ 0 h 4"/>
                  <a:gd name="T6" fmla="*/ 8 w 8"/>
                  <a:gd name="T7" fmla="*/ 1 h 4"/>
                  <a:gd name="T8" fmla="*/ 7 w 8"/>
                  <a:gd name="T9" fmla="*/ 3 h 4"/>
                  <a:gd name="T10" fmla="*/ 2 w 8"/>
                  <a:gd name="T11" fmla="*/ 4 h 4"/>
                  <a:gd name="T12" fmla="*/ 2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0" y="3"/>
                      <a:pt x="0" y="2"/>
                      <a:pt x="1" y="2"/>
                    </a:cubicBezTo>
                    <a:cubicBezTo>
                      <a:pt x="6" y="0"/>
                      <a:pt x="6" y="0"/>
                      <a:pt x="6" y="0"/>
                    </a:cubicBezTo>
                    <a:cubicBezTo>
                      <a:pt x="7" y="0"/>
                      <a:pt x="7" y="0"/>
                      <a:pt x="8" y="1"/>
                    </a:cubicBezTo>
                    <a:cubicBezTo>
                      <a:pt x="8" y="2"/>
                      <a:pt x="8" y="2"/>
                      <a:pt x="7" y="3"/>
                    </a:cubicBezTo>
                    <a:cubicBezTo>
                      <a:pt x="2" y="4"/>
                      <a:pt x="2" y="4"/>
                      <a:pt x="2" y="4"/>
                    </a:cubicBezTo>
                    <a:cubicBezTo>
                      <a:pt x="2" y="4"/>
                      <a:pt x="2" y="4"/>
                      <a:pt x="2" y="4"/>
                    </a:cubicBezTo>
                    <a:cubicBezTo>
                      <a:pt x="1" y="4"/>
                      <a:pt x="1" y="4"/>
                      <a:pt x="0"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8" name="Freeform 100"/>
              <p:cNvSpPr/>
              <p:nvPr/>
            </p:nvSpPr>
            <p:spPr bwMode="auto">
              <a:xfrm>
                <a:off x="5247" y="644"/>
                <a:ext cx="402" cy="414"/>
              </a:xfrm>
              <a:custGeom>
                <a:avLst/>
                <a:gdLst>
                  <a:gd name="T0" fmla="*/ 146 w 170"/>
                  <a:gd name="T1" fmla="*/ 12 h 175"/>
                  <a:gd name="T2" fmla="*/ 0 w 170"/>
                  <a:gd name="T3" fmla="*/ 105 h 175"/>
                  <a:gd name="T4" fmla="*/ 146 w 170"/>
                  <a:gd name="T5" fmla="*/ 175 h 175"/>
                  <a:gd name="T6" fmla="*/ 163 w 170"/>
                  <a:gd name="T7" fmla="*/ 60 h 175"/>
                  <a:gd name="T8" fmla="*/ 146 w 170"/>
                  <a:gd name="T9" fmla="*/ 12 h 175"/>
                </a:gdLst>
                <a:ahLst/>
                <a:cxnLst>
                  <a:cxn ang="0">
                    <a:pos x="T0" y="T1"/>
                  </a:cxn>
                  <a:cxn ang="0">
                    <a:pos x="T2" y="T3"/>
                  </a:cxn>
                  <a:cxn ang="0">
                    <a:pos x="T4" y="T5"/>
                  </a:cxn>
                  <a:cxn ang="0">
                    <a:pos x="T6" y="T7"/>
                  </a:cxn>
                  <a:cxn ang="0">
                    <a:pos x="T8" y="T9"/>
                  </a:cxn>
                </a:cxnLst>
                <a:rect l="0" t="0" r="r" b="b"/>
                <a:pathLst>
                  <a:path w="170" h="175">
                    <a:moveTo>
                      <a:pt x="146" y="12"/>
                    </a:moveTo>
                    <a:cubicBezTo>
                      <a:pt x="108" y="0"/>
                      <a:pt x="3" y="76"/>
                      <a:pt x="0" y="105"/>
                    </a:cubicBezTo>
                    <a:cubicBezTo>
                      <a:pt x="0" y="105"/>
                      <a:pt x="94" y="99"/>
                      <a:pt x="146" y="175"/>
                    </a:cubicBezTo>
                    <a:cubicBezTo>
                      <a:pt x="146" y="175"/>
                      <a:pt x="170" y="133"/>
                      <a:pt x="163" y="60"/>
                    </a:cubicBezTo>
                    <a:cubicBezTo>
                      <a:pt x="158" y="16"/>
                      <a:pt x="146" y="12"/>
                      <a:pt x="146" y="12"/>
                    </a:cubicBezTo>
                    <a:close/>
                  </a:path>
                </a:pathLst>
              </a:custGeom>
              <a:solidFill>
                <a:srgbClr val="80B4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9" name="Freeform 101"/>
              <p:cNvSpPr>
                <a:spLocks noEditPoints="1"/>
              </p:cNvSpPr>
              <p:nvPr/>
            </p:nvSpPr>
            <p:spPr bwMode="auto">
              <a:xfrm>
                <a:off x="5244" y="665"/>
                <a:ext cx="393" cy="397"/>
              </a:xfrm>
              <a:custGeom>
                <a:avLst/>
                <a:gdLst>
                  <a:gd name="T0" fmla="*/ 146 w 166"/>
                  <a:gd name="T1" fmla="*/ 167 h 168"/>
                  <a:gd name="T2" fmla="*/ 6 w 166"/>
                  <a:gd name="T3" fmla="*/ 98 h 168"/>
                  <a:gd name="T4" fmla="*/ 1 w 166"/>
                  <a:gd name="T5" fmla="*/ 98 h 168"/>
                  <a:gd name="T6" fmla="*/ 0 w 166"/>
                  <a:gd name="T7" fmla="*/ 97 h 168"/>
                  <a:gd name="T8" fmla="*/ 0 w 166"/>
                  <a:gd name="T9" fmla="*/ 96 h 168"/>
                  <a:gd name="T10" fmla="*/ 54 w 166"/>
                  <a:gd name="T11" fmla="*/ 38 h 168"/>
                  <a:gd name="T12" fmla="*/ 138 w 166"/>
                  <a:gd name="T13" fmla="*/ 0 h 168"/>
                  <a:gd name="T14" fmla="*/ 147 w 166"/>
                  <a:gd name="T15" fmla="*/ 1 h 168"/>
                  <a:gd name="T16" fmla="*/ 147 w 166"/>
                  <a:gd name="T17" fmla="*/ 1 h 168"/>
                  <a:gd name="T18" fmla="*/ 165 w 166"/>
                  <a:gd name="T19" fmla="*/ 51 h 168"/>
                  <a:gd name="T20" fmla="*/ 166 w 166"/>
                  <a:gd name="T21" fmla="*/ 79 h 168"/>
                  <a:gd name="T22" fmla="*/ 149 w 166"/>
                  <a:gd name="T23" fmla="*/ 167 h 168"/>
                  <a:gd name="T24" fmla="*/ 147 w 166"/>
                  <a:gd name="T25" fmla="*/ 168 h 168"/>
                  <a:gd name="T26" fmla="*/ 147 w 166"/>
                  <a:gd name="T27" fmla="*/ 168 h 168"/>
                  <a:gd name="T28" fmla="*/ 146 w 166"/>
                  <a:gd name="T29" fmla="*/ 167 h 168"/>
                  <a:gd name="T30" fmla="*/ 147 w 166"/>
                  <a:gd name="T31" fmla="*/ 164 h 168"/>
                  <a:gd name="T32" fmla="*/ 155 w 166"/>
                  <a:gd name="T33" fmla="*/ 143 h 168"/>
                  <a:gd name="T34" fmla="*/ 163 w 166"/>
                  <a:gd name="T35" fmla="*/ 79 h 168"/>
                  <a:gd name="T36" fmla="*/ 162 w 166"/>
                  <a:gd name="T37" fmla="*/ 52 h 168"/>
                  <a:gd name="T38" fmla="*/ 147 w 166"/>
                  <a:gd name="T39" fmla="*/ 4 h 168"/>
                  <a:gd name="T40" fmla="*/ 146 w 166"/>
                  <a:gd name="T41" fmla="*/ 4 h 168"/>
                  <a:gd name="T42" fmla="*/ 147 w 166"/>
                  <a:gd name="T43" fmla="*/ 3 h 168"/>
                  <a:gd name="T44" fmla="*/ 146 w 166"/>
                  <a:gd name="T45" fmla="*/ 4 h 168"/>
                  <a:gd name="T46" fmla="*/ 138 w 166"/>
                  <a:gd name="T47" fmla="*/ 3 h 168"/>
                  <a:gd name="T48" fmla="*/ 55 w 166"/>
                  <a:gd name="T49" fmla="*/ 40 h 168"/>
                  <a:gd name="T50" fmla="*/ 3 w 166"/>
                  <a:gd name="T51" fmla="*/ 95 h 168"/>
                  <a:gd name="T52" fmla="*/ 6 w 166"/>
                  <a:gd name="T53" fmla="*/ 95 h 168"/>
                  <a:gd name="T54" fmla="*/ 147 w 166"/>
                  <a:gd name="T55" fmla="*/ 16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6" h="168">
                    <a:moveTo>
                      <a:pt x="146" y="167"/>
                    </a:moveTo>
                    <a:cubicBezTo>
                      <a:pt x="102" y="102"/>
                      <a:pt x="26" y="98"/>
                      <a:pt x="6" y="98"/>
                    </a:cubicBezTo>
                    <a:cubicBezTo>
                      <a:pt x="3" y="98"/>
                      <a:pt x="1" y="98"/>
                      <a:pt x="1" y="98"/>
                    </a:cubicBezTo>
                    <a:cubicBezTo>
                      <a:pt x="1" y="98"/>
                      <a:pt x="0" y="98"/>
                      <a:pt x="0" y="97"/>
                    </a:cubicBezTo>
                    <a:cubicBezTo>
                      <a:pt x="0" y="97"/>
                      <a:pt x="0" y="96"/>
                      <a:pt x="0" y="96"/>
                    </a:cubicBezTo>
                    <a:cubicBezTo>
                      <a:pt x="1" y="81"/>
                      <a:pt x="25" y="58"/>
                      <a:pt x="54" y="38"/>
                    </a:cubicBezTo>
                    <a:cubicBezTo>
                      <a:pt x="82" y="17"/>
                      <a:pt x="116" y="0"/>
                      <a:pt x="138" y="0"/>
                    </a:cubicBezTo>
                    <a:cubicBezTo>
                      <a:pt x="141" y="0"/>
                      <a:pt x="144" y="1"/>
                      <a:pt x="147" y="1"/>
                    </a:cubicBezTo>
                    <a:cubicBezTo>
                      <a:pt x="147" y="1"/>
                      <a:pt x="147" y="1"/>
                      <a:pt x="147" y="1"/>
                    </a:cubicBezTo>
                    <a:cubicBezTo>
                      <a:pt x="148" y="2"/>
                      <a:pt x="160" y="6"/>
                      <a:pt x="165" y="51"/>
                    </a:cubicBezTo>
                    <a:cubicBezTo>
                      <a:pt x="166" y="61"/>
                      <a:pt x="166" y="70"/>
                      <a:pt x="166" y="79"/>
                    </a:cubicBezTo>
                    <a:cubicBezTo>
                      <a:pt x="166" y="135"/>
                      <a:pt x="149" y="167"/>
                      <a:pt x="149" y="167"/>
                    </a:cubicBezTo>
                    <a:cubicBezTo>
                      <a:pt x="148" y="168"/>
                      <a:pt x="148" y="168"/>
                      <a:pt x="147" y="168"/>
                    </a:cubicBezTo>
                    <a:cubicBezTo>
                      <a:pt x="147" y="168"/>
                      <a:pt x="147" y="168"/>
                      <a:pt x="147" y="168"/>
                    </a:cubicBezTo>
                    <a:cubicBezTo>
                      <a:pt x="147" y="168"/>
                      <a:pt x="146" y="168"/>
                      <a:pt x="146" y="167"/>
                    </a:cubicBezTo>
                    <a:close/>
                    <a:moveTo>
                      <a:pt x="147" y="164"/>
                    </a:moveTo>
                    <a:cubicBezTo>
                      <a:pt x="149" y="160"/>
                      <a:pt x="152" y="153"/>
                      <a:pt x="155" y="143"/>
                    </a:cubicBezTo>
                    <a:cubicBezTo>
                      <a:pt x="159" y="128"/>
                      <a:pt x="163" y="107"/>
                      <a:pt x="163" y="79"/>
                    </a:cubicBezTo>
                    <a:cubicBezTo>
                      <a:pt x="163" y="70"/>
                      <a:pt x="163" y="61"/>
                      <a:pt x="162" y="52"/>
                    </a:cubicBezTo>
                    <a:cubicBezTo>
                      <a:pt x="158" y="12"/>
                      <a:pt x="148" y="5"/>
                      <a:pt x="147" y="4"/>
                    </a:cubicBezTo>
                    <a:cubicBezTo>
                      <a:pt x="146" y="4"/>
                      <a:pt x="146" y="4"/>
                      <a:pt x="146" y="4"/>
                    </a:cubicBezTo>
                    <a:cubicBezTo>
                      <a:pt x="147" y="3"/>
                      <a:pt x="147" y="3"/>
                      <a:pt x="147" y="3"/>
                    </a:cubicBezTo>
                    <a:cubicBezTo>
                      <a:pt x="146" y="4"/>
                      <a:pt x="146" y="4"/>
                      <a:pt x="146" y="4"/>
                    </a:cubicBezTo>
                    <a:cubicBezTo>
                      <a:pt x="144" y="4"/>
                      <a:pt x="141" y="3"/>
                      <a:pt x="138" y="3"/>
                    </a:cubicBezTo>
                    <a:cubicBezTo>
                      <a:pt x="117" y="3"/>
                      <a:pt x="84" y="20"/>
                      <a:pt x="55" y="40"/>
                    </a:cubicBezTo>
                    <a:cubicBezTo>
                      <a:pt x="28" y="59"/>
                      <a:pt x="6" y="82"/>
                      <a:pt x="3" y="95"/>
                    </a:cubicBezTo>
                    <a:cubicBezTo>
                      <a:pt x="4" y="95"/>
                      <a:pt x="5" y="95"/>
                      <a:pt x="6" y="95"/>
                    </a:cubicBezTo>
                    <a:cubicBezTo>
                      <a:pt x="26" y="95"/>
                      <a:pt x="102" y="99"/>
                      <a:pt x="147" y="16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0" name="Freeform 102"/>
              <p:cNvSpPr>
                <a:spLocks noEditPoints="1"/>
              </p:cNvSpPr>
              <p:nvPr/>
            </p:nvSpPr>
            <p:spPr bwMode="auto">
              <a:xfrm>
                <a:off x="5301" y="696"/>
                <a:ext cx="310" cy="314"/>
              </a:xfrm>
              <a:custGeom>
                <a:avLst/>
                <a:gdLst>
                  <a:gd name="T0" fmla="*/ 112 w 131"/>
                  <a:gd name="T1" fmla="*/ 124 h 133"/>
                  <a:gd name="T2" fmla="*/ 119 w 131"/>
                  <a:gd name="T3" fmla="*/ 133 h 133"/>
                  <a:gd name="T4" fmla="*/ 122 w 131"/>
                  <a:gd name="T5" fmla="*/ 126 h 133"/>
                  <a:gd name="T6" fmla="*/ 125 w 131"/>
                  <a:gd name="T7" fmla="*/ 115 h 133"/>
                  <a:gd name="T8" fmla="*/ 122 w 131"/>
                  <a:gd name="T9" fmla="*/ 126 h 133"/>
                  <a:gd name="T10" fmla="*/ 100 w 131"/>
                  <a:gd name="T11" fmla="*/ 112 h 133"/>
                  <a:gd name="T12" fmla="*/ 108 w 131"/>
                  <a:gd name="T13" fmla="*/ 119 h 133"/>
                  <a:gd name="T14" fmla="*/ 126 w 131"/>
                  <a:gd name="T15" fmla="*/ 108 h 133"/>
                  <a:gd name="T16" fmla="*/ 128 w 131"/>
                  <a:gd name="T17" fmla="*/ 97 h 133"/>
                  <a:gd name="T18" fmla="*/ 126 w 131"/>
                  <a:gd name="T19" fmla="*/ 108 h 133"/>
                  <a:gd name="T20" fmla="*/ 85 w 131"/>
                  <a:gd name="T21" fmla="*/ 101 h 133"/>
                  <a:gd name="T22" fmla="*/ 94 w 131"/>
                  <a:gd name="T23" fmla="*/ 107 h 133"/>
                  <a:gd name="T24" fmla="*/ 77 w 131"/>
                  <a:gd name="T25" fmla="*/ 98 h 133"/>
                  <a:gd name="T26" fmla="*/ 69 w 131"/>
                  <a:gd name="T27" fmla="*/ 92 h 133"/>
                  <a:gd name="T28" fmla="*/ 79 w 131"/>
                  <a:gd name="T29" fmla="*/ 97 h 133"/>
                  <a:gd name="T30" fmla="*/ 129 w 131"/>
                  <a:gd name="T31" fmla="*/ 90 h 133"/>
                  <a:gd name="T32" fmla="*/ 130 w 131"/>
                  <a:gd name="T33" fmla="*/ 80 h 133"/>
                  <a:gd name="T34" fmla="*/ 129 w 131"/>
                  <a:gd name="T35" fmla="*/ 90 h 133"/>
                  <a:gd name="T36" fmla="*/ 53 w 131"/>
                  <a:gd name="T37" fmla="*/ 85 h 133"/>
                  <a:gd name="T38" fmla="*/ 63 w 131"/>
                  <a:gd name="T39" fmla="*/ 89 h 133"/>
                  <a:gd name="T40" fmla="*/ 44 w 131"/>
                  <a:gd name="T41" fmla="*/ 84 h 133"/>
                  <a:gd name="T42" fmla="*/ 37 w 131"/>
                  <a:gd name="T43" fmla="*/ 79 h 133"/>
                  <a:gd name="T44" fmla="*/ 45 w 131"/>
                  <a:gd name="T45" fmla="*/ 84 h 133"/>
                  <a:gd name="T46" fmla="*/ 19 w 131"/>
                  <a:gd name="T47" fmla="*/ 78 h 133"/>
                  <a:gd name="T48" fmla="*/ 28 w 131"/>
                  <a:gd name="T49" fmla="*/ 76 h 133"/>
                  <a:gd name="T50" fmla="*/ 9 w 131"/>
                  <a:gd name="T51" fmla="*/ 76 h 133"/>
                  <a:gd name="T52" fmla="*/ 2 w 131"/>
                  <a:gd name="T53" fmla="*/ 73 h 133"/>
                  <a:gd name="T54" fmla="*/ 10 w 131"/>
                  <a:gd name="T55" fmla="*/ 76 h 133"/>
                  <a:gd name="T56" fmla="*/ 128 w 131"/>
                  <a:gd name="T57" fmla="*/ 71 h 133"/>
                  <a:gd name="T58" fmla="*/ 130 w 131"/>
                  <a:gd name="T59" fmla="*/ 62 h 133"/>
                  <a:gd name="T60" fmla="*/ 131 w 131"/>
                  <a:gd name="T61" fmla="*/ 71 h 133"/>
                  <a:gd name="T62" fmla="*/ 1 w 131"/>
                  <a:gd name="T63" fmla="*/ 67 h 133"/>
                  <a:gd name="T64" fmla="*/ 8 w 131"/>
                  <a:gd name="T65" fmla="*/ 62 h 133"/>
                  <a:gd name="T66" fmla="*/ 1 w 131"/>
                  <a:gd name="T67" fmla="*/ 69 h 133"/>
                  <a:gd name="T68" fmla="*/ 19 w 131"/>
                  <a:gd name="T69" fmla="*/ 48 h 133"/>
                  <a:gd name="T70" fmla="*/ 15 w 131"/>
                  <a:gd name="T71" fmla="*/ 55 h 133"/>
                  <a:gd name="T72" fmla="*/ 128 w 131"/>
                  <a:gd name="T73" fmla="*/ 53 h 133"/>
                  <a:gd name="T74" fmla="*/ 130 w 131"/>
                  <a:gd name="T75" fmla="*/ 45 h 133"/>
                  <a:gd name="T76" fmla="*/ 129 w 131"/>
                  <a:gd name="T77" fmla="*/ 55 h 133"/>
                  <a:gd name="T78" fmla="*/ 27 w 131"/>
                  <a:gd name="T79" fmla="*/ 42 h 133"/>
                  <a:gd name="T80" fmla="*/ 35 w 131"/>
                  <a:gd name="T81" fmla="*/ 37 h 133"/>
                  <a:gd name="T82" fmla="*/ 28 w 131"/>
                  <a:gd name="T83" fmla="*/ 44 h 133"/>
                  <a:gd name="T84" fmla="*/ 125 w 131"/>
                  <a:gd name="T85" fmla="*/ 27 h 133"/>
                  <a:gd name="T86" fmla="*/ 129 w 131"/>
                  <a:gd name="T87" fmla="*/ 35 h 133"/>
                  <a:gd name="T88" fmla="*/ 128 w 131"/>
                  <a:gd name="T89" fmla="*/ 37 h 133"/>
                  <a:gd name="T90" fmla="*/ 41 w 131"/>
                  <a:gd name="T91" fmla="*/ 31 h 133"/>
                  <a:gd name="T92" fmla="*/ 50 w 131"/>
                  <a:gd name="T93" fmla="*/ 29 h 133"/>
                  <a:gd name="T94" fmla="*/ 41 w 131"/>
                  <a:gd name="T95" fmla="*/ 33 h 133"/>
                  <a:gd name="T96" fmla="*/ 64 w 131"/>
                  <a:gd name="T97" fmla="*/ 17 h 133"/>
                  <a:gd name="T98" fmla="*/ 65 w 131"/>
                  <a:gd name="T99" fmla="*/ 19 h 133"/>
                  <a:gd name="T100" fmla="*/ 56 w 131"/>
                  <a:gd name="T101" fmla="*/ 23 h 133"/>
                  <a:gd name="T102" fmla="*/ 121 w 131"/>
                  <a:gd name="T103" fmla="*/ 9 h 133"/>
                  <a:gd name="T104" fmla="*/ 125 w 131"/>
                  <a:gd name="T105" fmla="*/ 19 h 133"/>
                  <a:gd name="T106" fmla="*/ 72 w 131"/>
                  <a:gd name="T107" fmla="*/ 14 h 133"/>
                  <a:gd name="T108" fmla="*/ 82 w 131"/>
                  <a:gd name="T109" fmla="*/ 9 h 133"/>
                  <a:gd name="T110" fmla="*/ 73 w 131"/>
                  <a:gd name="T111" fmla="*/ 15 h 133"/>
                  <a:gd name="T112" fmla="*/ 89 w 131"/>
                  <a:gd name="T113" fmla="*/ 4 h 133"/>
                  <a:gd name="T114" fmla="*/ 97 w 131"/>
                  <a:gd name="T115" fmla="*/ 5 h 133"/>
                  <a:gd name="T116" fmla="*/ 88 w 131"/>
                  <a:gd name="T117" fmla="*/ 6 h 133"/>
                  <a:gd name="T118" fmla="*/ 114 w 131"/>
                  <a:gd name="T119" fmla="*/ 4 h 133"/>
                  <a:gd name="T120" fmla="*/ 105 w 131"/>
                  <a:gd name="T121" fmla="*/ 1 h 133"/>
                  <a:gd name="T122" fmla="*/ 115 w 131"/>
                  <a:gd name="T123" fmla="*/ 1 h 133"/>
                  <a:gd name="T124" fmla="*/ 115 w 131"/>
                  <a:gd name="T125" fmla="*/ 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33">
                    <a:moveTo>
                      <a:pt x="117" y="133"/>
                    </a:moveTo>
                    <a:cubicBezTo>
                      <a:pt x="116" y="130"/>
                      <a:pt x="114" y="128"/>
                      <a:pt x="112" y="126"/>
                    </a:cubicBezTo>
                    <a:cubicBezTo>
                      <a:pt x="112" y="126"/>
                      <a:pt x="112" y="125"/>
                      <a:pt x="112" y="124"/>
                    </a:cubicBezTo>
                    <a:cubicBezTo>
                      <a:pt x="113" y="124"/>
                      <a:pt x="114" y="124"/>
                      <a:pt x="114" y="124"/>
                    </a:cubicBezTo>
                    <a:cubicBezTo>
                      <a:pt x="116" y="127"/>
                      <a:pt x="118" y="129"/>
                      <a:pt x="120" y="131"/>
                    </a:cubicBezTo>
                    <a:cubicBezTo>
                      <a:pt x="120" y="131"/>
                      <a:pt x="120" y="132"/>
                      <a:pt x="119" y="133"/>
                    </a:cubicBezTo>
                    <a:cubicBezTo>
                      <a:pt x="118" y="133"/>
                      <a:pt x="118" y="133"/>
                      <a:pt x="118" y="133"/>
                    </a:cubicBezTo>
                    <a:cubicBezTo>
                      <a:pt x="118" y="133"/>
                      <a:pt x="117" y="133"/>
                      <a:pt x="117" y="133"/>
                    </a:cubicBezTo>
                    <a:close/>
                    <a:moveTo>
                      <a:pt x="122" y="126"/>
                    </a:moveTo>
                    <a:cubicBezTo>
                      <a:pt x="121" y="125"/>
                      <a:pt x="120" y="125"/>
                      <a:pt x="121" y="124"/>
                    </a:cubicBezTo>
                    <a:cubicBezTo>
                      <a:pt x="121" y="122"/>
                      <a:pt x="122" y="119"/>
                      <a:pt x="123" y="116"/>
                    </a:cubicBezTo>
                    <a:cubicBezTo>
                      <a:pt x="123" y="115"/>
                      <a:pt x="124" y="115"/>
                      <a:pt x="125" y="115"/>
                    </a:cubicBezTo>
                    <a:cubicBezTo>
                      <a:pt x="125" y="115"/>
                      <a:pt x="126" y="116"/>
                      <a:pt x="126" y="117"/>
                    </a:cubicBezTo>
                    <a:cubicBezTo>
                      <a:pt x="125" y="120"/>
                      <a:pt x="124" y="123"/>
                      <a:pt x="124" y="125"/>
                    </a:cubicBezTo>
                    <a:cubicBezTo>
                      <a:pt x="123" y="125"/>
                      <a:pt x="123" y="126"/>
                      <a:pt x="122" y="126"/>
                    </a:cubicBezTo>
                    <a:close/>
                    <a:moveTo>
                      <a:pt x="106" y="119"/>
                    </a:moveTo>
                    <a:cubicBezTo>
                      <a:pt x="104" y="117"/>
                      <a:pt x="102" y="115"/>
                      <a:pt x="100" y="114"/>
                    </a:cubicBezTo>
                    <a:cubicBezTo>
                      <a:pt x="99" y="113"/>
                      <a:pt x="99" y="112"/>
                      <a:pt x="100" y="112"/>
                    </a:cubicBezTo>
                    <a:cubicBezTo>
                      <a:pt x="100" y="111"/>
                      <a:pt x="101" y="111"/>
                      <a:pt x="102" y="112"/>
                    </a:cubicBezTo>
                    <a:cubicBezTo>
                      <a:pt x="104" y="113"/>
                      <a:pt x="106" y="115"/>
                      <a:pt x="108" y="117"/>
                    </a:cubicBezTo>
                    <a:cubicBezTo>
                      <a:pt x="108" y="118"/>
                      <a:pt x="108" y="119"/>
                      <a:pt x="108" y="119"/>
                    </a:cubicBezTo>
                    <a:cubicBezTo>
                      <a:pt x="107" y="119"/>
                      <a:pt x="107" y="120"/>
                      <a:pt x="107" y="120"/>
                    </a:cubicBezTo>
                    <a:cubicBezTo>
                      <a:pt x="106" y="120"/>
                      <a:pt x="106" y="119"/>
                      <a:pt x="106" y="119"/>
                    </a:cubicBezTo>
                    <a:close/>
                    <a:moveTo>
                      <a:pt x="126" y="108"/>
                    </a:moveTo>
                    <a:cubicBezTo>
                      <a:pt x="125" y="108"/>
                      <a:pt x="125" y="107"/>
                      <a:pt x="125" y="107"/>
                    </a:cubicBezTo>
                    <a:cubicBezTo>
                      <a:pt x="125" y="104"/>
                      <a:pt x="126" y="101"/>
                      <a:pt x="126" y="99"/>
                    </a:cubicBezTo>
                    <a:cubicBezTo>
                      <a:pt x="126" y="98"/>
                      <a:pt x="127" y="97"/>
                      <a:pt x="128" y="97"/>
                    </a:cubicBezTo>
                    <a:cubicBezTo>
                      <a:pt x="129" y="98"/>
                      <a:pt x="129" y="98"/>
                      <a:pt x="129" y="99"/>
                    </a:cubicBezTo>
                    <a:cubicBezTo>
                      <a:pt x="129" y="102"/>
                      <a:pt x="128" y="105"/>
                      <a:pt x="128" y="107"/>
                    </a:cubicBezTo>
                    <a:cubicBezTo>
                      <a:pt x="128" y="108"/>
                      <a:pt x="127" y="108"/>
                      <a:pt x="126" y="108"/>
                    </a:cubicBezTo>
                    <a:close/>
                    <a:moveTo>
                      <a:pt x="92" y="108"/>
                    </a:moveTo>
                    <a:cubicBezTo>
                      <a:pt x="90" y="106"/>
                      <a:pt x="88" y="104"/>
                      <a:pt x="86" y="103"/>
                    </a:cubicBezTo>
                    <a:cubicBezTo>
                      <a:pt x="85" y="103"/>
                      <a:pt x="85" y="102"/>
                      <a:pt x="85" y="101"/>
                    </a:cubicBezTo>
                    <a:cubicBezTo>
                      <a:pt x="86" y="100"/>
                      <a:pt x="87" y="100"/>
                      <a:pt x="87" y="101"/>
                    </a:cubicBezTo>
                    <a:cubicBezTo>
                      <a:pt x="89" y="102"/>
                      <a:pt x="92" y="104"/>
                      <a:pt x="94" y="105"/>
                    </a:cubicBezTo>
                    <a:cubicBezTo>
                      <a:pt x="95" y="106"/>
                      <a:pt x="95" y="107"/>
                      <a:pt x="94" y="107"/>
                    </a:cubicBezTo>
                    <a:cubicBezTo>
                      <a:pt x="94" y="108"/>
                      <a:pt x="93" y="108"/>
                      <a:pt x="93" y="108"/>
                    </a:cubicBezTo>
                    <a:lnTo>
                      <a:pt x="92" y="108"/>
                    </a:lnTo>
                    <a:close/>
                    <a:moveTo>
                      <a:pt x="77" y="98"/>
                    </a:moveTo>
                    <a:cubicBezTo>
                      <a:pt x="75" y="97"/>
                      <a:pt x="72" y="95"/>
                      <a:pt x="70" y="94"/>
                    </a:cubicBezTo>
                    <a:cubicBezTo>
                      <a:pt x="70" y="94"/>
                      <a:pt x="70" y="94"/>
                      <a:pt x="70" y="94"/>
                    </a:cubicBezTo>
                    <a:cubicBezTo>
                      <a:pt x="69" y="94"/>
                      <a:pt x="69" y="93"/>
                      <a:pt x="69" y="92"/>
                    </a:cubicBezTo>
                    <a:cubicBezTo>
                      <a:pt x="70" y="91"/>
                      <a:pt x="71" y="91"/>
                      <a:pt x="71" y="91"/>
                    </a:cubicBezTo>
                    <a:cubicBezTo>
                      <a:pt x="74" y="93"/>
                      <a:pt x="76" y="94"/>
                      <a:pt x="79" y="95"/>
                    </a:cubicBezTo>
                    <a:cubicBezTo>
                      <a:pt x="79" y="96"/>
                      <a:pt x="80" y="97"/>
                      <a:pt x="79" y="97"/>
                    </a:cubicBezTo>
                    <a:cubicBezTo>
                      <a:pt x="79" y="98"/>
                      <a:pt x="78" y="98"/>
                      <a:pt x="78" y="98"/>
                    </a:cubicBezTo>
                    <a:lnTo>
                      <a:pt x="77" y="98"/>
                    </a:lnTo>
                    <a:close/>
                    <a:moveTo>
                      <a:pt x="129" y="90"/>
                    </a:moveTo>
                    <a:cubicBezTo>
                      <a:pt x="128" y="90"/>
                      <a:pt x="127" y="90"/>
                      <a:pt x="127" y="89"/>
                    </a:cubicBezTo>
                    <a:cubicBezTo>
                      <a:pt x="128" y="86"/>
                      <a:pt x="128" y="84"/>
                      <a:pt x="128" y="81"/>
                    </a:cubicBezTo>
                    <a:cubicBezTo>
                      <a:pt x="128" y="80"/>
                      <a:pt x="129" y="79"/>
                      <a:pt x="130" y="80"/>
                    </a:cubicBezTo>
                    <a:cubicBezTo>
                      <a:pt x="130" y="80"/>
                      <a:pt x="131" y="80"/>
                      <a:pt x="131" y="81"/>
                    </a:cubicBezTo>
                    <a:cubicBezTo>
                      <a:pt x="131" y="84"/>
                      <a:pt x="131" y="87"/>
                      <a:pt x="130" y="89"/>
                    </a:cubicBezTo>
                    <a:cubicBezTo>
                      <a:pt x="130" y="90"/>
                      <a:pt x="130" y="90"/>
                      <a:pt x="129" y="90"/>
                    </a:cubicBezTo>
                    <a:close/>
                    <a:moveTo>
                      <a:pt x="61" y="90"/>
                    </a:moveTo>
                    <a:cubicBezTo>
                      <a:pt x="59" y="89"/>
                      <a:pt x="56" y="88"/>
                      <a:pt x="54" y="87"/>
                    </a:cubicBezTo>
                    <a:cubicBezTo>
                      <a:pt x="53" y="87"/>
                      <a:pt x="53" y="86"/>
                      <a:pt x="53" y="85"/>
                    </a:cubicBezTo>
                    <a:cubicBezTo>
                      <a:pt x="53" y="84"/>
                      <a:pt x="54" y="84"/>
                      <a:pt x="55" y="84"/>
                    </a:cubicBezTo>
                    <a:cubicBezTo>
                      <a:pt x="57" y="85"/>
                      <a:pt x="60" y="86"/>
                      <a:pt x="62" y="87"/>
                    </a:cubicBezTo>
                    <a:cubicBezTo>
                      <a:pt x="63" y="88"/>
                      <a:pt x="63" y="88"/>
                      <a:pt x="63" y="89"/>
                    </a:cubicBezTo>
                    <a:cubicBezTo>
                      <a:pt x="63" y="90"/>
                      <a:pt x="62" y="90"/>
                      <a:pt x="62" y="90"/>
                    </a:cubicBezTo>
                    <a:lnTo>
                      <a:pt x="61" y="90"/>
                    </a:lnTo>
                    <a:close/>
                    <a:moveTo>
                      <a:pt x="44" y="84"/>
                    </a:moveTo>
                    <a:cubicBezTo>
                      <a:pt x="42" y="83"/>
                      <a:pt x="39" y="82"/>
                      <a:pt x="37" y="82"/>
                    </a:cubicBezTo>
                    <a:cubicBezTo>
                      <a:pt x="36" y="81"/>
                      <a:pt x="35" y="81"/>
                      <a:pt x="36" y="80"/>
                    </a:cubicBezTo>
                    <a:cubicBezTo>
                      <a:pt x="36" y="79"/>
                      <a:pt x="37" y="79"/>
                      <a:pt x="37" y="79"/>
                    </a:cubicBezTo>
                    <a:cubicBezTo>
                      <a:pt x="40" y="79"/>
                      <a:pt x="43" y="80"/>
                      <a:pt x="45" y="81"/>
                    </a:cubicBezTo>
                    <a:cubicBezTo>
                      <a:pt x="46" y="81"/>
                      <a:pt x="46" y="82"/>
                      <a:pt x="46" y="83"/>
                    </a:cubicBezTo>
                    <a:cubicBezTo>
                      <a:pt x="46" y="84"/>
                      <a:pt x="45" y="84"/>
                      <a:pt x="45" y="84"/>
                    </a:cubicBezTo>
                    <a:lnTo>
                      <a:pt x="44" y="84"/>
                    </a:lnTo>
                    <a:close/>
                    <a:moveTo>
                      <a:pt x="27" y="79"/>
                    </a:moveTo>
                    <a:cubicBezTo>
                      <a:pt x="24" y="79"/>
                      <a:pt x="22" y="78"/>
                      <a:pt x="19" y="78"/>
                    </a:cubicBezTo>
                    <a:cubicBezTo>
                      <a:pt x="18" y="78"/>
                      <a:pt x="18" y="77"/>
                      <a:pt x="18" y="76"/>
                    </a:cubicBezTo>
                    <a:cubicBezTo>
                      <a:pt x="18" y="75"/>
                      <a:pt x="19" y="75"/>
                      <a:pt x="20" y="75"/>
                    </a:cubicBezTo>
                    <a:cubicBezTo>
                      <a:pt x="22" y="75"/>
                      <a:pt x="25" y="76"/>
                      <a:pt x="28" y="76"/>
                    </a:cubicBezTo>
                    <a:cubicBezTo>
                      <a:pt x="28" y="77"/>
                      <a:pt x="29" y="77"/>
                      <a:pt x="29" y="78"/>
                    </a:cubicBezTo>
                    <a:cubicBezTo>
                      <a:pt x="29" y="79"/>
                      <a:pt x="28" y="79"/>
                      <a:pt x="27" y="79"/>
                    </a:cubicBezTo>
                    <a:close/>
                    <a:moveTo>
                      <a:pt x="9" y="76"/>
                    </a:moveTo>
                    <a:cubicBezTo>
                      <a:pt x="6" y="76"/>
                      <a:pt x="3" y="76"/>
                      <a:pt x="1" y="76"/>
                    </a:cubicBezTo>
                    <a:cubicBezTo>
                      <a:pt x="1" y="76"/>
                      <a:pt x="0" y="75"/>
                      <a:pt x="0" y="74"/>
                    </a:cubicBezTo>
                    <a:cubicBezTo>
                      <a:pt x="0" y="73"/>
                      <a:pt x="1" y="73"/>
                      <a:pt x="2" y="73"/>
                    </a:cubicBezTo>
                    <a:cubicBezTo>
                      <a:pt x="4" y="73"/>
                      <a:pt x="6" y="73"/>
                      <a:pt x="10" y="73"/>
                    </a:cubicBezTo>
                    <a:cubicBezTo>
                      <a:pt x="11" y="73"/>
                      <a:pt x="11" y="74"/>
                      <a:pt x="11" y="75"/>
                    </a:cubicBezTo>
                    <a:cubicBezTo>
                      <a:pt x="11" y="76"/>
                      <a:pt x="10" y="76"/>
                      <a:pt x="10" y="76"/>
                    </a:cubicBezTo>
                    <a:lnTo>
                      <a:pt x="9" y="76"/>
                    </a:lnTo>
                    <a:close/>
                    <a:moveTo>
                      <a:pt x="130" y="73"/>
                    </a:moveTo>
                    <a:cubicBezTo>
                      <a:pt x="129" y="73"/>
                      <a:pt x="128" y="72"/>
                      <a:pt x="128" y="71"/>
                    </a:cubicBezTo>
                    <a:cubicBezTo>
                      <a:pt x="128" y="70"/>
                      <a:pt x="128" y="69"/>
                      <a:pt x="128" y="68"/>
                    </a:cubicBezTo>
                    <a:cubicBezTo>
                      <a:pt x="128" y="66"/>
                      <a:pt x="128" y="65"/>
                      <a:pt x="128" y="63"/>
                    </a:cubicBezTo>
                    <a:cubicBezTo>
                      <a:pt x="128" y="62"/>
                      <a:pt x="129" y="62"/>
                      <a:pt x="130" y="62"/>
                    </a:cubicBezTo>
                    <a:cubicBezTo>
                      <a:pt x="131" y="62"/>
                      <a:pt x="131" y="62"/>
                      <a:pt x="131" y="63"/>
                    </a:cubicBezTo>
                    <a:cubicBezTo>
                      <a:pt x="131" y="65"/>
                      <a:pt x="131" y="66"/>
                      <a:pt x="131" y="68"/>
                    </a:cubicBezTo>
                    <a:cubicBezTo>
                      <a:pt x="131" y="69"/>
                      <a:pt x="131" y="70"/>
                      <a:pt x="131" y="71"/>
                    </a:cubicBezTo>
                    <a:cubicBezTo>
                      <a:pt x="131" y="72"/>
                      <a:pt x="131" y="73"/>
                      <a:pt x="130" y="73"/>
                    </a:cubicBezTo>
                    <a:close/>
                    <a:moveTo>
                      <a:pt x="1" y="69"/>
                    </a:moveTo>
                    <a:cubicBezTo>
                      <a:pt x="0" y="68"/>
                      <a:pt x="0" y="67"/>
                      <a:pt x="1" y="67"/>
                    </a:cubicBezTo>
                    <a:cubicBezTo>
                      <a:pt x="2" y="65"/>
                      <a:pt x="4" y="63"/>
                      <a:pt x="6" y="60"/>
                    </a:cubicBezTo>
                    <a:cubicBezTo>
                      <a:pt x="6" y="60"/>
                      <a:pt x="7" y="60"/>
                      <a:pt x="8" y="60"/>
                    </a:cubicBezTo>
                    <a:cubicBezTo>
                      <a:pt x="9" y="61"/>
                      <a:pt x="9" y="62"/>
                      <a:pt x="8" y="62"/>
                    </a:cubicBezTo>
                    <a:cubicBezTo>
                      <a:pt x="6" y="65"/>
                      <a:pt x="4" y="67"/>
                      <a:pt x="3" y="68"/>
                    </a:cubicBezTo>
                    <a:cubicBezTo>
                      <a:pt x="3" y="69"/>
                      <a:pt x="2" y="69"/>
                      <a:pt x="2" y="69"/>
                    </a:cubicBezTo>
                    <a:lnTo>
                      <a:pt x="1" y="69"/>
                    </a:lnTo>
                    <a:close/>
                    <a:moveTo>
                      <a:pt x="13" y="55"/>
                    </a:moveTo>
                    <a:cubicBezTo>
                      <a:pt x="12" y="55"/>
                      <a:pt x="12" y="54"/>
                      <a:pt x="13" y="53"/>
                    </a:cubicBezTo>
                    <a:cubicBezTo>
                      <a:pt x="15" y="52"/>
                      <a:pt x="17" y="50"/>
                      <a:pt x="19" y="48"/>
                    </a:cubicBezTo>
                    <a:cubicBezTo>
                      <a:pt x="20" y="47"/>
                      <a:pt x="21" y="47"/>
                      <a:pt x="21" y="48"/>
                    </a:cubicBezTo>
                    <a:cubicBezTo>
                      <a:pt x="22" y="49"/>
                      <a:pt x="22" y="50"/>
                      <a:pt x="21" y="50"/>
                    </a:cubicBezTo>
                    <a:cubicBezTo>
                      <a:pt x="19" y="52"/>
                      <a:pt x="17" y="54"/>
                      <a:pt x="15" y="55"/>
                    </a:cubicBezTo>
                    <a:cubicBezTo>
                      <a:pt x="14" y="56"/>
                      <a:pt x="14" y="56"/>
                      <a:pt x="14" y="56"/>
                    </a:cubicBezTo>
                    <a:cubicBezTo>
                      <a:pt x="14" y="56"/>
                      <a:pt x="13" y="56"/>
                      <a:pt x="13" y="55"/>
                    </a:cubicBezTo>
                    <a:close/>
                    <a:moveTo>
                      <a:pt x="128" y="53"/>
                    </a:moveTo>
                    <a:cubicBezTo>
                      <a:pt x="128" y="51"/>
                      <a:pt x="128" y="48"/>
                      <a:pt x="127" y="45"/>
                    </a:cubicBezTo>
                    <a:cubicBezTo>
                      <a:pt x="127" y="44"/>
                      <a:pt x="128" y="44"/>
                      <a:pt x="129" y="44"/>
                    </a:cubicBezTo>
                    <a:cubicBezTo>
                      <a:pt x="129" y="43"/>
                      <a:pt x="130" y="44"/>
                      <a:pt x="130" y="45"/>
                    </a:cubicBezTo>
                    <a:cubicBezTo>
                      <a:pt x="131" y="48"/>
                      <a:pt x="131" y="50"/>
                      <a:pt x="131" y="53"/>
                    </a:cubicBezTo>
                    <a:cubicBezTo>
                      <a:pt x="131" y="54"/>
                      <a:pt x="130" y="54"/>
                      <a:pt x="129" y="55"/>
                    </a:cubicBezTo>
                    <a:cubicBezTo>
                      <a:pt x="129" y="55"/>
                      <a:pt x="129" y="55"/>
                      <a:pt x="129" y="55"/>
                    </a:cubicBezTo>
                    <a:cubicBezTo>
                      <a:pt x="129" y="55"/>
                      <a:pt x="128" y="54"/>
                      <a:pt x="128" y="53"/>
                    </a:cubicBezTo>
                    <a:close/>
                    <a:moveTo>
                      <a:pt x="27" y="44"/>
                    </a:moveTo>
                    <a:cubicBezTo>
                      <a:pt x="26" y="43"/>
                      <a:pt x="26" y="42"/>
                      <a:pt x="27" y="42"/>
                    </a:cubicBezTo>
                    <a:cubicBezTo>
                      <a:pt x="29" y="40"/>
                      <a:pt x="31" y="38"/>
                      <a:pt x="33" y="37"/>
                    </a:cubicBezTo>
                    <a:cubicBezTo>
                      <a:pt x="33" y="37"/>
                      <a:pt x="33" y="37"/>
                      <a:pt x="33" y="37"/>
                    </a:cubicBezTo>
                    <a:cubicBezTo>
                      <a:pt x="34" y="36"/>
                      <a:pt x="35" y="36"/>
                      <a:pt x="35" y="37"/>
                    </a:cubicBezTo>
                    <a:cubicBezTo>
                      <a:pt x="36" y="38"/>
                      <a:pt x="36" y="39"/>
                      <a:pt x="35" y="39"/>
                    </a:cubicBezTo>
                    <a:cubicBezTo>
                      <a:pt x="33" y="41"/>
                      <a:pt x="31" y="42"/>
                      <a:pt x="29" y="44"/>
                    </a:cubicBezTo>
                    <a:cubicBezTo>
                      <a:pt x="28" y="44"/>
                      <a:pt x="28" y="44"/>
                      <a:pt x="28" y="44"/>
                    </a:cubicBezTo>
                    <a:cubicBezTo>
                      <a:pt x="27" y="44"/>
                      <a:pt x="27" y="44"/>
                      <a:pt x="27" y="44"/>
                    </a:cubicBezTo>
                    <a:close/>
                    <a:moveTo>
                      <a:pt x="126" y="35"/>
                    </a:moveTo>
                    <a:cubicBezTo>
                      <a:pt x="126" y="32"/>
                      <a:pt x="125" y="30"/>
                      <a:pt x="125" y="27"/>
                    </a:cubicBezTo>
                    <a:cubicBezTo>
                      <a:pt x="125" y="27"/>
                      <a:pt x="125" y="26"/>
                      <a:pt x="126" y="26"/>
                    </a:cubicBezTo>
                    <a:cubicBezTo>
                      <a:pt x="127" y="26"/>
                      <a:pt x="128" y="26"/>
                      <a:pt x="128" y="27"/>
                    </a:cubicBezTo>
                    <a:cubicBezTo>
                      <a:pt x="128" y="29"/>
                      <a:pt x="129" y="32"/>
                      <a:pt x="129" y="35"/>
                    </a:cubicBezTo>
                    <a:cubicBezTo>
                      <a:pt x="129" y="35"/>
                      <a:pt x="129" y="35"/>
                      <a:pt x="129" y="35"/>
                    </a:cubicBezTo>
                    <a:cubicBezTo>
                      <a:pt x="129" y="36"/>
                      <a:pt x="129" y="36"/>
                      <a:pt x="128" y="37"/>
                    </a:cubicBezTo>
                    <a:cubicBezTo>
                      <a:pt x="128" y="37"/>
                      <a:pt x="128" y="37"/>
                      <a:pt x="128" y="37"/>
                    </a:cubicBezTo>
                    <a:cubicBezTo>
                      <a:pt x="127" y="37"/>
                      <a:pt x="126" y="36"/>
                      <a:pt x="126" y="35"/>
                    </a:cubicBezTo>
                    <a:close/>
                    <a:moveTo>
                      <a:pt x="41" y="33"/>
                    </a:moveTo>
                    <a:cubicBezTo>
                      <a:pt x="41" y="32"/>
                      <a:pt x="41" y="31"/>
                      <a:pt x="41" y="31"/>
                    </a:cubicBezTo>
                    <a:cubicBezTo>
                      <a:pt x="44" y="29"/>
                      <a:pt x="46" y="28"/>
                      <a:pt x="48" y="26"/>
                    </a:cubicBezTo>
                    <a:cubicBezTo>
                      <a:pt x="49" y="26"/>
                      <a:pt x="50" y="26"/>
                      <a:pt x="50" y="27"/>
                    </a:cubicBezTo>
                    <a:cubicBezTo>
                      <a:pt x="51" y="27"/>
                      <a:pt x="50" y="28"/>
                      <a:pt x="50" y="29"/>
                    </a:cubicBezTo>
                    <a:cubicBezTo>
                      <a:pt x="48" y="30"/>
                      <a:pt x="45" y="32"/>
                      <a:pt x="43" y="33"/>
                    </a:cubicBezTo>
                    <a:cubicBezTo>
                      <a:pt x="42" y="34"/>
                      <a:pt x="42" y="34"/>
                      <a:pt x="42" y="34"/>
                    </a:cubicBezTo>
                    <a:cubicBezTo>
                      <a:pt x="42" y="34"/>
                      <a:pt x="41" y="33"/>
                      <a:pt x="41" y="33"/>
                    </a:cubicBezTo>
                    <a:close/>
                    <a:moveTo>
                      <a:pt x="56" y="23"/>
                    </a:moveTo>
                    <a:cubicBezTo>
                      <a:pt x="56" y="22"/>
                      <a:pt x="56" y="21"/>
                      <a:pt x="57" y="21"/>
                    </a:cubicBezTo>
                    <a:cubicBezTo>
                      <a:pt x="59" y="19"/>
                      <a:pt x="61" y="18"/>
                      <a:pt x="64" y="17"/>
                    </a:cubicBezTo>
                    <a:cubicBezTo>
                      <a:pt x="63" y="17"/>
                      <a:pt x="63" y="17"/>
                      <a:pt x="63" y="17"/>
                    </a:cubicBezTo>
                    <a:cubicBezTo>
                      <a:pt x="64" y="16"/>
                      <a:pt x="65" y="17"/>
                      <a:pt x="66" y="17"/>
                    </a:cubicBezTo>
                    <a:cubicBezTo>
                      <a:pt x="66" y="18"/>
                      <a:pt x="66" y="19"/>
                      <a:pt x="65" y="19"/>
                    </a:cubicBezTo>
                    <a:cubicBezTo>
                      <a:pt x="63" y="21"/>
                      <a:pt x="60" y="22"/>
                      <a:pt x="58" y="23"/>
                    </a:cubicBezTo>
                    <a:cubicBezTo>
                      <a:pt x="57" y="24"/>
                      <a:pt x="57" y="24"/>
                      <a:pt x="57" y="24"/>
                    </a:cubicBezTo>
                    <a:cubicBezTo>
                      <a:pt x="57" y="24"/>
                      <a:pt x="56" y="23"/>
                      <a:pt x="56" y="23"/>
                    </a:cubicBezTo>
                    <a:close/>
                    <a:moveTo>
                      <a:pt x="123" y="18"/>
                    </a:moveTo>
                    <a:cubicBezTo>
                      <a:pt x="122" y="15"/>
                      <a:pt x="121" y="13"/>
                      <a:pt x="120" y="11"/>
                    </a:cubicBezTo>
                    <a:cubicBezTo>
                      <a:pt x="120" y="10"/>
                      <a:pt x="120" y="9"/>
                      <a:pt x="121" y="9"/>
                    </a:cubicBezTo>
                    <a:cubicBezTo>
                      <a:pt x="121" y="8"/>
                      <a:pt x="122" y="9"/>
                      <a:pt x="123" y="9"/>
                    </a:cubicBezTo>
                    <a:cubicBezTo>
                      <a:pt x="124" y="11"/>
                      <a:pt x="125" y="14"/>
                      <a:pt x="126" y="17"/>
                    </a:cubicBezTo>
                    <a:cubicBezTo>
                      <a:pt x="126" y="18"/>
                      <a:pt x="125" y="19"/>
                      <a:pt x="125" y="19"/>
                    </a:cubicBezTo>
                    <a:cubicBezTo>
                      <a:pt x="124" y="19"/>
                      <a:pt x="124" y="19"/>
                      <a:pt x="124" y="19"/>
                    </a:cubicBezTo>
                    <a:cubicBezTo>
                      <a:pt x="123" y="19"/>
                      <a:pt x="123" y="19"/>
                      <a:pt x="123" y="18"/>
                    </a:cubicBezTo>
                    <a:close/>
                    <a:moveTo>
                      <a:pt x="72" y="14"/>
                    </a:moveTo>
                    <a:cubicBezTo>
                      <a:pt x="71" y="13"/>
                      <a:pt x="72" y="12"/>
                      <a:pt x="72" y="12"/>
                    </a:cubicBezTo>
                    <a:cubicBezTo>
                      <a:pt x="75" y="11"/>
                      <a:pt x="77" y="9"/>
                      <a:pt x="80" y="8"/>
                    </a:cubicBezTo>
                    <a:cubicBezTo>
                      <a:pt x="80" y="8"/>
                      <a:pt x="81" y="8"/>
                      <a:pt x="82" y="9"/>
                    </a:cubicBezTo>
                    <a:cubicBezTo>
                      <a:pt x="82" y="10"/>
                      <a:pt x="82" y="11"/>
                      <a:pt x="81" y="11"/>
                    </a:cubicBezTo>
                    <a:cubicBezTo>
                      <a:pt x="79" y="12"/>
                      <a:pt x="76" y="13"/>
                      <a:pt x="74" y="15"/>
                    </a:cubicBezTo>
                    <a:cubicBezTo>
                      <a:pt x="73" y="15"/>
                      <a:pt x="73" y="15"/>
                      <a:pt x="73" y="15"/>
                    </a:cubicBezTo>
                    <a:cubicBezTo>
                      <a:pt x="72" y="15"/>
                      <a:pt x="72" y="14"/>
                      <a:pt x="72" y="14"/>
                    </a:cubicBezTo>
                    <a:close/>
                    <a:moveTo>
                      <a:pt x="88" y="6"/>
                    </a:moveTo>
                    <a:cubicBezTo>
                      <a:pt x="88" y="5"/>
                      <a:pt x="88" y="5"/>
                      <a:pt x="89" y="4"/>
                    </a:cubicBezTo>
                    <a:cubicBezTo>
                      <a:pt x="92" y="3"/>
                      <a:pt x="94" y="2"/>
                      <a:pt x="97" y="2"/>
                    </a:cubicBezTo>
                    <a:cubicBezTo>
                      <a:pt x="97" y="2"/>
                      <a:pt x="98" y="2"/>
                      <a:pt x="98" y="3"/>
                    </a:cubicBezTo>
                    <a:cubicBezTo>
                      <a:pt x="99" y="4"/>
                      <a:pt x="98" y="4"/>
                      <a:pt x="97" y="5"/>
                    </a:cubicBezTo>
                    <a:cubicBezTo>
                      <a:pt x="95" y="5"/>
                      <a:pt x="93" y="6"/>
                      <a:pt x="90" y="7"/>
                    </a:cubicBezTo>
                    <a:cubicBezTo>
                      <a:pt x="89" y="7"/>
                      <a:pt x="89" y="7"/>
                      <a:pt x="89" y="7"/>
                    </a:cubicBezTo>
                    <a:cubicBezTo>
                      <a:pt x="89" y="7"/>
                      <a:pt x="88" y="7"/>
                      <a:pt x="88" y="6"/>
                    </a:cubicBezTo>
                    <a:close/>
                    <a:moveTo>
                      <a:pt x="115" y="4"/>
                    </a:moveTo>
                    <a:cubicBezTo>
                      <a:pt x="114" y="4"/>
                      <a:pt x="114" y="4"/>
                      <a:pt x="114" y="4"/>
                    </a:cubicBezTo>
                    <a:cubicBezTo>
                      <a:pt x="114" y="4"/>
                      <a:pt x="114" y="4"/>
                      <a:pt x="114" y="4"/>
                    </a:cubicBezTo>
                    <a:cubicBezTo>
                      <a:pt x="113" y="3"/>
                      <a:pt x="111" y="3"/>
                      <a:pt x="108" y="3"/>
                    </a:cubicBezTo>
                    <a:cubicBezTo>
                      <a:pt x="108" y="3"/>
                      <a:pt x="107" y="3"/>
                      <a:pt x="107" y="3"/>
                    </a:cubicBezTo>
                    <a:cubicBezTo>
                      <a:pt x="106" y="3"/>
                      <a:pt x="105" y="2"/>
                      <a:pt x="105" y="1"/>
                    </a:cubicBezTo>
                    <a:cubicBezTo>
                      <a:pt x="105" y="1"/>
                      <a:pt x="106" y="0"/>
                      <a:pt x="107" y="0"/>
                    </a:cubicBezTo>
                    <a:cubicBezTo>
                      <a:pt x="107" y="0"/>
                      <a:pt x="108" y="0"/>
                      <a:pt x="108" y="0"/>
                    </a:cubicBezTo>
                    <a:cubicBezTo>
                      <a:pt x="111" y="0"/>
                      <a:pt x="113" y="0"/>
                      <a:pt x="115" y="1"/>
                    </a:cubicBezTo>
                    <a:cubicBezTo>
                      <a:pt x="116" y="1"/>
                      <a:pt x="116" y="1"/>
                      <a:pt x="116" y="1"/>
                    </a:cubicBezTo>
                    <a:cubicBezTo>
                      <a:pt x="116" y="1"/>
                      <a:pt x="117" y="2"/>
                      <a:pt x="116" y="3"/>
                    </a:cubicBezTo>
                    <a:cubicBezTo>
                      <a:pt x="116" y="4"/>
                      <a:pt x="116" y="4"/>
                      <a:pt x="115" y="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1" name="Freeform 103"/>
              <p:cNvSpPr/>
              <p:nvPr/>
            </p:nvSpPr>
            <p:spPr bwMode="auto">
              <a:xfrm>
                <a:off x="5346" y="875"/>
                <a:ext cx="189" cy="154"/>
              </a:xfrm>
              <a:custGeom>
                <a:avLst/>
                <a:gdLst>
                  <a:gd name="T0" fmla="*/ 6 w 80"/>
                  <a:gd name="T1" fmla="*/ 15 h 65"/>
                  <a:gd name="T2" fmla="*/ 40 w 80"/>
                  <a:gd name="T3" fmla="*/ 33 h 65"/>
                  <a:gd name="T4" fmla="*/ 78 w 80"/>
                  <a:gd name="T5" fmla="*/ 45 h 65"/>
                  <a:gd name="T6" fmla="*/ 61 w 80"/>
                  <a:gd name="T7" fmla="*/ 31 h 65"/>
                  <a:gd name="T8" fmla="*/ 39 w 80"/>
                  <a:gd name="T9" fmla="*/ 8 h 65"/>
                  <a:gd name="T10" fmla="*/ 6 w 80"/>
                  <a:gd name="T11" fmla="*/ 15 h 65"/>
                </a:gdLst>
                <a:ahLst/>
                <a:cxnLst>
                  <a:cxn ang="0">
                    <a:pos x="T0" y="T1"/>
                  </a:cxn>
                  <a:cxn ang="0">
                    <a:pos x="T2" y="T3"/>
                  </a:cxn>
                  <a:cxn ang="0">
                    <a:pos x="T4" y="T5"/>
                  </a:cxn>
                  <a:cxn ang="0">
                    <a:pos x="T6" y="T7"/>
                  </a:cxn>
                  <a:cxn ang="0">
                    <a:pos x="T8" y="T9"/>
                  </a:cxn>
                  <a:cxn ang="0">
                    <a:pos x="T10" y="T11"/>
                  </a:cxn>
                </a:cxnLst>
                <a:rect l="0" t="0" r="r" b="b"/>
                <a:pathLst>
                  <a:path w="80" h="65">
                    <a:moveTo>
                      <a:pt x="6" y="15"/>
                    </a:moveTo>
                    <a:cubicBezTo>
                      <a:pt x="6" y="15"/>
                      <a:pt x="27" y="52"/>
                      <a:pt x="40" y="33"/>
                    </a:cubicBezTo>
                    <a:cubicBezTo>
                      <a:pt x="40" y="33"/>
                      <a:pt x="72" y="65"/>
                      <a:pt x="78" y="45"/>
                    </a:cubicBezTo>
                    <a:cubicBezTo>
                      <a:pt x="80" y="36"/>
                      <a:pt x="61" y="31"/>
                      <a:pt x="61" y="31"/>
                    </a:cubicBezTo>
                    <a:cubicBezTo>
                      <a:pt x="61" y="31"/>
                      <a:pt x="78" y="19"/>
                      <a:pt x="39" y="8"/>
                    </a:cubicBezTo>
                    <a:cubicBezTo>
                      <a:pt x="12" y="0"/>
                      <a:pt x="0" y="8"/>
                      <a:pt x="6" y="15"/>
                    </a:cubicBezTo>
                    <a:close/>
                  </a:path>
                </a:pathLst>
              </a:custGeom>
              <a:solidFill>
                <a:srgbClr val="BA6C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2" name="Freeform 104"/>
              <p:cNvSpPr>
                <a:spLocks noEditPoints="1"/>
              </p:cNvSpPr>
              <p:nvPr/>
            </p:nvSpPr>
            <p:spPr bwMode="auto">
              <a:xfrm>
                <a:off x="5353" y="883"/>
                <a:ext cx="180" cy="118"/>
              </a:xfrm>
              <a:custGeom>
                <a:avLst/>
                <a:gdLst>
                  <a:gd name="T0" fmla="*/ 67 w 76"/>
                  <a:gd name="T1" fmla="*/ 50 h 50"/>
                  <a:gd name="T2" fmla="*/ 37 w 76"/>
                  <a:gd name="T3" fmla="*/ 33 h 50"/>
                  <a:gd name="T4" fmla="*/ 28 w 76"/>
                  <a:gd name="T5" fmla="*/ 37 h 50"/>
                  <a:gd name="T6" fmla="*/ 2 w 76"/>
                  <a:gd name="T7" fmla="*/ 13 h 50"/>
                  <a:gd name="T8" fmla="*/ 2 w 76"/>
                  <a:gd name="T9" fmla="*/ 13 h 50"/>
                  <a:gd name="T10" fmla="*/ 0 w 76"/>
                  <a:gd name="T11" fmla="*/ 8 h 50"/>
                  <a:gd name="T12" fmla="*/ 16 w 76"/>
                  <a:gd name="T13" fmla="*/ 0 h 50"/>
                  <a:gd name="T14" fmla="*/ 37 w 76"/>
                  <a:gd name="T15" fmla="*/ 3 h 50"/>
                  <a:gd name="T16" fmla="*/ 63 w 76"/>
                  <a:gd name="T17" fmla="*/ 21 h 50"/>
                  <a:gd name="T18" fmla="*/ 61 w 76"/>
                  <a:gd name="T19" fmla="*/ 27 h 50"/>
                  <a:gd name="T20" fmla="*/ 67 w 76"/>
                  <a:gd name="T21" fmla="*/ 30 h 50"/>
                  <a:gd name="T22" fmla="*/ 76 w 76"/>
                  <a:gd name="T23" fmla="*/ 41 h 50"/>
                  <a:gd name="T24" fmla="*/ 76 w 76"/>
                  <a:gd name="T25" fmla="*/ 43 h 50"/>
                  <a:gd name="T26" fmla="*/ 67 w 76"/>
                  <a:gd name="T27" fmla="*/ 50 h 50"/>
                  <a:gd name="T28" fmla="*/ 38 w 76"/>
                  <a:gd name="T29" fmla="*/ 29 h 50"/>
                  <a:gd name="T30" fmla="*/ 48 w 76"/>
                  <a:gd name="T31" fmla="*/ 38 h 50"/>
                  <a:gd name="T32" fmla="*/ 67 w 76"/>
                  <a:gd name="T33" fmla="*/ 47 h 50"/>
                  <a:gd name="T34" fmla="*/ 73 w 76"/>
                  <a:gd name="T35" fmla="*/ 42 h 50"/>
                  <a:gd name="T36" fmla="*/ 73 w 76"/>
                  <a:gd name="T37" fmla="*/ 41 h 50"/>
                  <a:gd name="T38" fmla="*/ 66 w 76"/>
                  <a:gd name="T39" fmla="*/ 32 h 50"/>
                  <a:gd name="T40" fmla="*/ 57 w 76"/>
                  <a:gd name="T41" fmla="*/ 29 h 50"/>
                  <a:gd name="T42" fmla="*/ 56 w 76"/>
                  <a:gd name="T43" fmla="*/ 28 h 50"/>
                  <a:gd name="T44" fmla="*/ 57 w 76"/>
                  <a:gd name="T45" fmla="*/ 26 h 50"/>
                  <a:gd name="T46" fmla="*/ 59 w 76"/>
                  <a:gd name="T47" fmla="*/ 25 h 50"/>
                  <a:gd name="T48" fmla="*/ 60 w 76"/>
                  <a:gd name="T49" fmla="*/ 21 h 50"/>
                  <a:gd name="T50" fmla="*/ 36 w 76"/>
                  <a:gd name="T51" fmla="*/ 6 h 50"/>
                  <a:gd name="T52" fmla="*/ 16 w 76"/>
                  <a:gd name="T53" fmla="*/ 3 h 50"/>
                  <a:gd name="T54" fmla="*/ 6 w 76"/>
                  <a:gd name="T55" fmla="*/ 5 h 50"/>
                  <a:gd name="T56" fmla="*/ 3 w 76"/>
                  <a:gd name="T57" fmla="*/ 8 h 50"/>
                  <a:gd name="T58" fmla="*/ 4 w 76"/>
                  <a:gd name="T59" fmla="*/ 11 h 50"/>
                  <a:gd name="T60" fmla="*/ 3 w 76"/>
                  <a:gd name="T61" fmla="*/ 12 h 50"/>
                  <a:gd name="T62" fmla="*/ 4 w 76"/>
                  <a:gd name="T63" fmla="*/ 11 h 50"/>
                  <a:gd name="T64" fmla="*/ 13 w 76"/>
                  <a:gd name="T65" fmla="*/ 23 h 50"/>
                  <a:gd name="T66" fmla="*/ 28 w 76"/>
                  <a:gd name="T67" fmla="*/ 34 h 50"/>
                  <a:gd name="T68" fmla="*/ 35 w 76"/>
                  <a:gd name="T69" fmla="*/ 29 h 50"/>
                  <a:gd name="T70" fmla="*/ 37 w 76"/>
                  <a:gd name="T71" fmla="*/ 29 h 50"/>
                  <a:gd name="T72" fmla="*/ 37 w 76"/>
                  <a:gd name="T73" fmla="*/ 29 h 50"/>
                  <a:gd name="T74" fmla="*/ 38 w 76"/>
                  <a:gd name="T75"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50">
                    <a:moveTo>
                      <a:pt x="67" y="50"/>
                    </a:moveTo>
                    <a:cubicBezTo>
                      <a:pt x="56" y="50"/>
                      <a:pt x="41" y="37"/>
                      <a:pt x="37" y="33"/>
                    </a:cubicBezTo>
                    <a:cubicBezTo>
                      <a:pt x="34" y="36"/>
                      <a:pt x="32" y="37"/>
                      <a:pt x="28" y="37"/>
                    </a:cubicBezTo>
                    <a:cubicBezTo>
                      <a:pt x="16" y="36"/>
                      <a:pt x="3" y="15"/>
                      <a:pt x="2" y="13"/>
                    </a:cubicBezTo>
                    <a:cubicBezTo>
                      <a:pt x="2" y="13"/>
                      <a:pt x="2" y="13"/>
                      <a:pt x="2" y="13"/>
                    </a:cubicBezTo>
                    <a:cubicBezTo>
                      <a:pt x="1" y="12"/>
                      <a:pt x="0" y="10"/>
                      <a:pt x="0" y="8"/>
                    </a:cubicBezTo>
                    <a:cubicBezTo>
                      <a:pt x="0" y="3"/>
                      <a:pt x="6" y="0"/>
                      <a:pt x="16" y="0"/>
                    </a:cubicBezTo>
                    <a:cubicBezTo>
                      <a:pt x="22" y="0"/>
                      <a:pt x="29" y="1"/>
                      <a:pt x="37" y="3"/>
                    </a:cubicBezTo>
                    <a:cubicBezTo>
                      <a:pt x="57" y="9"/>
                      <a:pt x="63" y="15"/>
                      <a:pt x="63" y="21"/>
                    </a:cubicBezTo>
                    <a:cubicBezTo>
                      <a:pt x="63" y="24"/>
                      <a:pt x="62" y="26"/>
                      <a:pt x="61" y="27"/>
                    </a:cubicBezTo>
                    <a:cubicBezTo>
                      <a:pt x="62" y="28"/>
                      <a:pt x="65" y="29"/>
                      <a:pt x="67" y="30"/>
                    </a:cubicBezTo>
                    <a:cubicBezTo>
                      <a:pt x="71" y="32"/>
                      <a:pt x="76" y="35"/>
                      <a:pt x="76" y="41"/>
                    </a:cubicBezTo>
                    <a:cubicBezTo>
                      <a:pt x="76" y="41"/>
                      <a:pt x="76" y="42"/>
                      <a:pt x="76" y="43"/>
                    </a:cubicBezTo>
                    <a:cubicBezTo>
                      <a:pt x="75" y="48"/>
                      <a:pt x="71" y="50"/>
                      <a:pt x="67" y="50"/>
                    </a:cubicBezTo>
                    <a:close/>
                    <a:moveTo>
                      <a:pt x="38" y="29"/>
                    </a:moveTo>
                    <a:cubicBezTo>
                      <a:pt x="38" y="29"/>
                      <a:pt x="42" y="34"/>
                      <a:pt x="48" y="38"/>
                    </a:cubicBezTo>
                    <a:cubicBezTo>
                      <a:pt x="54" y="43"/>
                      <a:pt x="62" y="47"/>
                      <a:pt x="67" y="47"/>
                    </a:cubicBezTo>
                    <a:cubicBezTo>
                      <a:pt x="70" y="47"/>
                      <a:pt x="72" y="46"/>
                      <a:pt x="73" y="42"/>
                    </a:cubicBezTo>
                    <a:cubicBezTo>
                      <a:pt x="73" y="41"/>
                      <a:pt x="73" y="41"/>
                      <a:pt x="73" y="41"/>
                    </a:cubicBezTo>
                    <a:cubicBezTo>
                      <a:pt x="73" y="38"/>
                      <a:pt x="70" y="34"/>
                      <a:pt x="66" y="32"/>
                    </a:cubicBezTo>
                    <a:cubicBezTo>
                      <a:pt x="61" y="30"/>
                      <a:pt x="57" y="29"/>
                      <a:pt x="57" y="29"/>
                    </a:cubicBezTo>
                    <a:cubicBezTo>
                      <a:pt x="57" y="29"/>
                      <a:pt x="56" y="29"/>
                      <a:pt x="56" y="28"/>
                    </a:cubicBezTo>
                    <a:cubicBezTo>
                      <a:pt x="56" y="27"/>
                      <a:pt x="56" y="27"/>
                      <a:pt x="57" y="26"/>
                    </a:cubicBezTo>
                    <a:cubicBezTo>
                      <a:pt x="57" y="26"/>
                      <a:pt x="58" y="26"/>
                      <a:pt x="59" y="25"/>
                    </a:cubicBezTo>
                    <a:cubicBezTo>
                      <a:pt x="59" y="24"/>
                      <a:pt x="60" y="23"/>
                      <a:pt x="60" y="21"/>
                    </a:cubicBezTo>
                    <a:cubicBezTo>
                      <a:pt x="60" y="18"/>
                      <a:pt x="56" y="12"/>
                      <a:pt x="36" y="6"/>
                    </a:cubicBezTo>
                    <a:cubicBezTo>
                      <a:pt x="28" y="4"/>
                      <a:pt x="21" y="3"/>
                      <a:pt x="16" y="3"/>
                    </a:cubicBezTo>
                    <a:cubicBezTo>
                      <a:pt x="11" y="3"/>
                      <a:pt x="8" y="4"/>
                      <a:pt x="6" y="5"/>
                    </a:cubicBezTo>
                    <a:cubicBezTo>
                      <a:pt x="4" y="6"/>
                      <a:pt x="3" y="7"/>
                      <a:pt x="3" y="8"/>
                    </a:cubicBezTo>
                    <a:cubicBezTo>
                      <a:pt x="3" y="9"/>
                      <a:pt x="4" y="10"/>
                      <a:pt x="4" y="11"/>
                    </a:cubicBezTo>
                    <a:cubicBezTo>
                      <a:pt x="3" y="12"/>
                      <a:pt x="3" y="12"/>
                      <a:pt x="3" y="12"/>
                    </a:cubicBezTo>
                    <a:cubicBezTo>
                      <a:pt x="4" y="11"/>
                      <a:pt x="4" y="11"/>
                      <a:pt x="4" y="11"/>
                    </a:cubicBezTo>
                    <a:cubicBezTo>
                      <a:pt x="5" y="11"/>
                      <a:pt x="8" y="17"/>
                      <a:pt x="13" y="23"/>
                    </a:cubicBezTo>
                    <a:cubicBezTo>
                      <a:pt x="17" y="29"/>
                      <a:pt x="24" y="34"/>
                      <a:pt x="28" y="34"/>
                    </a:cubicBezTo>
                    <a:cubicBezTo>
                      <a:pt x="31" y="34"/>
                      <a:pt x="33" y="33"/>
                      <a:pt x="35" y="29"/>
                    </a:cubicBezTo>
                    <a:cubicBezTo>
                      <a:pt x="36" y="29"/>
                      <a:pt x="36" y="29"/>
                      <a:pt x="37" y="29"/>
                    </a:cubicBezTo>
                    <a:cubicBezTo>
                      <a:pt x="37" y="29"/>
                      <a:pt x="37" y="29"/>
                      <a:pt x="37" y="29"/>
                    </a:cubicBezTo>
                    <a:cubicBezTo>
                      <a:pt x="37" y="29"/>
                      <a:pt x="37" y="29"/>
                      <a:pt x="38" y="2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3" name="Freeform 105"/>
              <p:cNvSpPr/>
              <p:nvPr/>
            </p:nvSpPr>
            <p:spPr bwMode="auto">
              <a:xfrm>
                <a:off x="4679" y="1228"/>
                <a:ext cx="414" cy="222"/>
              </a:xfrm>
              <a:custGeom>
                <a:avLst/>
                <a:gdLst>
                  <a:gd name="T0" fmla="*/ 24 w 175"/>
                  <a:gd name="T1" fmla="*/ 52 h 94"/>
                  <a:gd name="T2" fmla="*/ 132 w 175"/>
                  <a:gd name="T3" fmla="*/ 23 h 94"/>
                  <a:gd name="T4" fmla="*/ 20 w 175"/>
                  <a:gd name="T5" fmla="*/ 67 h 94"/>
                  <a:gd name="T6" fmla="*/ 24 w 175"/>
                  <a:gd name="T7" fmla="*/ 52 h 94"/>
                </a:gdLst>
                <a:ahLst/>
                <a:cxnLst>
                  <a:cxn ang="0">
                    <a:pos x="T0" y="T1"/>
                  </a:cxn>
                  <a:cxn ang="0">
                    <a:pos x="T2" y="T3"/>
                  </a:cxn>
                  <a:cxn ang="0">
                    <a:pos x="T4" y="T5"/>
                  </a:cxn>
                  <a:cxn ang="0">
                    <a:pos x="T6" y="T7"/>
                  </a:cxn>
                </a:cxnLst>
                <a:rect l="0" t="0" r="r" b="b"/>
                <a:pathLst>
                  <a:path w="175" h="94">
                    <a:moveTo>
                      <a:pt x="24" y="52"/>
                    </a:moveTo>
                    <a:cubicBezTo>
                      <a:pt x="24" y="52"/>
                      <a:pt x="89" y="0"/>
                      <a:pt x="132" y="23"/>
                    </a:cubicBezTo>
                    <a:cubicBezTo>
                      <a:pt x="175" y="46"/>
                      <a:pt x="63" y="94"/>
                      <a:pt x="20" y="67"/>
                    </a:cubicBezTo>
                    <a:cubicBezTo>
                      <a:pt x="0" y="55"/>
                      <a:pt x="24" y="52"/>
                      <a:pt x="24" y="52"/>
                    </a:cubicBezTo>
                    <a:close/>
                  </a:path>
                </a:pathLst>
              </a:custGeom>
              <a:solidFill>
                <a:srgbClr val="C787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4" name="Freeform 106"/>
              <p:cNvSpPr>
                <a:spLocks noEditPoints="1"/>
              </p:cNvSpPr>
              <p:nvPr/>
            </p:nvSpPr>
            <p:spPr bwMode="auto">
              <a:xfrm>
                <a:off x="4705" y="1263"/>
                <a:ext cx="312" cy="145"/>
              </a:xfrm>
              <a:custGeom>
                <a:avLst/>
                <a:gdLst>
                  <a:gd name="T0" fmla="*/ 8 w 132"/>
                  <a:gd name="T1" fmla="*/ 53 h 61"/>
                  <a:gd name="T2" fmla="*/ 0 w 132"/>
                  <a:gd name="T3" fmla="*/ 43 h 61"/>
                  <a:gd name="T4" fmla="*/ 6 w 132"/>
                  <a:gd name="T5" fmla="*/ 37 h 61"/>
                  <a:gd name="T6" fmla="*/ 12 w 132"/>
                  <a:gd name="T7" fmla="*/ 35 h 61"/>
                  <a:gd name="T8" fmla="*/ 96 w 132"/>
                  <a:gd name="T9" fmla="*/ 0 h 61"/>
                  <a:gd name="T10" fmla="*/ 122 w 132"/>
                  <a:gd name="T11" fmla="*/ 6 h 61"/>
                  <a:gd name="T12" fmla="*/ 132 w 132"/>
                  <a:gd name="T13" fmla="*/ 20 h 61"/>
                  <a:gd name="T14" fmla="*/ 102 w 132"/>
                  <a:gd name="T15" fmla="*/ 48 h 61"/>
                  <a:gd name="T16" fmla="*/ 43 w 132"/>
                  <a:gd name="T17" fmla="*/ 61 h 61"/>
                  <a:gd name="T18" fmla="*/ 8 w 132"/>
                  <a:gd name="T19" fmla="*/ 53 h 61"/>
                  <a:gd name="T20" fmla="*/ 13 w 132"/>
                  <a:gd name="T21" fmla="*/ 38 h 61"/>
                  <a:gd name="T22" fmla="*/ 7 w 132"/>
                  <a:gd name="T23" fmla="*/ 39 h 61"/>
                  <a:gd name="T24" fmla="*/ 3 w 132"/>
                  <a:gd name="T25" fmla="*/ 43 h 61"/>
                  <a:gd name="T26" fmla="*/ 10 w 132"/>
                  <a:gd name="T27" fmla="*/ 51 h 61"/>
                  <a:gd name="T28" fmla="*/ 43 w 132"/>
                  <a:gd name="T29" fmla="*/ 58 h 61"/>
                  <a:gd name="T30" fmla="*/ 101 w 132"/>
                  <a:gd name="T31" fmla="*/ 45 h 61"/>
                  <a:gd name="T32" fmla="*/ 129 w 132"/>
                  <a:gd name="T33" fmla="*/ 20 h 61"/>
                  <a:gd name="T34" fmla="*/ 120 w 132"/>
                  <a:gd name="T35" fmla="*/ 9 h 61"/>
                  <a:gd name="T36" fmla="*/ 96 w 132"/>
                  <a:gd name="T37" fmla="*/ 3 h 61"/>
                  <a:gd name="T38" fmla="*/ 40 w 132"/>
                  <a:gd name="T39" fmla="*/ 21 h 61"/>
                  <a:gd name="T40" fmla="*/ 14 w 132"/>
                  <a:gd name="T41" fmla="*/ 38 h 61"/>
                  <a:gd name="T42" fmla="*/ 13 w 132"/>
                  <a:gd name="T43"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61">
                    <a:moveTo>
                      <a:pt x="8" y="53"/>
                    </a:moveTo>
                    <a:cubicBezTo>
                      <a:pt x="2" y="50"/>
                      <a:pt x="0" y="47"/>
                      <a:pt x="0" y="43"/>
                    </a:cubicBezTo>
                    <a:cubicBezTo>
                      <a:pt x="0" y="39"/>
                      <a:pt x="3" y="38"/>
                      <a:pt x="6" y="37"/>
                    </a:cubicBezTo>
                    <a:cubicBezTo>
                      <a:pt x="9" y="36"/>
                      <a:pt x="11" y="35"/>
                      <a:pt x="12" y="35"/>
                    </a:cubicBezTo>
                    <a:cubicBezTo>
                      <a:pt x="16" y="32"/>
                      <a:pt x="57" y="0"/>
                      <a:pt x="96" y="0"/>
                    </a:cubicBezTo>
                    <a:cubicBezTo>
                      <a:pt x="105" y="0"/>
                      <a:pt x="113" y="2"/>
                      <a:pt x="122" y="6"/>
                    </a:cubicBezTo>
                    <a:cubicBezTo>
                      <a:pt x="129" y="10"/>
                      <a:pt x="132" y="15"/>
                      <a:pt x="132" y="20"/>
                    </a:cubicBezTo>
                    <a:cubicBezTo>
                      <a:pt x="132" y="30"/>
                      <a:pt x="119" y="40"/>
                      <a:pt x="102" y="48"/>
                    </a:cubicBezTo>
                    <a:cubicBezTo>
                      <a:pt x="85" y="56"/>
                      <a:pt x="63" y="61"/>
                      <a:pt x="43" y="61"/>
                    </a:cubicBezTo>
                    <a:cubicBezTo>
                      <a:pt x="30" y="61"/>
                      <a:pt x="18" y="59"/>
                      <a:pt x="8" y="53"/>
                    </a:cubicBezTo>
                    <a:close/>
                    <a:moveTo>
                      <a:pt x="13" y="38"/>
                    </a:moveTo>
                    <a:cubicBezTo>
                      <a:pt x="13" y="38"/>
                      <a:pt x="10" y="38"/>
                      <a:pt x="7" y="39"/>
                    </a:cubicBezTo>
                    <a:cubicBezTo>
                      <a:pt x="5" y="40"/>
                      <a:pt x="2" y="42"/>
                      <a:pt x="3" y="43"/>
                    </a:cubicBezTo>
                    <a:cubicBezTo>
                      <a:pt x="3" y="44"/>
                      <a:pt x="4" y="47"/>
                      <a:pt x="10" y="51"/>
                    </a:cubicBezTo>
                    <a:cubicBezTo>
                      <a:pt x="18" y="56"/>
                      <a:pt x="30" y="58"/>
                      <a:pt x="43" y="58"/>
                    </a:cubicBezTo>
                    <a:cubicBezTo>
                      <a:pt x="62" y="58"/>
                      <a:pt x="84" y="53"/>
                      <a:pt x="101" y="45"/>
                    </a:cubicBezTo>
                    <a:cubicBezTo>
                      <a:pt x="118" y="38"/>
                      <a:pt x="129" y="28"/>
                      <a:pt x="129" y="20"/>
                    </a:cubicBezTo>
                    <a:cubicBezTo>
                      <a:pt x="129" y="16"/>
                      <a:pt x="127" y="13"/>
                      <a:pt x="120" y="9"/>
                    </a:cubicBezTo>
                    <a:cubicBezTo>
                      <a:pt x="113" y="5"/>
                      <a:pt x="104" y="3"/>
                      <a:pt x="96" y="3"/>
                    </a:cubicBezTo>
                    <a:cubicBezTo>
                      <a:pt x="76" y="3"/>
                      <a:pt x="56" y="12"/>
                      <a:pt x="40" y="21"/>
                    </a:cubicBezTo>
                    <a:cubicBezTo>
                      <a:pt x="24" y="29"/>
                      <a:pt x="14" y="38"/>
                      <a:pt x="14" y="38"/>
                    </a:cubicBezTo>
                    <a:lnTo>
                      <a:pt x="13" y="38"/>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5" name="Freeform 107"/>
              <p:cNvSpPr>
                <a:spLocks noEditPoints="1"/>
              </p:cNvSpPr>
              <p:nvPr/>
            </p:nvSpPr>
            <p:spPr bwMode="auto">
              <a:xfrm>
                <a:off x="4743" y="1280"/>
                <a:ext cx="267" cy="76"/>
              </a:xfrm>
              <a:custGeom>
                <a:avLst/>
                <a:gdLst>
                  <a:gd name="T0" fmla="*/ 0 w 113"/>
                  <a:gd name="T1" fmla="*/ 32 h 32"/>
                  <a:gd name="T2" fmla="*/ 1 w 113"/>
                  <a:gd name="T3" fmla="*/ 30 h 32"/>
                  <a:gd name="T4" fmla="*/ 8 w 113"/>
                  <a:gd name="T5" fmla="*/ 26 h 32"/>
                  <a:gd name="T6" fmla="*/ 10 w 113"/>
                  <a:gd name="T7" fmla="*/ 26 h 32"/>
                  <a:gd name="T8" fmla="*/ 9 w 113"/>
                  <a:gd name="T9" fmla="*/ 28 h 32"/>
                  <a:gd name="T10" fmla="*/ 2 w 113"/>
                  <a:gd name="T11" fmla="*/ 32 h 32"/>
                  <a:gd name="T12" fmla="*/ 2 w 113"/>
                  <a:gd name="T13" fmla="*/ 32 h 32"/>
                  <a:gd name="T14" fmla="*/ 1 w 113"/>
                  <a:gd name="T15" fmla="*/ 32 h 32"/>
                  <a:gd name="T16" fmla="*/ 0 w 113"/>
                  <a:gd name="T17" fmla="*/ 32 h 32"/>
                  <a:gd name="T18" fmla="*/ 16 w 113"/>
                  <a:gd name="T19" fmla="*/ 23 h 32"/>
                  <a:gd name="T20" fmla="*/ 17 w 113"/>
                  <a:gd name="T21" fmla="*/ 21 h 32"/>
                  <a:gd name="T22" fmla="*/ 24 w 113"/>
                  <a:gd name="T23" fmla="*/ 18 h 32"/>
                  <a:gd name="T24" fmla="*/ 26 w 113"/>
                  <a:gd name="T25" fmla="*/ 18 h 32"/>
                  <a:gd name="T26" fmla="*/ 25 w 113"/>
                  <a:gd name="T27" fmla="*/ 20 h 32"/>
                  <a:gd name="T28" fmla="*/ 18 w 113"/>
                  <a:gd name="T29" fmla="*/ 24 h 32"/>
                  <a:gd name="T30" fmla="*/ 17 w 113"/>
                  <a:gd name="T31" fmla="*/ 24 h 32"/>
                  <a:gd name="T32" fmla="*/ 16 w 113"/>
                  <a:gd name="T33" fmla="*/ 23 h 32"/>
                  <a:gd name="T34" fmla="*/ 32 w 113"/>
                  <a:gd name="T35" fmla="*/ 16 h 32"/>
                  <a:gd name="T36" fmla="*/ 33 w 113"/>
                  <a:gd name="T37" fmla="*/ 14 h 32"/>
                  <a:gd name="T38" fmla="*/ 41 w 113"/>
                  <a:gd name="T39" fmla="*/ 11 h 32"/>
                  <a:gd name="T40" fmla="*/ 43 w 113"/>
                  <a:gd name="T41" fmla="*/ 11 h 32"/>
                  <a:gd name="T42" fmla="*/ 42 w 113"/>
                  <a:gd name="T43" fmla="*/ 13 h 32"/>
                  <a:gd name="T44" fmla="*/ 34 w 113"/>
                  <a:gd name="T45" fmla="*/ 16 h 32"/>
                  <a:gd name="T46" fmla="*/ 34 w 113"/>
                  <a:gd name="T47" fmla="*/ 16 h 32"/>
                  <a:gd name="T48" fmla="*/ 32 w 113"/>
                  <a:gd name="T49" fmla="*/ 16 h 32"/>
                  <a:gd name="T50" fmla="*/ 49 w 113"/>
                  <a:gd name="T51" fmla="*/ 9 h 32"/>
                  <a:gd name="T52" fmla="*/ 50 w 113"/>
                  <a:gd name="T53" fmla="*/ 7 h 32"/>
                  <a:gd name="T54" fmla="*/ 58 w 113"/>
                  <a:gd name="T55" fmla="*/ 5 h 32"/>
                  <a:gd name="T56" fmla="*/ 60 w 113"/>
                  <a:gd name="T57" fmla="*/ 6 h 32"/>
                  <a:gd name="T58" fmla="*/ 59 w 113"/>
                  <a:gd name="T59" fmla="*/ 8 h 32"/>
                  <a:gd name="T60" fmla="*/ 51 w 113"/>
                  <a:gd name="T61" fmla="*/ 10 h 32"/>
                  <a:gd name="T62" fmla="*/ 51 w 113"/>
                  <a:gd name="T63" fmla="*/ 10 h 32"/>
                  <a:gd name="T64" fmla="*/ 49 w 113"/>
                  <a:gd name="T65" fmla="*/ 9 h 32"/>
                  <a:gd name="T66" fmla="*/ 110 w 113"/>
                  <a:gd name="T67" fmla="*/ 8 h 32"/>
                  <a:gd name="T68" fmla="*/ 103 w 113"/>
                  <a:gd name="T69" fmla="*/ 5 h 32"/>
                  <a:gd name="T70" fmla="*/ 102 w 113"/>
                  <a:gd name="T71" fmla="*/ 3 h 32"/>
                  <a:gd name="T72" fmla="*/ 104 w 113"/>
                  <a:gd name="T73" fmla="*/ 2 h 32"/>
                  <a:gd name="T74" fmla="*/ 112 w 113"/>
                  <a:gd name="T75" fmla="*/ 5 h 32"/>
                  <a:gd name="T76" fmla="*/ 112 w 113"/>
                  <a:gd name="T77" fmla="*/ 7 h 32"/>
                  <a:gd name="T78" fmla="*/ 111 w 113"/>
                  <a:gd name="T79" fmla="*/ 8 h 32"/>
                  <a:gd name="T80" fmla="*/ 110 w 113"/>
                  <a:gd name="T81" fmla="*/ 8 h 32"/>
                  <a:gd name="T82" fmla="*/ 67 w 113"/>
                  <a:gd name="T83" fmla="*/ 4 h 32"/>
                  <a:gd name="T84" fmla="*/ 68 w 113"/>
                  <a:gd name="T85" fmla="*/ 3 h 32"/>
                  <a:gd name="T86" fmla="*/ 76 w 113"/>
                  <a:gd name="T87" fmla="*/ 1 h 32"/>
                  <a:gd name="T88" fmla="*/ 77 w 113"/>
                  <a:gd name="T89" fmla="*/ 2 h 32"/>
                  <a:gd name="T90" fmla="*/ 76 w 113"/>
                  <a:gd name="T91" fmla="*/ 4 h 32"/>
                  <a:gd name="T92" fmla="*/ 68 w 113"/>
                  <a:gd name="T93" fmla="*/ 5 h 32"/>
                  <a:gd name="T94" fmla="*/ 68 w 113"/>
                  <a:gd name="T95" fmla="*/ 5 h 32"/>
                  <a:gd name="T96" fmla="*/ 67 w 113"/>
                  <a:gd name="T97" fmla="*/ 4 h 32"/>
                  <a:gd name="T98" fmla="*/ 94 w 113"/>
                  <a:gd name="T99" fmla="*/ 3 h 32"/>
                  <a:gd name="T100" fmla="*/ 88 w 113"/>
                  <a:gd name="T101" fmla="*/ 3 h 32"/>
                  <a:gd name="T102" fmla="*/ 86 w 113"/>
                  <a:gd name="T103" fmla="*/ 3 h 32"/>
                  <a:gd name="T104" fmla="*/ 84 w 113"/>
                  <a:gd name="T105" fmla="*/ 2 h 32"/>
                  <a:gd name="T106" fmla="*/ 86 w 113"/>
                  <a:gd name="T107" fmla="*/ 0 h 32"/>
                  <a:gd name="T108" fmla="*/ 88 w 113"/>
                  <a:gd name="T109" fmla="*/ 0 h 32"/>
                  <a:gd name="T110" fmla="*/ 94 w 113"/>
                  <a:gd name="T111" fmla="*/ 1 h 32"/>
                  <a:gd name="T112" fmla="*/ 95 w 113"/>
                  <a:gd name="T113" fmla="*/ 2 h 32"/>
                  <a:gd name="T114" fmla="*/ 94 w 113"/>
                  <a:gd name="T115" fmla="*/ 4 h 32"/>
                  <a:gd name="T116" fmla="*/ 94 w 113"/>
                  <a:gd name="T11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 h="32">
                    <a:moveTo>
                      <a:pt x="0" y="32"/>
                    </a:moveTo>
                    <a:cubicBezTo>
                      <a:pt x="0" y="31"/>
                      <a:pt x="0" y="30"/>
                      <a:pt x="1" y="30"/>
                    </a:cubicBezTo>
                    <a:cubicBezTo>
                      <a:pt x="1" y="30"/>
                      <a:pt x="3" y="28"/>
                      <a:pt x="8" y="26"/>
                    </a:cubicBezTo>
                    <a:cubicBezTo>
                      <a:pt x="8" y="25"/>
                      <a:pt x="9" y="26"/>
                      <a:pt x="10" y="26"/>
                    </a:cubicBezTo>
                    <a:cubicBezTo>
                      <a:pt x="10" y="27"/>
                      <a:pt x="10" y="28"/>
                      <a:pt x="9" y="28"/>
                    </a:cubicBezTo>
                    <a:cubicBezTo>
                      <a:pt x="5" y="31"/>
                      <a:pt x="2" y="32"/>
                      <a:pt x="2" y="32"/>
                    </a:cubicBezTo>
                    <a:cubicBezTo>
                      <a:pt x="2" y="32"/>
                      <a:pt x="2" y="32"/>
                      <a:pt x="2" y="32"/>
                    </a:cubicBezTo>
                    <a:cubicBezTo>
                      <a:pt x="1" y="32"/>
                      <a:pt x="1" y="32"/>
                      <a:pt x="1" y="32"/>
                    </a:cubicBezTo>
                    <a:cubicBezTo>
                      <a:pt x="1" y="32"/>
                      <a:pt x="0" y="32"/>
                      <a:pt x="0" y="32"/>
                    </a:cubicBezTo>
                    <a:close/>
                    <a:moveTo>
                      <a:pt x="16" y="23"/>
                    </a:moveTo>
                    <a:cubicBezTo>
                      <a:pt x="16" y="22"/>
                      <a:pt x="16" y="21"/>
                      <a:pt x="17" y="21"/>
                    </a:cubicBezTo>
                    <a:cubicBezTo>
                      <a:pt x="19" y="20"/>
                      <a:pt x="21" y="19"/>
                      <a:pt x="24" y="18"/>
                    </a:cubicBezTo>
                    <a:cubicBezTo>
                      <a:pt x="25" y="17"/>
                      <a:pt x="26" y="18"/>
                      <a:pt x="26" y="18"/>
                    </a:cubicBezTo>
                    <a:cubicBezTo>
                      <a:pt x="26" y="19"/>
                      <a:pt x="26" y="20"/>
                      <a:pt x="25" y="20"/>
                    </a:cubicBezTo>
                    <a:cubicBezTo>
                      <a:pt x="23" y="22"/>
                      <a:pt x="20" y="23"/>
                      <a:pt x="18" y="24"/>
                    </a:cubicBezTo>
                    <a:cubicBezTo>
                      <a:pt x="17" y="24"/>
                      <a:pt x="17" y="24"/>
                      <a:pt x="17" y="24"/>
                    </a:cubicBezTo>
                    <a:cubicBezTo>
                      <a:pt x="17" y="24"/>
                      <a:pt x="16" y="24"/>
                      <a:pt x="16" y="23"/>
                    </a:cubicBezTo>
                    <a:close/>
                    <a:moveTo>
                      <a:pt x="32" y="16"/>
                    </a:moveTo>
                    <a:cubicBezTo>
                      <a:pt x="32" y="15"/>
                      <a:pt x="32" y="14"/>
                      <a:pt x="33" y="14"/>
                    </a:cubicBezTo>
                    <a:cubicBezTo>
                      <a:pt x="36" y="13"/>
                      <a:pt x="38" y="12"/>
                      <a:pt x="41" y="11"/>
                    </a:cubicBezTo>
                    <a:cubicBezTo>
                      <a:pt x="41" y="10"/>
                      <a:pt x="42" y="11"/>
                      <a:pt x="43" y="11"/>
                    </a:cubicBezTo>
                    <a:cubicBezTo>
                      <a:pt x="43" y="12"/>
                      <a:pt x="42" y="13"/>
                      <a:pt x="42" y="13"/>
                    </a:cubicBezTo>
                    <a:cubicBezTo>
                      <a:pt x="39" y="14"/>
                      <a:pt x="37" y="15"/>
                      <a:pt x="34" y="16"/>
                    </a:cubicBezTo>
                    <a:cubicBezTo>
                      <a:pt x="34" y="16"/>
                      <a:pt x="34" y="16"/>
                      <a:pt x="34" y="16"/>
                    </a:cubicBezTo>
                    <a:cubicBezTo>
                      <a:pt x="33" y="16"/>
                      <a:pt x="33" y="16"/>
                      <a:pt x="32" y="16"/>
                    </a:cubicBezTo>
                    <a:close/>
                    <a:moveTo>
                      <a:pt x="49" y="9"/>
                    </a:moveTo>
                    <a:cubicBezTo>
                      <a:pt x="49" y="8"/>
                      <a:pt x="49" y="7"/>
                      <a:pt x="50" y="7"/>
                    </a:cubicBezTo>
                    <a:cubicBezTo>
                      <a:pt x="53" y="6"/>
                      <a:pt x="55" y="6"/>
                      <a:pt x="58" y="5"/>
                    </a:cubicBezTo>
                    <a:cubicBezTo>
                      <a:pt x="59" y="5"/>
                      <a:pt x="59" y="5"/>
                      <a:pt x="60" y="6"/>
                    </a:cubicBezTo>
                    <a:cubicBezTo>
                      <a:pt x="60" y="7"/>
                      <a:pt x="59" y="8"/>
                      <a:pt x="59" y="8"/>
                    </a:cubicBezTo>
                    <a:cubicBezTo>
                      <a:pt x="56" y="9"/>
                      <a:pt x="54" y="9"/>
                      <a:pt x="51" y="10"/>
                    </a:cubicBezTo>
                    <a:cubicBezTo>
                      <a:pt x="51" y="10"/>
                      <a:pt x="51" y="10"/>
                      <a:pt x="51" y="10"/>
                    </a:cubicBezTo>
                    <a:cubicBezTo>
                      <a:pt x="50" y="10"/>
                      <a:pt x="49" y="10"/>
                      <a:pt x="49" y="9"/>
                    </a:cubicBezTo>
                    <a:close/>
                    <a:moveTo>
                      <a:pt x="110" y="8"/>
                    </a:moveTo>
                    <a:cubicBezTo>
                      <a:pt x="108" y="7"/>
                      <a:pt x="106" y="6"/>
                      <a:pt x="103" y="5"/>
                    </a:cubicBezTo>
                    <a:cubicBezTo>
                      <a:pt x="102" y="5"/>
                      <a:pt x="102" y="4"/>
                      <a:pt x="102" y="3"/>
                    </a:cubicBezTo>
                    <a:cubicBezTo>
                      <a:pt x="102" y="3"/>
                      <a:pt x="103" y="2"/>
                      <a:pt x="104" y="2"/>
                    </a:cubicBezTo>
                    <a:cubicBezTo>
                      <a:pt x="107" y="3"/>
                      <a:pt x="109" y="4"/>
                      <a:pt x="112" y="5"/>
                    </a:cubicBezTo>
                    <a:cubicBezTo>
                      <a:pt x="113" y="6"/>
                      <a:pt x="113" y="7"/>
                      <a:pt x="112" y="7"/>
                    </a:cubicBezTo>
                    <a:cubicBezTo>
                      <a:pt x="112" y="8"/>
                      <a:pt x="112" y="8"/>
                      <a:pt x="111" y="8"/>
                    </a:cubicBezTo>
                    <a:lnTo>
                      <a:pt x="110" y="8"/>
                    </a:lnTo>
                    <a:close/>
                    <a:moveTo>
                      <a:pt x="67" y="4"/>
                    </a:moveTo>
                    <a:cubicBezTo>
                      <a:pt x="66" y="3"/>
                      <a:pt x="67" y="3"/>
                      <a:pt x="68" y="3"/>
                    </a:cubicBezTo>
                    <a:cubicBezTo>
                      <a:pt x="70" y="2"/>
                      <a:pt x="73" y="2"/>
                      <a:pt x="76" y="1"/>
                    </a:cubicBezTo>
                    <a:cubicBezTo>
                      <a:pt x="76" y="1"/>
                      <a:pt x="77" y="2"/>
                      <a:pt x="77" y="2"/>
                    </a:cubicBezTo>
                    <a:cubicBezTo>
                      <a:pt x="77" y="3"/>
                      <a:pt x="77" y="4"/>
                      <a:pt x="76" y="4"/>
                    </a:cubicBezTo>
                    <a:cubicBezTo>
                      <a:pt x="73" y="4"/>
                      <a:pt x="71" y="5"/>
                      <a:pt x="68" y="5"/>
                    </a:cubicBezTo>
                    <a:cubicBezTo>
                      <a:pt x="68" y="5"/>
                      <a:pt x="68" y="5"/>
                      <a:pt x="68" y="5"/>
                    </a:cubicBezTo>
                    <a:cubicBezTo>
                      <a:pt x="67" y="5"/>
                      <a:pt x="67" y="5"/>
                      <a:pt x="67" y="4"/>
                    </a:cubicBezTo>
                    <a:close/>
                    <a:moveTo>
                      <a:pt x="94" y="3"/>
                    </a:moveTo>
                    <a:cubicBezTo>
                      <a:pt x="92" y="3"/>
                      <a:pt x="90" y="3"/>
                      <a:pt x="88" y="3"/>
                    </a:cubicBezTo>
                    <a:cubicBezTo>
                      <a:pt x="87" y="3"/>
                      <a:pt x="87" y="3"/>
                      <a:pt x="86" y="3"/>
                    </a:cubicBezTo>
                    <a:cubicBezTo>
                      <a:pt x="85" y="3"/>
                      <a:pt x="84" y="3"/>
                      <a:pt x="84" y="2"/>
                    </a:cubicBezTo>
                    <a:cubicBezTo>
                      <a:pt x="84" y="1"/>
                      <a:pt x="85" y="0"/>
                      <a:pt x="86" y="0"/>
                    </a:cubicBezTo>
                    <a:cubicBezTo>
                      <a:pt x="87" y="0"/>
                      <a:pt x="87" y="0"/>
                      <a:pt x="88" y="0"/>
                    </a:cubicBezTo>
                    <a:cubicBezTo>
                      <a:pt x="90" y="0"/>
                      <a:pt x="92" y="0"/>
                      <a:pt x="94" y="1"/>
                    </a:cubicBezTo>
                    <a:cubicBezTo>
                      <a:pt x="95" y="1"/>
                      <a:pt x="95" y="1"/>
                      <a:pt x="95" y="2"/>
                    </a:cubicBezTo>
                    <a:cubicBezTo>
                      <a:pt x="95" y="3"/>
                      <a:pt x="95" y="4"/>
                      <a:pt x="94" y="4"/>
                    </a:cubicBezTo>
                    <a:lnTo>
                      <a:pt x="94" y="3"/>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6" name="Freeform 108"/>
              <p:cNvSpPr>
                <a:spLocks noEditPoints="1"/>
              </p:cNvSpPr>
              <p:nvPr/>
            </p:nvSpPr>
            <p:spPr bwMode="auto">
              <a:xfrm>
                <a:off x="4726" y="1318"/>
                <a:ext cx="275" cy="52"/>
              </a:xfrm>
              <a:custGeom>
                <a:avLst/>
                <a:gdLst>
                  <a:gd name="T0" fmla="*/ 19 w 116"/>
                  <a:gd name="T1" fmla="*/ 22 h 22"/>
                  <a:gd name="T2" fmla="*/ 18 w 116"/>
                  <a:gd name="T3" fmla="*/ 20 h 22"/>
                  <a:gd name="T4" fmla="*/ 19 w 116"/>
                  <a:gd name="T5" fmla="*/ 19 h 22"/>
                  <a:gd name="T6" fmla="*/ 20 w 116"/>
                  <a:gd name="T7" fmla="*/ 19 h 22"/>
                  <a:gd name="T8" fmla="*/ 27 w 116"/>
                  <a:gd name="T9" fmla="*/ 19 h 22"/>
                  <a:gd name="T10" fmla="*/ 29 w 116"/>
                  <a:gd name="T11" fmla="*/ 20 h 22"/>
                  <a:gd name="T12" fmla="*/ 27 w 116"/>
                  <a:gd name="T13" fmla="*/ 22 h 22"/>
                  <a:gd name="T14" fmla="*/ 20 w 116"/>
                  <a:gd name="T15" fmla="*/ 22 h 22"/>
                  <a:gd name="T16" fmla="*/ 19 w 116"/>
                  <a:gd name="T17" fmla="*/ 22 h 22"/>
                  <a:gd name="T18" fmla="*/ 9 w 116"/>
                  <a:gd name="T19" fmla="*/ 21 h 22"/>
                  <a:gd name="T20" fmla="*/ 1 w 116"/>
                  <a:gd name="T21" fmla="*/ 21 h 22"/>
                  <a:gd name="T22" fmla="*/ 0 w 116"/>
                  <a:gd name="T23" fmla="*/ 19 h 22"/>
                  <a:gd name="T24" fmla="*/ 2 w 116"/>
                  <a:gd name="T25" fmla="*/ 18 h 22"/>
                  <a:gd name="T26" fmla="*/ 9 w 116"/>
                  <a:gd name="T27" fmla="*/ 18 h 22"/>
                  <a:gd name="T28" fmla="*/ 11 w 116"/>
                  <a:gd name="T29" fmla="*/ 20 h 22"/>
                  <a:gd name="T30" fmla="*/ 9 w 116"/>
                  <a:gd name="T31" fmla="*/ 21 h 22"/>
                  <a:gd name="T32" fmla="*/ 36 w 116"/>
                  <a:gd name="T33" fmla="*/ 20 h 22"/>
                  <a:gd name="T34" fmla="*/ 37 w 116"/>
                  <a:gd name="T35" fmla="*/ 18 h 22"/>
                  <a:gd name="T36" fmla="*/ 45 w 116"/>
                  <a:gd name="T37" fmla="*/ 18 h 22"/>
                  <a:gd name="T38" fmla="*/ 47 w 116"/>
                  <a:gd name="T39" fmla="*/ 19 h 22"/>
                  <a:gd name="T40" fmla="*/ 46 w 116"/>
                  <a:gd name="T41" fmla="*/ 21 h 22"/>
                  <a:gd name="T42" fmla="*/ 38 w 116"/>
                  <a:gd name="T43" fmla="*/ 21 h 22"/>
                  <a:gd name="T44" fmla="*/ 37 w 116"/>
                  <a:gd name="T45" fmla="*/ 21 h 22"/>
                  <a:gd name="T46" fmla="*/ 36 w 116"/>
                  <a:gd name="T47" fmla="*/ 20 h 22"/>
                  <a:gd name="T48" fmla="*/ 54 w 116"/>
                  <a:gd name="T49" fmla="*/ 18 h 22"/>
                  <a:gd name="T50" fmla="*/ 55 w 116"/>
                  <a:gd name="T51" fmla="*/ 17 h 22"/>
                  <a:gd name="T52" fmla="*/ 63 w 116"/>
                  <a:gd name="T53" fmla="*/ 16 h 22"/>
                  <a:gd name="T54" fmla="*/ 65 w 116"/>
                  <a:gd name="T55" fmla="*/ 17 h 22"/>
                  <a:gd name="T56" fmla="*/ 64 w 116"/>
                  <a:gd name="T57" fmla="*/ 19 h 22"/>
                  <a:gd name="T58" fmla="*/ 56 w 116"/>
                  <a:gd name="T59" fmla="*/ 20 h 22"/>
                  <a:gd name="T60" fmla="*/ 55 w 116"/>
                  <a:gd name="T61" fmla="*/ 20 h 22"/>
                  <a:gd name="T62" fmla="*/ 54 w 116"/>
                  <a:gd name="T63" fmla="*/ 18 h 22"/>
                  <a:gd name="T64" fmla="*/ 72 w 116"/>
                  <a:gd name="T65" fmla="*/ 16 h 22"/>
                  <a:gd name="T66" fmla="*/ 73 w 116"/>
                  <a:gd name="T67" fmla="*/ 14 h 22"/>
                  <a:gd name="T68" fmla="*/ 81 w 116"/>
                  <a:gd name="T69" fmla="*/ 12 h 22"/>
                  <a:gd name="T70" fmla="*/ 82 w 116"/>
                  <a:gd name="T71" fmla="*/ 13 h 22"/>
                  <a:gd name="T72" fmla="*/ 81 w 116"/>
                  <a:gd name="T73" fmla="*/ 15 h 22"/>
                  <a:gd name="T74" fmla="*/ 73 w 116"/>
                  <a:gd name="T75" fmla="*/ 17 h 22"/>
                  <a:gd name="T76" fmla="*/ 73 w 116"/>
                  <a:gd name="T77" fmla="*/ 17 h 22"/>
                  <a:gd name="T78" fmla="*/ 73 w 116"/>
                  <a:gd name="T79" fmla="*/ 17 h 22"/>
                  <a:gd name="T80" fmla="*/ 72 w 116"/>
                  <a:gd name="T81" fmla="*/ 16 h 22"/>
                  <a:gd name="T82" fmla="*/ 89 w 116"/>
                  <a:gd name="T83" fmla="*/ 12 h 22"/>
                  <a:gd name="T84" fmla="*/ 90 w 116"/>
                  <a:gd name="T85" fmla="*/ 10 h 22"/>
                  <a:gd name="T86" fmla="*/ 98 w 116"/>
                  <a:gd name="T87" fmla="*/ 7 h 22"/>
                  <a:gd name="T88" fmla="*/ 100 w 116"/>
                  <a:gd name="T89" fmla="*/ 8 h 22"/>
                  <a:gd name="T90" fmla="*/ 99 w 116"/>
                  <a:gd name="T91" fmla="*/ 10 h 22"/>
                  <a:gd name="T92" fmla="*/ 91 w 116"/>
                  <a:gd name="T93" fmla="*/ 13 h 22"/>
                  <a:gd name="T94" fmla="*/ 91 w 116"/>
                  <a:gd name="T95" fmla="*/ 13 h 22"/>
                  <a:gd name="T96" fmla="*/ 89 w 116"/>
                  <a:gd name="T97" fmla="*/ 12 h 22"/>
                  <a:gd name="T98" fmla="*/ 106 w 116"/>
                  <a:gd name="T99" fmla="*/ 6 h 22"/>
                  <a:gd name="T100" fmla="*/ 107 w 116"/>
                  <a:gd name="T101" fmla="*/ 4 h 22"/>
                  <a:gd name="T102" fmla="*/ 114 w 116"/>
                  <a:gd name="T103" fmla="*/ 0 h 22"/>
                  <a:gd name="T104" fmla="*/ 116 w 116"/>
                  <a:gd name="T105" fmla="*/ 0 h 22"/>
                  <a:gd name="T106" fmla="*/ 115 w 116"/>
                  <a:gd name="T107" fmla="*/ 3 h 22"/>
                  <a:gd name="T108" fmla="*/ 108 w 116"/>
                  <a:gd name="T109" fmla="*/ 6 h 22"/>
                  <a:gd name="T110" fmla="*/ 108 w 116"/>
                  <a:gd name="T111" fmla="*/ 6 h 22"/>
                  <a:gd name="T112" fmla="*/ 106 w 116"/>
                  <a:gd name="T113"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 h="22">
                    <a:moveTo>
                      <a:pt x="19" y="22"/>
                    </a:moveTo>
                    <a:cubicBezTo>
                      <a:pt x="19" y="22"/>
                      <a:pt x="18" y="21"/>
                      <a:pt x="18" y="20"/>
                    </a:cubicBezTo>
                    <a:cubicBezTo>
                      <a:pt x="18" y="19"/>
                      <a:pt x="19" y="19"/>
                      <a:pt x="19" y="19"/>
                    </a:cubicBezTo>
                    <a:cubicBezTo>
                      <a:pt x="20" y="19"/>
                      <a:pt x="20" y="19"/>
                      <a:pt x="20" y="19"/>
                    </a:cubicBezTo>
                    <a:cubicBezTo>
                      <a:pt x="22" y="19"/>
                      <a:pt x="25" y="19"/>
                      <a:pt x="27" y="19"/>
                    </a:cubicBezTo>
                    <a:cubicBezTo>
                      <a:pt x="28" y="19"/>
                      <a:pt x="29" y="19"/>
                      <a:pt x="29" y="20"/>
                    </a:cubicBezTo>
                    <a:cubicBezTo>
                      <a:pt x="29" y="21"/>
                      <a:pt x="28" y="22"/>
                      <a:pt x="27" y="22"/>
                    </a:cubicBezTo>
                    <a:cubicBezTo>
                      <a:pt x="25" y="22"/>
                      <a:pt x="22" y="22"/>
                      <a:pt x="20" y="22"/>
                    </a:cubicBezTo>
                    <a:lnTo>
                      <a:pt x="19" y="22"/>
                    </a:lnTo>
                    <a:close/>
                    <a:moveTo>
                      <a:pt x="9" y="21"/>
                    </a:moveTo>
                    <a:cubicBezTo>
                      <a:pt x="4" y="21"/>
                      <a:pt x="1" y="21"/>
                      <a:pt x="1" y="21"/>
                    </a:cubicBezTo>
                    <a:cubicBezTo>
                      <a:pt x="1" y="21"/>
                      <a:pt x="0" y="20"/>
                      <a:pt x="0" y="19"/>
                    </a:cubicBezTo>
                    <a:cubicBezTo>
                      <a:pt x="0" y="19"/>
                      <a:pt x="1" y="18"/>
                      <a:pt x="2" y="18"/>
                    </a:cubicBezTo>
                    <a:cubicBezTo>
                      <a:pt x="2" y="18"/>
                      <a:pt x="4" y="18"/>
                      <a:pt x="9" y="18"/>
                    </a:cubicBezTo>
                    <a:cubicBezTo>
                      <a:pt x="10" y="19"/>
                      <a:pt x="11" y="19"/>
                      <a:pt x="11" y="20"/>
                    </a:cubicBezTo>
                    <a:cubicBezTo>
                      <a:pt x="11" y="21"/>
                      <a:pt x="10" y="21"/>
                      <a:pt x="9" y="21"/>
                    </a:cubicBezTo>
                    <a:close/>
                    <a:moveTo>
                      <a:pt x="36" y="20"/>
                    </a:moveTo>
                    <a:cubicBezTo>
                      <a:pt x="36" y="19"/>
                      <a:pt x="37" y="18"/>
                      <a:pt x="37" y="18"/>
                    </a:cubicBezTo>
                    <a:cubicBezTo>
                      <a:pt x="40" y="18"/>
                      <a:pt x="43" y="18"/>
                      <a:pt x="45" y="18"/>
                    </a:cubicBezTo>
                    <a:cubicBezTo>
                      <a:pt x="46" y="18"/>
                      <a:pt x="47" y="18"/>
                      <a:pt x="47" y="19"/>
                    </a:cubicBezTo>
                    <a:cubicBezTo>
                      <a:pt x="47" y="20"/>
                      <a:pt x="46" y="21"/>
                      <a:pt x="46" y="21"/>
                    </a:cubicBezTo>
                    <a:cubicBezTo>
                      <a:pt x="43" y="21"/>
                      <a:pt x="40" y="21"/>
                      <a:pt x="38" y="21"/>
                    </a:cubicBezTo>
                    <a:cubicBezTo>
                      <a:pt x="37" y="21"/>
                      <a:pt x="37" y="21"/>
                      <a:pt x="37" y="21"/>
                    </a:cubicBezTo>
                    <a:cubicBezTo>
                      <a:pt x="37" y="21"/>
                      <a:pt x="36" y="21"/>
                      <a:pt x="36" y="20"/>
                    </a:cubicBezTo>
                    <a:close/>
                    <a:moveTo>
                      <a:pt x="54" y="18"/>
                    </a:moveTo>
                    <a:cubicBezTo>
                      <a:pt x="54" y="18"/>
                      <a:pt x="54" y="17"/>
                      <a:pt x="55" y="17"/>
                    </a:cubicBezTo>
                    <a:cubicBezTo>
                      <a:pt x="58" y="16"/>
                      <a:pt x="60" y="16"/>
                      <a:pt x="63" y="16"/>
                    </a:cubicBezTo>
                    <a:cubicBezTo>
                      <a:pt x="64" y="16"/>
                      <a:pt x="65" y="16"/>
                      <a:pt x="65" y="17"/>
                    </a:cubicBezTo>
                    <a:cubicBezTo>
                      <a:pt x="65" y="18"/>
                      <a:pt x="64" y="18"/>
                      <a:pt x="64" y="19"/>
                    </a:cubicBezTo>
                    <a:cubicBezTo>
                      <a:pt x="61" y="19"/>
                      <a:pt x="58" y="19"/>
                      <a:pt x="56" y="20"/>
                    </a:cubicBezTo>
                    <a:cubicBezTo>
                      <a:pt x="55" y="20"/>
                      <a:pt x="55" y="20"/>
                      <a:pt x="55" y="20"/>
                    </a:cubicBezTo>
                    <a:cubicBezTo>
                      <a:pt x="55" y="20"/>
                      <a:pt x="54" y="19"/>
                      <a:pt x="54" y="18"/>
                    </a:cubicBezTo>
                    <a:close/>
                    <a:moveTo>
                      <a:pt x="72" y="16"/>
                    </a:moveTo>
                    <a:cubicBezTo>
                      <a:pt x="72" y="15"/>
                      <a:pt x="72" y="14"/>
                      <a:pt x="73" y="14"/>
                    </a:cubicBezTo>
                    <a:cubicBezTo>
                      <a:pt x="76" y="13"/>
                      <a:pt x="78" y="13"/>
                      <a:pt x="81" y="12"/>
                    </a:cubicBezTo>
                    <a:cubicBezTo>
                      <a:pt x="81" y="12"/>
                      <a:pt x="82" y="13"/>
                      <a:pt x="82" y="13"/>
                    </a:cubicBezTo>
                    <a:cubicBezTo>
                      <a:pt x="83" y="14"/>
                      <a:pt x="82" y="15"/>
                      <a:pt x="81" y="15"/>
                    </a:cubicBezTo>
                    <a:cubicBezTo>
                      <a:pt x="79" y="16"/>
                      <a:pt x="76" y="16"/>
                      <a:pt x="73" y="17"/>
                    </a:cubicBezTo>
                    <a:cubicBezTo>
                      <a:pt x="73" y="17"/>
                      <a:pt x="73" y="17"/>
                      <a:pt x="73" y="17"/>
                    </a:cubicBezTo>
                    <a:cubicBezTo>
                      <a:pt x="73" y="17"/>
                      <a:pt x="73" y="17"/>
                      <a:pt x="73" y="17"/>
                    </a:cubicBezTo>
                    <a:cubicBezTo>
                      <a:pt x="72" y="17"/>
                      <a:pt x="72" y="16"/>
                      <a:pt x="72" y="16"/>
                    </a:cubicBezTo>
                    <a:close/>
                    <a:moveTo>
                      <a:pt x="89" y="12"/>
                    </a:moveTo>
                    <a:cubicBezTo>
                      <a:pt x="89" y="11"/>
                      <a:pt x="89" y="10"/>
                      <a:pt x="90" y="10"/>
                    </a:cubicBezTo>
                    <a:cubicBezTo>
                      <a:pt x="93" y="9"/>
                      <a:pt x="95" y="8"/>
                      <a:pt x="98" y="7"/>
                    </a:cubicBezTo>
                    <a:cubicBezTo>
                      <a:pt x="99" y="7"/>
                      <a:pt x="99" y="7"/>
                      <a:pt x="100" y="8"/>
                    </a:cubicBezTo>
                    <a:cubicBezTo>
                      <a:pt x="100" y="9"/>
                      <a:pt x="100" y="10"/>
                      <a:pt x="99" y="10"/>
                    </a:cubicBezTo>
                    <a:cubicBezTo>
                      <a:pt x="96" y="11"/>
                      <a:pt x="94" y="12"/>
                      <a:pt x="91" y="13"/>
                    </a:cubicBezTo>
                    <a:cubicBezTo>
                      <a:pt x="91" y="13"/>
                      <a:pt x="91" y="13"/>
                      <a:pt x="91" y="13"/>
                    </a:cubicBezTo>
                    <a:cubicBezTo>
                      <a:pt x="90" y="13"/>
                      <a:pt x="89" y="12"/>
                      <a:pt x="89" y="12"/>
                    </a:cubicBezTo>
                    <a:close/>
                    <a:moveTo>
                      <a:pt x="106" y="6"/>
                    </a:moveTo>
                    <a:cubicBezTo>
                      <a:pt x="106" y="5"/>
                      <a:pt x="106" y="4"/>
                      <a:pt x="107" y="4"/>
                    </a:cubicBezTo>
                    <a:cubicBezTo>
                      <a:pt x="109" y="2"/>
                      <a:pt x="112" y="1"/>
                      <a:pt x="114" y="0"/>
                    </a:cubicBezTo>
                    <a:cubicBezTo>
                      <a:pt x="115" y="0"/>
                      <a:pt x="116" y="0"/>
                      <a:pt x="116" y="0"/>
                    </a:cubicBezTo>
                    <a:cubicBezTo>
                      <a:pt x="116" y="1"/>
                      <a:pt x="116" y="2"/>
                      <a:pt x="115" y="3"/>
                    </a:cubicBezTo>
                    <a:cubicBezTo>
                      <a:pt x="113" y="4"/>
                      <a:pt x="111" y="5"/>
                      <a:pt x="108" y="6"/>
                    </a:cubicBezTo>
                    <a:cubicBezTo>
                      <a:pt x="108" y="6"/>
                      <a:pt x="108" y="6"/>
                      <a:pt x="108" y="6"/>
                    </a:cubicBezTo>
                    <a:cubicBezTo>
                      <a:pt x="107" y="6"/>
                      <a:pt x="106" y="6"/>
                      <a:pt x="106"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7" name="Freeform 109"/>
              <p:cNvSpPr/>
              <p:nvPr/>
            </p:nvSpPr>
            <p:spPr bwMode="auto">
              <a:xfrm>
                <a:off x="4504" y="1448"/>
                <a:ext cx="378" cy="189"/>
              </a:xfrm>
              <a:custGeom>
                <a:avLst/>
                <a:gdLst>
                  <a:gd name="T0" fmla="*/ 37 w 160"/>
                  <a:gd name="T1" fmla="*/ 54 h 80"/>
                  <a:gd name="T2" fmla="*/ 130 w 160"/>
                  <a:gd name="T3" fmla="*/ 17 h 80"/>
                  <a:gd name="T4" fmla="*/ 47 w 160"/>
                  <a:gd name="T5" fmla="*/ 79 h 80"/>
                  <a:gd name="T6" fmla="*/ 37 w 160"/>
                  <a:gd name="T7" fmla="*/ 54 h 80"/>
                </a:gdLst>
                <a:ahLst/>
                <a:cxnLst>
                  <a:cxn ang="0">
                    <a:pos x="T0" y="T1"/>
                  </a:cxn>
                  <a:cxn ang="0">
                    <a:pos x="T2" y="T3"/>
                  </a:cxn>
                  <a:cxn ang="0">
                    <a:pos x="T4" y="T5"/>
                  </a:cxn>
                  <a:cxn ang="0">
                    <a:pos x="T6" y="T7"/>
                  </a:cxn>
                </a:cxnLst>
                <a:rect l="0" t="0" r="r" b="b"/>
                <a:pathLst>
                  <a:path w="160" h="80">
                    <a:moveTo>
                      <a:pt x="37" y="54"/>
                    </a:moveTo>
                    <a:cubicBezTo>
                      <a:pt x="37" y="54"/>
                      <a:pt x="100" y="0"/>
                      <a:pt x="130" y="17"/>
                    </a:cubicBezTo>
                    <a:cubicBezTo>
                      <a:pt x="160" y="33"/>
                      <a:pt x="97" y="77"/>
                      <a:pt x="47" y="79"/>
                    </a:cubicBezTo>
                    <a:cubicBezTo>
                      <a:pt x="0" y="80"/>
                      <a:pt x="37" y="54"/>
                      <a:pt x="37"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8" name="Freeform 110"/>
              <p:cNvSpPr>
                <a:spLocks noEditPoints="1"/>
              </p:cNvSpPr>
              <p:nvPr/>
            </p:nvSpPr>
            <p:spPr bwMode="auto">
              <a:xfrm>
                <a:off x="4556" y="1476"/>
                <a:ext cx="277" cy="161"/>
              </a:xfrm>
              <a:custGeom>
                <a:avLst/>
                <a:gdLst>
                  <a:gd name="T0" fmla="*/ 5 w 117"/>
                  <a:gd name="T1" fmla="*/ 66 h 68"/>
                  <a:gd name="T2" fmla="*/ 0 w 117"/>
                  <a:gd name="T3" fmla="*/ 59 h 68"/>
                  <a:gd name="T4" fmla="*/ 14 w 117"/>
                  <a:gd name="T5" fmla="*/ 41 h 68"/>
                  <a:gd name="T6" fmla="*/ 14 w 117"/>
                  <a:gd name="T7" fmla="*/ 41 h 68"/>
                  <a:gd name="T8" fmla="*/ 14 w 117"/>
                  <a:gd name="T9" fmla="*/ 41 h 68"/>
                  <a:gd name="T10" fmla="*/ 14 w 117"/>
                  <a:gd name="T11" fmla="*/ 41 h 68"/>
                  <a:gd name="T12" fmla="*/ 14 w 117"/>
                  <a:gd name="T13" fmla="*/ 41 h 68"/>
                  <a:gd name="T14" fmla="*/ 95 w 117"/>
                  <a:gd name="T15" fmla="*/ 0 h 68"/>
                  <a:gd name="T16" fmla="*/ 108 w 117"/>
                  <a:gd name="T17" fmla="*/ 3 h 68"/>
                  <a:gd name="T18" fmla="*/ 117 w 117"/>
                  <a:gd name="T19" fmla="*/ 16 h 68"/>
                  <a:gd name="T20" fmla="*/ 86 w 117"/>
                  <a:gd name="T21" fmla="*/ 49 h 68"/>
                  <a:gd name="T22" fmla="*/ 25 w 117"/>
                  <a:gd name="T23" fmla="*/ 68 h 68"/>
                  <a:gd name="T24" fmla="*/ 20 w 117"/>
                  <a:gd name="T25" fmla="*/ 68 h 68"/>
                  <a:gd name="T26" fmla="*/ 5 w 117"/>
                  <a:gd name="T27" fmla="*/ 66 h 68"/>
                  <a:gd name="T28" fmla="*/ 16 w 117"/>
                  <a:gd name="T29" fmla="*/ 44 h 68"/>
                  <a:gd name="T30" fmla="*/ 9 w 117"/>
                  <a:gd name="T31" fmla="*/ 49 h 68"/>
                  <a:gd name="T32" fmla="*/ 3 w 117"/>
                  <a:gd name="T33" fmla="*/ 59 h 68"/>
                  <a:gd name="T34" fmla="*/ 6 w 117"/>
                  <a:gd name="T35" fmla="*/ 63 h 68"/>
                  <a:gd name="T36" fmla="*/ 20 w 117"/>
                  <a:gd name="T37" fmla="*/ 65 h 68"/>
                  <a:gd name="T38" fmla="*/ 25 w 117"/>
                  <a:gd name="T39" fmla="*/ 65 h 68"/>
                  <a:gd name="T40" fmla="*/ 85 w 117"/>
                  <a:gd name="T41" fmla="*/ 46 h 68"/>
                  <a:gd name="T42" fmla="*/ 114 w 117"/>
                  <a:gd name="T43" fmla="*/ 16 h 68"/>
                  <a:gd name="T44" fmla="*/ 107 w 117"/>
                  <a:gd name="T45" fmla="*/ 6 h 68"/>
                  <a:gd name="T46" fmla="*/ 95 w 117"/>
                  <a:gd name="T47" fmla="*/ 3 h 68"/>
                  <a:gd name="T48" fmla="*/ 44 w 117"/>
                  <a:gd name="T49" fmla="*/ 23 h 68"/>
                  <a:gd name="T50" fmla="*/ 16 w 117"/>
                  <a:gd name="T51" fmla="*/ 43 h 68"/>
                  <a:gd name="T52" fmla="*/ 15 w 117"/>
                  <a:gd name="T53" fmla="*/ 42 h 68"/>
                  <a:gd name="T54" fmla="*/ 16 w 117"/>
                  <a:gd name="T55"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7" h="68">
                    <a:moveTo>
                      <a:pt x="5" y="66"/>
                    </a:moveTo>
                    <a:cubicBezTo>
                      <a:pt x="1" y="64"/>
                      <a:pt x="0" y="62"/>
                      <a:pt x="0" y="59"/>
                    </a:cubicBezTo>
                    <a:cubicBezTo>
                      <a:pt x="0" y="51"/>
                      <a:pt x="13" y="42"/>
                      <a:pt x="14" y="41"/>
                    </a:cubicBezTo>
                    <a:cubicBezTo>
                      <a:pt x="14" y="41"/>
                      <a:pt x="14" y="41"/>
                      <a:pt x="14" y="41"/>
                    </a:cubicBezTo>
                    <a:cubicBezTo>
                      <a:pt x="14" y="41"/>
                      <a:pt x="14" y="41"/>
                      <a:pt x="14" y="41"/>
                    </a:cubicBezTo>
                    <a:cubicBezTo>
                      <a:pt x="14" y="41"/>
                      <a:pt x="14" y="41"/>
                      <a:pt x="14" y="41"/>
                    </a:cubicBezTo>
                    <a:cubicBezTo>
                      <a:pt x="14" y="41"/>
                      <a:pt x="14" y="41"/>
                      <a:pt x="14" y="41"/>
                    </a:cubicBezTo>
                    <a:cubicBezTo>
                      <a:pt x="17" y="39"/>
                      <a:pt x="62" y="0"/>
                      <a:pt x="95" y="0"/>
                    </a:cubicBezTo>
                    <a:cubicBezTo>
                      <a:pt x="100" y="0"/>
                      <a:pt x="104" y="1"/>
                      <a:pt x="108" y="3"/>
                    </a:cubicBezTo>
                    <a:cubicBezTo>
                      <a:pt x="114" y="6"/>
                      <a:pt x="117" y="11"/>
                      <a:pt x="117" y="16"/>
                    </a:cubicBezTo>
                    <a:cubicBezTo>
                      <a:pt x="117" y="27"/>
                      <a:pt x="104" y="39"/>
                      <a:pt x="86" y="49"/>
                    </a:cubicBezTo>
                    <a:cubicBezTo>
                      <a:pt x="69" y="59"/>
                      <a:pt x="46" y="67"/>
                      <a:pt x="25" y="68"/>
                    </a:cubicBezTo>
                    <a:cubicBezTo>
                      <a:pt x="23" y="68"/>
                      <a:pt x="22" y="68"/>
                      <a:pt x="20" y="68"/>
                    </a:cubicBezTo>
                    <a:cubicBezTo>
                      <a:pt x="13" y="68"/>
                      <a:pt x="8" y="67"/>
                      <a:pt x="5" y="66"/>
                    </a:cubicBezTo>
                    <a:close/>
                    <a:moveTo>
                      <a:pt x="16" y="44"/>
                    </a:moveTo>
                    <a:cubicBezTo>
                      <a:pt x="16" y="44"/>
                      <a:pt x="12" y="46"/>
                      <a:pt x="9" y="49"/>
                    </a:cubicBezTo>
                    <a:cubicBezTo>
                      <a:pt x="6" y="52"/>
                      <a:pt x="3" y="57"/>
                      <a:pt x="3" y="59"/>
                    </a:cubicBezTo>
                    <a:cubicBezTo>
                      <a:pt x="3" y="61"/>
                      <a:pt x="3" y="62"/>
                      <a:pt x="6" y="63"/>
                    </a:cubicBezTo>
                    <a:cubicBezTo>
                      <a:pt x="9" y="64"/>
                      <a:pt x="13" y="65"/>
                      <a:pt x="20" y="65"/>
                    </a:cubicBezTo>
                    <a:cubicBezTo>
                      <a:pt x="22" y="65"/>
                      <a:pt x="23" y="65"/>
                      <a:pt x="25" y="65"/>
                    </a:cubicBezTo>
                    <a:cubicBezTo>
                      <a:pt x="45" y="64"/>
                      <a:pt x="67" y="57"/>
                      <a:pt x="85" y="46"/>
                    </a:cubicBezTo>
                    <a:cubicBezTo>
                      <a:pt x="102" y="37"/>
                      <a:pt x="114" y="24"/>
                      <a:pt x="114" y="16"/>
                    </a:cubicBezTo>
                    <a:cubicBezTo>
                      <a:pt x="114" y="12"/>
                      <a:pt x="112" y="9"/>
                      <a:pt x="107" y="6"/>
                    </a:cubicBezTo>
                    <a:cubicBezTo>
                      <a:pt x="103" y="4"/>
                      <a:pt x="99" y="3"/>
                      <a:pt x="95" y="3"/>
                    </a:cubicBezTo>
                    <a:cubicBezTo>
                      <a:pt x="79" y="3"/>
                      <a:pt x="59" y="13"/>
                      <a:pt x="44" y="23"/>
                    </a:cubicBezTo>
                    <a:cubicBezTo>
                      <a:pt x="28" y="33"/>
                      <a:pt x="16" y="43"/>
                      <a:pt x="16" y="43"/>
                    </a:cubicBezTo>
                    <a:cubicBezTo>
                      <a:pt x="15" y="42"/>
                      <a:pt x="15" y="42"/>
                      <a:pt x="15" y="42"/>
                    </a:cubicBezTo>
                    <a:lnTo>
                      <a:pt x="16" y="44"/>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9" name="Freeform 111"/>
              <p:cNvSpPr>
                <a:spLocks noEditPoints="1"/>
              </p:cNvSpPr>
              <p:nvPr/>
            </p:nvSpPr>
            <p:spPr bwMode="auto">
              <a:xfrm>
                <a:off x="4586" y="1498"/>
                <a:ext cx="211" cy="123"/>
              </a:xfrm>
              <a:custGeom>
                <a:avLst/>
                <a:gdLst>
                  <a:gd name="T0" fmla="*/ 2 w 89"/>
                  <a:gd name="T1" fmla="*/ 51 h 52"/>
                  <a:gd name="T2" fmla="*/ 0 w 89"/>
                  <a:gd name="T3" fmla="*/ 47 h 52"/>
                  <a:gd name="T4" fmla="*/ 6 w 89"/>
                  <a:gd name="T5" fmla="*/ 39 h 52"/>
                  <a:gd name="T6" fmla="*/ 12 w 89"/>
                  <a:gd name="T7" fmla="*/ 34 h 52"/>
                  <a:gd name="T8" fmla="*/ 76 w 89"/>
                  <a:gd name="T9" fmla="*/ 0 h 52"/>
                  <a:gd name="T10" fmla="*/ 83 w 89"/>
                  <a:gd name="T11" fmla="*/ 2 h 52"/>
                  <a:gd name="T12" fmla="*/ 89 w 89"/>
                  <a:gd name="T13" fmla="*/ 11 h 52"/>
                  <a:gd name="T14" fmla="*/ 65 w 89"/>
                  <a:gd name="T15" fmla="*/ 36 h 52"/>
                  <a:gd name="T16" fmla="*/ 18 w 89"/>
                  <a:gd name="T17" fmla="*/ 51 h 52"/>
                  <a:gd name="T18" fmla="*/ 10 w 89"/>
                  <a:gd name="T19" fmla="*/ 52 h 52"/>
                  <a:gd name="T20" fmla="*/ 2 w 89"/>
                  <a:gd name="T21" fmla="*/ 51 h 52"/>
                  <a:gd name="T22" fmla="*/ 13 w 89"/>
                  <a:gd name="T23" fmla="*/ 37 h 52"/>
                  <a:gd name="T24" fmla="*/ 8 w 89"/>
                  <a:gd name="T25" fmla="*/ 41 h 52"/>
                  <a:gd name="T26" fmla="*/ 3 w 89"/>
                  <a:gd name="T27" fmla="*/ 47 h 52"/>
                  <a:gd name="T28" fmla="*/ 4 w 89"/>
                  <a:gd name="T29" fmla="*/ 48 h 52"/>
                  <a:gd name="T30" fmla="*/ 10 w 89"/>
                  <a:gd name="T31" fmla="*/ 49 h 52"/>
                  <a:gd name="T32" fmla="*/ 17 w 89"/>
                  <a:gd name="T33" fmla="*/ 48 h 52"/>
                  <a:gd name="T34" fmla="*/ 64 w 89"/>
                  <a:gd name="T35" fmla="*/ 33 h 52"/>
                  <a:gd name="T36" fmla="*/ 86 w 89"/>
                  <a:gd name="T37" fmla="*/ 11 h 52"/>
                  <a:gd name="T38" fmla="*/ 82 w 89"/>
                  <a:gd name="T39" fmla="*/ 4 h 52"/>
                  <a:gd name="T40" fmla="*/ 76 w 89"/>
                  <a:gd name="T41" fmla="*/ 3 h 52"/>
                  <a:gd name="T42" fmla="*/ 37 w 89"/>
                  <a:gd name="T43" fmla="*/ 20 h 52"/>
                  <a:gd name="T44" fmla="*/ 14 w 89"/>
                  <a:gd name="T45" fmla="*/ 37 h 52"/>
                  <a:gd name="T46" fmla="*/ 13 w 89"/>
                  <a:gd name="T47" fmla="*/ 36 h 52"/>
                  <a:gd name="T48" fmla="*/ 13 w 89"/>
                  <a:gd name="T49" fmla="*/ 3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52">
                    <a:moveTo>
                      <a:pt x="2" y="51"/>
                    </a:moveTo>
                    <a:cubicBezTo>
                      <a:pt x="1" y="50"/>
                      <a:pt x="0" y="49"/>
                      <a:pt x="0" y="47"/>
                    </a:cubicBezTo>
                    <a:cubicBezTo>
                      <a:pt x="0" y="44"/>
                      <a:pt x="3" y="41"/>
                      <a:pt x="6" y="39"/>
                    </a:cubicBezTo>
                    <a:cubicBezTo>
                      <a:pt x="9" y="36"/>
                      <a:pt x="11" y="35"/>
                      <a:pt x="12" y="34"/>
                    </a:cubicBezTo>
                    <a:cubicBezTo>
                      <a:pt x="14" y="33"/>
                      <a:pt x="55" y="0"/>
                      <a:pt x="76" y="0"/>
                    </a:cubicBezTo>
                    <a:cubicBezTo>
                      <a:pt x="79" y="0"/>
                      <a:pt x="81" y="0"/>
                      <a:pt x="83" y="2"/>
                    </a:cubicBezTo>
                    <a:cubicBezTo>
                      <a:pt x="87" y="4"/>
                      <a:pt x="89" y="7"/>
                      <a:pt x="89" y="11"/>
                    </a:cubicBezTo>
                    <a:cubicBezTo>
                      <a:pt x="89" y="20"/>
                      <a:pt x="79" y="28"/>
                      <a:pt x="65" y="36"/>
                    </a:cubicBezTo>
                    <a:cubicBezTo>
                      <a:pt x="51" y="43"/>
                      <a:pt x="34" y="49"/>
                      <a:pt x="18" y="51"/>
                    </a:cubicBezTo>
                    <a:cubicBezTo>
                      <a:pt x="15" y="51"/>
                      <a:pt x="12" y="52"/>
                      <a:pt x="10" y="52"/>
                    </a:cubicBezTo>
                    <a:cubicBezTo>
                      <a:pt x="6" y="52"/>
                      <a:pt x="4" y="51"/>
                      <a:pt x="2" y="51"/>
                    </a:cubicBezTo>
                    <a:close/>
                    <a:moveTo>
                      <a:pt x="13" y="37"/>
                    </a:moveTo>
                    <a:cubicBezTo>
                      <a:pt x="13" y="37"/>
                      <a:pt x="11" y="39"/>
                      <a:pt x="8" y="41"/>
                    </a:cubicBezTo>
                    <a:cubicBezTo>
                      <a:pt x="5" y="43"/>
                      <a:pt x="2" y="46"/>
                      <a:pt x="3" y="47"/>
                    </a:cubicBezTo>
                    <a:cubicBezTo>
                      <a:pt x="3" y="47"/>
                      <a:pt x="3" y="47"/>
                      <a:pt x="4" y="48"/>
                    </a:cubicBezTo>
                    <a:cubicBezTo>
                      <a:pt x="5" y="48"/>
                      <a:pt x="7" y="49"/>
                      <a:pt x="10" y="49"/>
                    </a:cubicBezTo>
                    <a:cubicBezTo>
                      <a:pt x="12" y="49"/>
                      <a:pt x="14" y="48"/>
                      <a:pt x="17" y="48"/>
                    </a:cubicBezTo>
                    <a:cubicBezTo>
                      <a:pt x="33" y="46"/>
                      <a:pt x="50" y="40"/>
                      <a:pt x="64" y="33"/>
                    </a:cubicBezTo>
                    <a:cubicBezTo>
                      <a:pt x="77" y="26"/>
                      <a:pt x="87" y="17"/>
                      <a:pt x="86" y="11"/>
                    </a:cubicBezTo>
                    <a:cubicBezTo>
                      <a:pt x="86" y="9"/>
                      <a:pt x="85" y="6"/>
                      <a:pt x="82" y="4"/>
                    </a:cubicBezTo>
                    <a:cubicBezTo>
                      <a:pt x="80" y="3"/>
                      <a:pt x="78" y="3"/>
                      <a:pt x="76" y="3"/>
                    </a:cubicBezTo>
                    <a:cubicBezTo>
                      <a:pt x="66" y="3"/>
                      <a:pt x="50" y="11"/>
                      <a:pt x="37" y="20"/>
                    </a:cubicBezTo>
                    <a:cubicBezTo>
                      <a:pt x="24" y="28"/>
                      <a:pt x="14" y="37"/>
                      <a:pt x="14" y="37"/>
                    </a:cubicBezTo>
                    <a:cubicBezTo>
                      <a:pt x="13" y="36"/>
                      <a:pt x="13" y="36"/>
                      <a:pt x="13" y="36"/>
                    </a:cubicBezTo>
                    <a:lnTo>
                      <a:pt x="13" y="37"/>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0" name="Freeform 112"/>
              <p:cNvSpPr/>
              <p:nvPr/>
            </p:nvSpPr>
            <p:spPr bwMode="auto">
              <a:xfrm>
                <a:off x="4499" y="1606"/>
                <a:ext cx="350" cy="138"/>
              </a:xfrm>
              <a:custGeom>
                <a:avLst/>
                <a:gdLst>
                  <a:gd name="T0" fmla="*/ 41 w 148"/>
                  <a:gd name="T1" fmla="*/ 14 h 58"/>
                  <a:gd name="T2" fmla="*/ 131 w 148"/>
                  <a:gd name="T3" fmla="*/ 26 h 58"/>
                  <a:gd name="T4" fmla="*/ 38 w 148"/>
                  <a:gd name="T5" fmla="*/ 38 h 58"/>
                  <a:gd name="T6" fmla="*/ 41 w 148"/>
                  <a:gd name="T7" fmla="*/ 14 h 58"/>
                </a:gdLst>
                <a:ahLst/>
                <a:cxnLst>
                  <a:cxn ang="0">
                    <a:pos x="T0" y="T1"/>
                  </a:cxn>
                  <a:cxn ang="0">
                    <a:pos x="T2" y="T3"/>
                  </a:cxn>
                  <a:cxn ang="0">
                    <a:pos x="T4" y="T5"/>
                  </a:cxn>
                  <a:cxn ang="0">
                    <a:pos x="T6" y="T7"/>
                  </a:cxn>
                </a:cxnLst>
                <a:rect l="0" t="0" r="r" b="b"/>
                <a:pathLst>
                  <a:path w="148" h="57">
                    <a:moveTo>
                      <a:pt x="41" y="14"/>
                    </a:moveTo>
                    <a:cubicBezTo>
                      <a:pt x="41" y="14"/>
                      <a:pt x="115" y="0"/>
                      <a:pt x="131" y="26"/>
                    </a:cubicBezTo>
                    <a:cubicBezTo>
                      <a:pt x="148" y="52"/>
                      <a:pt x="78" y="58"/>
                      <a:pt x="38" y="38"/>
                    </a:cubicBezTo>
                    <a:cubicBezTo>
                      <a:pt x="0" y="18"/>
                      <a:pt x="41" y="14"/>
                      <a:pt x="41"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1" name="Freeform 113"/>
              <p:cNvSpPr>
                <a:spLocks noEditPoints="1"/>
              </p:cNvSpPr>
              <p:nvPr/>
            </p:nvSpPr>
            <p:spPr bwMode="auto">
              <a:xfrm>
                <a:off x="4549" y="1628"/>
                <a:ext cx="269" cy="101"/>
              </a:xfrm>
              <a:custGeom>
                <a:avLst/>
                <a:gdLst>
                  <a:gd name="T0" fmla="*/ 16 w 114"/>
                  <a:gd name="T1" fmla="*/ 30 h 43"/>
                  <a:gd name="T2" fmla="*/ 0 w 114"/>
                  <a:gd name="T3" fmla="*/ 14 h 43"/>
                  <a:gd name="T4" fmla="*/ 10 w 114"/>
                  <a:gd name="T5" fmla="*/ 5 h 43"/>
                  <a:gd name="T6" fmla="*/ 20 w 114"/>
                  <a:gd name="T7" fmla="*/ 4 h 43"/>
                  <a:gd name="T8" fmla="*/ 62 w 114"/>
                  <a:gd name="T9" fmla="*/ 0 h 43"/>
                  <a:gd name="T10" fmla="*/ 112 w 114"/>
                  <a:gd name="T11" fmla="*/ 16 h 43"/>
                  <a:gd name="T12" fmla="*/ 114 w 114"/>
                  <a:gd name="T13" fmla="*/ 24 h 43"/>
                  <a:gd name="T14" fmla="*/ 73 w 114"/>
                  <a:gd name="T15" fmla="*/ 43 h 43"/>
                  <a:gd name="T16" fmla="*/ 16 w 114"/>
                  <a:gd name="T17" fmla="*/ 30 h 43"/>
                  <a:gd name="T18" fmla="*/ 20 w 114"/>
                  <a:gd name="T19" fmla="*/ 6 h 43"/>
                  <a:gd name="T20" fmla="*/ 11 w 114"/>
                  <a:gd name="T21" fmla="*/ 8 h 43"/>
                  <a:gd name="T22" fmla="*/ 3 w 114"/>
                  <a:gd name="T23" fmla="*/ 14 h 43"/>
                  <a:gd name="T24" fmla="*/ 18 w 114"/>
                  <a:gd name="T25" fmla="*/ 27 h 43"/>
                  <a:gd name="T26" fmla="*/ 73 w 114"/>
                  <a:gd name="T27" fmla="*/ 40 h 43"/>
                  <a:gd name="T28" fmla="*/ 100 w 114"/>
                  <a:gd name="T29" fmla="*/ 35 h 43"/>
                  <a:gd name="T30" fmla="*/ 111 w 114"/>
                  <a:gd name="T31" fmla="*/ 24 h 43"/>
                  <a:gd name="T32" fmla="*/ 109 w 114"/>
                  <a:gd name="T33" fmla="*/ 18 h 43"/>
                  <a:gd name="T34" fmla="*/ 62 w 114"/>
                  <a:gd name="T35" fmla="*/ 3 h 43"/>
                  <a:gd name="T36" fmla="*/ 20 w 114"/>
                  <a:gd name="T37" fmla="*/ 6 h 43"/>
                  <a:gd name="T38" fmla="*/ 20 w 114"/>
                  <a:gd name="T39" fmla="*/ 5 h 43"/>
                  <a:gd name="T40" fmla="*/ 20 w 114"/>
                  <a:gd name="T41"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43">
                    <a:moveTo>
                      <a:pt x="16" y="30"/>
                    </a:moveTo>
                    <a:cubicBezTo>
                      <a:pt x="4" y="24"/>
                      <a:pt x="0" y="19"/>
                      <a:pt x="0" y="14"/>
                    </a:cubicBezTo>
                    <a:cubicBezTo>
                      <a:pt x="0" y="9"/>
                      <a:pt x="5" y="7"/>
                      <a:pt x="10" y="5"/>
                    </a:cubicBezTo>
                    <a:cubicBezTo>
                      <a:pt x="15" y="4"/>
                      <a:pt x="20" y="4"/>
                      <a:pt x="20" y="4"/>
                    </a:cubicBezTo>
                    <a:cubicBezTo>
                      <a:pt x="22" y="3"/>
                      <a:pt x="41" y="0"/>
                      <a:pt x="62" y="0"/>
                    </a:cubicBezTo>
                    <a:cubicBezTo>
                      <a:pt x="82" y="0"/>
                      <a:pt x="103" y="3"/>
                      <a:pt x="112" y="16"/>
                    </a:cubicBezTo>
                    <a:cubicBezTo>
                      <a:pt x="113" y="19"/>
                      <a:pt x="114" y="22"/>
                      <a:pt x="114" y="24"/>
                    </a:cubicBezTo>
                    <a:cubicBezTo>
                      <a:pt x="114" y="37"/>
                      <a:pt x="95" y="42"/>
                      <a:pt x="73" y="43"/>
                    </a:cubicBezTo>
                    <a:cubicBezTo>
                      <a:pt x="54" y="43"/>
                      <a:pt x="33" y="39"/>
                      <a:pt x="16" y="30"/>
                    </a:cubicBezTo>
                    <a:close/>
                    <a:moveTo>
                      <a:pt x="20" y="6"/>
                    </a:moveTo>
                    <a:cubicBezTo>
                      <a:pt x="20" y="7"/>
                      <a:pt x="16" y="7"/>
                      <a:pt x="11" y="8"/>
                    </a:cubicBezTo>
                    <a:cubicBezTo>
                      <a:pt x="6" y="10"/>
                      <a:pt x="2" y="12"/>
                      <a:pt x="3" y="14"/>
                    </a:cubicBezTo>
                    <a:cubicBezTo>
                      <a:pt x="2" y="17"/>
                      <a:pt x="6" y="21"/>
                      <a:pt x="18" y="27"/>
                    </a:cubicBezTo>
                    <a:cubicBezTo>
                      <a:pt x="34" y="36"/>
                      <a:pt x="55" y="40"/>
                      <a:pt x="73" y="40"/>
                    </a:cubicBezTo>
                    <a:cubicBezTo>
                      <a:pt x="84" y="40"/>
                      <a:pt x="93" y="38"/>
                      <a:pt x="100" y="35"/>
                    </a:cubicBezTo>
                    <a:cubicBezTo>
                      <a:pt x="108" y="33"/>
                      <a:pt x="111" y="29"/>
                      <a:pt x="111" y="24"/>
                    </a:cubicBezTo>
                    <a:cubicBezTo>
                      <a:pt x="111" y="22"/>
                      <a:pt x="111" y="20"/>
                      <a:pt x="109" y="18"/>
                    </a:cubicBezTo>
                    <a:cubicBezTo>
                      <a:pt x="102" y="6"/>
                      <a:pt x="81" y="3"/>
                      <a:pt x="62" y="3"/>
                    </a:cubicBezTo>
                    <a:cubicBezTo>
                      <a:pt x="40" y="3"/>
                      <a:pt x="20" y="6"/>
                      <a:pt x="20" y="6"/>
                    </a:cubicBezTo>
                    <a:cubicBezTo>
                      <a:pt x="20" y="5"/>
                      <a:pt x="20" y="5"/>
                      <a:pt x="20" y="5"/>
                    </a:cubicBezTo>
                    <a:lnTo>
                      <a:pt x="20" y="6"/>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2" name="Freeform 114"/>
              <p:cNvSpPr>
                <a:spLocks noEditPoints="1"/>
              </p:cNvSpPr>
              <p:nvPr/>
            </p:nvSpPr>
            <p:spPr bwMode="auto">
              <a:xfrm>
                <a:off x="4577" y="1644"/>
                <a:ext cx="208" cy="69"/>
              </a:xfrm>
              <a:custGeom>
                <a:avLst/>
                <a:gdLst>
                  <a:gd name="T0" fmla="*/ 13 w 88"/>
                  <a:gd name="T1" fmla="*/ 19 h 29"/>
                  <a:gd name="T2" fmla="*/ 0 w 88"/>
                  <a:gd name="T3" fmla="*/ 9 h 29"/>
                  <a:gd name="T4" fmla="*/ 8 w 88"/>
                  <a:gd name="T5" fmla="*/ 4 h 29"/>
                  <a:gd name="T6" fmla="*/ 15 w 88"/>
                  <a:gd name="T7" fmla="*/ 3 h 29"/>
                  <a:gd name="T8" fmla="*/ 54 w 88"/>
                  <a:gd name="T9" fmla="*/ 0 h 29"/>
                  <a:gd name="T10" fmla="*/ 87 w 88"/>
                  <a:gd name="T11" fmla="*/ 9 h 29"/>
                  <a:gd name="T12" fmla="*/ 88 w 88"/>
                  <a:gd name="T13" fmla="*/ 15 h 29"/>
                  <a:gd name="T14" fmla="*/ 59 w 88"/>
                  <a:gd name="T15" fmla="*/ 29 h 29"/>
                  <a:gd name="T16" fmla="*/ 13 w 88"/>
                  <a:gd name="T17" fmla="*/ 19 h 29"/>
                  <a:gd name="T18" fmla="*/ 16 w 88"/>
                  <a:gd name="T19" fmla="*/ 6 h 29"/>
                  <a:gd name="T20" fmla="*/ 4 w 88"/>
                  <a:gd name="T21" fmla="*/ 8 h 29"/>
                  <a:gd name="T22" fmla="*/ 3 w 88"/>
                  <a:gd name="T23" fmla="*/ 9 h 29"/>
                  <a:gd name="T24" fmla="*/ 5 w 88"/>
                  <a:gd name="T25" fmla="*/ 12 h 29"/>
                  <a:gd name="T26" fmla="*/ 14 w 88"/>
                  <a:gd name="T27" fmla="*/ 17 h 29"/>
                  <a:gd name="T28" fmla="*/ 59 w 88"/>
                  <a:gd name="T29" fmla="*/ 26 h 29"/>
                  <a:gd name="T30" fmla="*/ 78 w 88"/>
                  <a:gd name="T31" fmla="*/ 23 h 29"/>
                  <a:gd name="T32" fmla="*/ 85 w 88"/>
                  <a:gd name="T33" fmla="*/ 15 h 29"/>
                  <a:gd name="T34" fmla="*/ 84 w 88"/>
                  <a:gd name="T35" fmla="*/ 11 h 29"/>
                  <a:gd name="T36" fmla="*/ 54 w 88"/>
                  <a:gd name="T37" fmla="*/ 3 h 29"/>
                  <a:gd name="T38" fmla="*/ 16 w 88"/>
                  <a:gd name="T39" fmla="*/ 6 h 29"/>
                  <a:gd name="T40" fmla="*/ 16 w 88"/>
                  <a:gd name="T41" fmla="*/ 5 h 29"/>
                  <a:gd name="T42" fmla="*/ 16 w 88"/>
                  <a:gd name="T43"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28">
                    <a:moveTo>
                      <a:pt x="13" y="19"/>
                    </a:moveTo>
                    <a:cubicBezTo>
                      <a:pt x="4" y="15"/>
                      <a:pt x="0" y="13"/>
                      <a:pt x="0" y="9"/>
                    </a:cubicBezTo>
                    <a:cubicBezTo>
                      <a:pt x="0" y="5"/>
                      <a:pt x="5" y="5"/>
                      <a:pt x="8" y="4"/>
                    </a:cubicBezTo>
                    <a:cubicBezTo>
                      <a:pt x="11" y="3"/>
                      <a:pt x="15" y="3"/>
                      <a:pt x="15" y="3"/>
                    </a:cubicBezTo>
                    <a:cubicBezTo>
                      <a:pt x="17" y="3"/>
                      <a:pt x="36" y="0"/>
                      <a:pt x="54" y="0"/>
                    </a:cubicBezTo>
                    <a:cubicBezTo>
                      <a:pt x="68" y="0"/>
                      <a:pt x="82" y="2"/>
                      <a:pt x="87" y="9"/>
                    </a:cubicBezTo>
                    <a:cubicBezTo>
                      <a:pt x="88" y="12"/>
                      <a:pt x="88" y="14"/>
                      <a:pt x="88" y="15"/>
                    </a:cubicBezTo>
                    <a:cubicBezTo>
                      <a:pt x="88" y="25"/>
                      <a:pt x="75" y="28"/>
                      <a:pt x="59" y="29"/>
                    </a:cubicBezTo>
                    <a:cubicBezTo>
                      <a:pt x="44" y="29"/>
                      <a:pt x="27" y="25"/>
                      <a:pt x="13" y="19"/>
                    </a:cubicBezTo>
                    <a:close/>
                    <a:moveTo>
                      <a:pt x="16" y="6"/>
                    </a:moveTo>
                    <a:cubicBezTo>
                      <a:pt x="16" y="6"/>
                      <a:pt x="8" y="7"/>
                      <a:pt x="4" y="8"/>
                    </a:cubicBezTo>
                    <a:cubicBezTo>
                      <a:pt x="3" y="9"/>
                      <a:pt x="3" y="9"/>
                      <a:pt x="3" y="9"/>
                    </a:cubicBezTo>
                    <a:cubicBezTo>
                      <a:pt x="3" y="9"/>
                      <a:pt x="3" y="10"/>
                      <a:pt x="5" y="12"/>
                    </a:cubicBezTo>
                    <a:cubicBezTo>
                      <a:pt x="6" y="13"/>
                      <a:pt x="9" y="15"/>
                      <a:pt x="14" y="17"/>
                    </a:cubicBezTo>
                    <a:cubicBezTo>
                      <a:pt x="27" y="22"/>
                      <a:pt x="45" y="26"/>
                      <a:pt x="59" y="26"/>
                    </a:cubicBezTo>
                    <a:cubicBezTo>
                      <a:pt x="67" y="26"/>
                      <a:pt x="74" y="25"/>
                      <a:pt x="78" y="23"/>
                    </a:cubicBezTo>
                    <a:cubicBezTo>
                      <a:pt x="83" y="21"/>
                      <a:pt x="85" y="19"/>
                      <a:pt x="85" y="15"/>
                    </a:cubicBezTo>
                    <a:cubicBezTo>
                      <a:pt x="85" y="14"/>
                      <a:pt x="85" y="13"/>
                      <a:pt x="84" y="11"/>
                    </a:cubicBezTo>
                    <a:cubicBezTo>
                      <a:pt x="81" y="5"/>
                      <a:pt x="68" y="3"/>
                      <a:pt x="54" y="3"/>
                    </a:cubicBezTo>
                    <a:cubicBezTo>
                      <a:pt x="35" y="3"/>
                      <a:pt x="16" y="6"/>
                      <a:pt x="16" y="6"/>
                    </a:cubicBezTo>
                    <a:cubicBezTo>
                      <a:pt x="16" y="5"/>
                      <a:pt x="16" y="5"/>
                      <a:pt x="16" y="5"/>
                    </a:cubicBezTo>
                    <a:lnTo>
                      <a:pt x="16" y="6"/>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3" name="Freeform 115"/>
              <p:cNvSpPr/>
              <p:nvPr/>
            </p:nvSpPr>
            <p:spPr bwMode="auto">
              <a:xfrm>
                <a:off x="4168" y="1448"/>
                <a:ext cx="369" cy="201"/>
              </a:xfrm>
              <a:custGeom>
                <a:avLst/>
                <a:gdLst>
                  <a:gd name="T0" fmla="*/ 121 w 156"/>
                  <a:gd name="T1" fmla="*/ 57 h 85"/>
                  <a:gd name="T2" fmla="*/ 30 w 156"/>
                  <a:gd name="T3" fmla="*/ 14 h 85"/>
                  <a:gd name="T4" fmla="*/ 110 w 156"/>
                  <a:gd name="T5" fmla="*/ 80 h 85"/>
                  <a:gd name="T6" fmla="*/ 121 w 156"/>
                  <a:gd name="T7" fmla="*/ 57 h 85"/>
                </a:gdLst>
                <a:ahLst/>
                <a:cxnLst>
                  <a:cxn ang="0">
                    <a:pos x="T0" y="T1"/>
                  </a:cxn>
                  <a:cxn ang="0">
                    <a:pos x="T2" y="T3"/>
                  </a:cxn>
                  <a:cxn ang="0">
                    <a:pos x="T4" y="T5"/>
                  </a:cxn>
                  <a:cxn ang="0">
                    <a:pos x="T6" y="T7"/>
                  </a:cxn>
                </a:cxnLst>
                <a:rect l="0" t="0" r="r" b="b"/>
                <a:pathLst>
                  <a:path w="156" h="85">
                    <a:moveTo>
                      <a:pt x="121" y="57"/>
                    </a:moveTo>
                    <a:cubicBezTo>
                      <a:pt x="121" y="57"/>
                      <a:pt x="61" y="0"/>
                      <a:pt x="30" y="14"/>
                    </a:cubicBezTo>
                    <a:cubicBezTo>
                      <a:pt x="0" y="29"/>
                      <a:pt x="60" y="76"/>
                      <a:pt x="110" y="80"/>
                    </a:cubicBezTo>
                    <a:cubicBezTo>
                      <a:pt x="156" y="85"/>
                      <a:pt x="121" y="57"/>
                      <a:pt x="121"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4" name="Freeform 116"/>
              <p:cNvSpPr>
                <a:spLocks noEditPoints="1"/>
              </p:cNvSpPr>
              <p:nvPr/>
            </p:nvSpPr>
            <p:spPr bwMode="auto">
              <a:xfrm>
                <a:off x="4217" y="1472"/>
                <a:ext cx="270" cy="170"/>
              </a:xfrm>
              <a:custGeom>
                <a:avLst/>
                <a:gdLst>
                  <a:gd name="T0" fmla="*/ 89 w 114"/>
                  <a:gd name="T1" fmla="*/ 72 h 72"/>
                  <a:gd name="T2" fmla="*/ 29 w 114"/>
                  <a:gd name="T3" fmla="*/ 50 h 72"/>
                  <a:gd name="T4" fmla="*/ 0 w 114"/>
                  <a:gd name="T5" fmla="*/ 15 h 72"/>
                  <a:gd name="T6" fmla="*/ 9 w 114"/>
                  <a:gd name="T7" fmla="*/ 3 h 72"/>
                  <a:gd name="T8" fmla="*/ 21 w 114"/>
                  <a:gd name="T9" fmla="*/ 0 h 72"/>
                  <a:gd name="T10" fmla="*/ 101 w 114"/>
                  <a:gd name="T11" fmla="*/ 46 h 72"/>
                  <a:gd name="T12" fmla="*/ 101 w 114"/>
                  <a:gd name="T13" fmla="*/ 46 h 72"/>
                  <a:gd name="T14" fmla="*/ 114 w 114"/>
                  <a:gd name="T15" fmla="*/ 64 h 72"/>
                  <a:gd name="T16" fmla="*/ 110 w 114"/>
                  <a:gd name="T17" fmla="*/ 70 h 72"/>
                  <a:gd name="T18" fmla="*/ 98 w 114"/>
                  <a:gd name="T19" fmla="*/ 72 h 72"/>
                  <a:gd name="T20" fmla="*/ 89 w 114"/>
                  <a:gd name="T21" fmla="*/ 72 h 72"/>
                  <a:gd name="T22" fmla="*/ 21 w 114"/>
                  <a:gd name="T23" fmla="*/ 3 h 72"/>
                  <a:gd name="T24" fmla="*/ 10 w 114"/>
                  <a:gd name="T25" fmla="*/ 6 h 72"/>
                  <a:gd name="T26" fmla="*/ 3 w 114"/>
                  <a:gd name="T27" fmla="*/ 15 h 72"/>
                  <a:gd name="T28" fmla="*/ 31 w 114"/>
                  <a:gd name="T29" fmla="*/ 48 h 72"/>
                  <a:gd name="T30" fmla="*/ 89 w 114"/>
                  <a:gd name="T31" fmla="*/ 69 h 72"/>
                  <a:gd name="T32" fmla="*/ 98 w 114"/>
                  <a:gd name="T33" fmla="*/ 69 h 72"/>
                  <a:gd name="T34" fmla="*/ 109 w 114"/>
                  <a:gd name="T35" fmla="*/ 68 h 72"/>
                  <a:gd name="T36" fmla="*/ 111 w 114"/>
                  <a:gd name="T37" fmla="*/ 64 h 72"/>
                  <a:gd name="T38" fmla="*/ 105 w 114"/>
                  <a:gd name="T39" fmla="*/ 54 h 72"/>
                  <a:gd name="T40" fmla="*/ 99 w 114"/>
                  <a:gd name="T41" fmla="*/ 48 h 72"/>
                  <a:gd name="T42" fmla="*/ 100 w 114"/>
                  <a:gd name="T43" fmla="*/ 47 h 72"/>
                  <a:gd name="T44" fmla="*/ 99 w 114"/>
                  <a:gd name="T45" fmla="*/ 48 h 72"/>
                  <a:gd name="T46" fmla="*/ 72 w 114"/>
                  <a:gd name="T47" fmla="*/ 26 h 72"/>
                  <a:gd name="T48" fmla="*/ 21 w 114"/>
                  <a:gd name="T49"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72">
                    <a:moveTo>
                      <a:pt x="89" y="72"/>
                    </a:moveTo>
                    <a:cubicBezTo>
                      <a:pt x="68" y="70"/>
                      <a:pt x="46" y="61"/>
                      <a:pt x="29" y="50"/>
                    </a:cubicBezTo>
                    <a:cubicBezTo>
                      <a:pt x="12" y="39"/>
                      <a:pt x="0" y="26"/>
                      <a:pt x="0" y="15"/>
                    </a:cubicBezTo>
                    <a:cubicBezTo>
                      <a:pt x="0" y="10"/>
                      <a:pt x="3" y="6"/>
                      <a:pt x="9" y="3"/>
                    </a:cubicBezTo>
                    <a:cubicBezTo>
                      <a:pt x="13" y="1"/>
                      <a:pt x="17" y="0"/>
                      <a:pt x="21" y="0"/>
                    </a:cubicBezTo>
                    <a:cubicBezTo>
                      <a:pt x="54" y="1"/>
                      <a:pt x="101" y="46"/>
                      <a:pt x="101" y="46"/>
                    </a:cubicBezTo>
                    <a:cubicBezTo>
                      <a:pt x="101" y="46"/>
                      <a:pt x="101" y="46"/>
                      <a:pt x="101" y="46"/>
                    </a:cubicBezTo>
                    <a:cubicBezTo>
                      <a:pt x="102" y="47"/>
                      <a:pt x="114" y="56"/>
                      <a:pt x="114" y="64"/>
                    </a:cubicBezTo>
                    <a:cubicBezTo>
                      <a:pt x="114" y="67"/>
                      <a:pt x="113" y="69"/>
                      <a:pt x="110" y="70"/>
                    </a:cubicBezTo>
                    <a:cubicBezTo>
                      <a:pt x="108" y="72"/>
                      <a:pt x="103" y="72"/>
                      <a:pt x="98" y="72"/>
                    </a:cubicBezTo>
                    <a:cubicBezTo>
                      <a:pt x="95" y="72"/>
                      <a:pt x="92" y="72"/>
                      <a:pt x="89" y="72"/>
                    </a:cubicBezTo>
                    <a:close/>
                    <a:moveTo>
                      <a:pt x="21" y="3"/>
                    </a:moveTo>
                    <a:cubicBezTo>
                      <a:pt x="17" y="3"/>
                      <a:pt x="13" y="4"/>
                      <a:pt x="10" y="6"/>
                    </a:cubicBezTo>
                    <a:cubicBezTo>
                      <a:pt x="5" y="8"/>
                      <a:pt x="3" y="11"/>
                      <a:pt x="3" y="15"/>
                    </a:cubicBezTo>
                    <a:cubicBezTo>
                      <a:pt x="2" y="24"/>
                      <a:pt x="14" y="37"/>
                      <a:pt x="31" y="48"/>
                    </a:cubicBezTo>
                    <a:cubicBezTo>
                      <a:pt x="47" y="58"/>
                      <a:pt x="69" y="67"/>
                      <a:pt x="89" y="69"/>
                    </a:cubicBezTo>
                    <a:cubicBezTo>
                      <a:pt x="92" y="69"/>
                      <a:pt x="95" y="69"/>
                      <a:pt x="98" y="69"/>
                    </a:cubicBezTo>
                    <a:cubicBezTo>
                      <a:pt x="103" y="69"/>
                      <a:pt x="107" y="69"/>
                      <a:pt x="109" y="68"/>
                    </a:cubicBezTo>
                    <a:cubicBezTo>
                      <a:pt x="111" y="67"/>
                      <a:pt x="111" y="65"/>
                      <a:pt x="111" y="64"/>
                    </a:cubicBezTo>
                    <a:cubicBezTo>
                      <a:pt x="112" y="61"/>
                      <a:pt x="109" y="57"/>
                      <a:pt x="105" y="54"/>
                    </a:cubicBezTo>
                    <a:cubicBezTo>
                      <a:pt x="102" y="50"/>
                      <a:pt x="99" y="48"/>
                      <a:pt x="99" y="48"/>
                    </a:cubicBezTo>
                    <a:cubicBezTo>
                      <a:pt x="100" y="47"/>
                      <a:pt x="100" y="47"/>
                      <a:pt x="100" y="47"/>
                    </a:cubicBezTo>
                    <a:cubicBezTo>
                      <a:pt x="99" y="48"/>
                      <a:pt x="99" y="48"/>
                      <a:pt x="99" y="48"/>
                    </a:cubicBezTo>
                    <a:cubicBezTo>
                      <a:pt x="99" y="48"/>
                      <a:pt x="87" y="37"/>
                      <a:pt x="72" y="26"/>
                    </a:cubicBezTo>
                    <a:cubicBezTo>
                      <a:pt x="56" y="14"/>
                      <a:pt x="36" y="3"/>
                      <a:pt x="21"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5" name="Freeform 117"/>
              <p:cNvSpPr>
                <a:spLocks noEditPoints="1"/>
              </p:cNvSpPr>
              <p:nvPr/>
            </p:nvSpPr>
            <p:spPr bwMode="auto">
              <a:xfrm>
                <a:off x="4250" y="1493"/>
                <a:ext cx="209" cy="132"/>
              </a:xfrm>
              <a:custGeom>
                <a:avLst/>
                <a:gdLst>
                  <a:gd name="T0" fmla="*/ 69 w 88"/>
                  <a:gd name="T1" fmla="*/ 55 h 56"/>
                  <a:gd name="T2" fmla="*/ 23 w 88"/>
                  <a:gd name="T3" fmla="*/ 37 h 56"/>
                  <a:gd name="T4" fmla="*/ 0 w 88"/>
                  <a:gd name="T5" fmla="*/ 11 h 56"/>
                  <a:gd name="T6" fmla="*/ 6 w 88"/>
                  <a:gd name="T7" fmla="*/ 2 h 56"/>
                  <a:gd name="T8" fmla="*/ 13 w 88"/>
                  <a:gd name="T9" fmla="*/ 0 h 56"/>
                  <a:gd name="T10" fmla="*/ 76 w 88"/>
                  <a:gd name="T11" fmla="*/ 38 h 56"/>
                  <a:gd name="T12" fmla="*/ 76 w 88"/>
                  <a:gd name="T13" fmla="*/ 38 h 56"/>
                  <a:gd name="T14" fmla="*/ 82 w 88"/>
                  <a:gd name="T15" fmla="*/ 43 h 56"/>
                  <a:gd name="T16" fmla="*/ 88 w 88"/>
                  <a:gd name="T17" fmla="*/ 51 h 56"/>
                  <a:gd name="T18" fmla="*/ 80 w 88"/>
                  <a:gd name="T19" fmla="*/ 56 h 56"/>
                  <a:gd name="T20" fmla="*/ 69 w 88"/>
                  <a:gd name="T21" fmla="*/ 55 h 56"/>
                  <a:gd name="T22" fmla="*/ 13 w 88"/>
                  <a:gd name="T23" fmla="*/ 3 h 56"/>
                  <a:gd name="T24" fmla="*/ 8 w 88"/>
                  <a:gd name="T25" fmla="*/ 4 h 56"/>
                  <a:gd name="T26" fmla="*/ 3 w 88"/>
                  <a:gd name="T27" fmla="*/ 11 h 56"/>
                  <a:gd name="T28" fmla="*/ 25 w 88"/>
                  <a:gd name="T29" fmla="*/ 35 h 56"/>
                  <a:gd name="T30" fmla="*/ 70 w 88"/>
                  <a:gd name="T31" fmla="*/ 52 h 56"/>
                  <a:gd name="T32" fmla="*/ 80 w 88"/>
                  <a:gd name="T33" fmla="*/ 53 h 56"/>
                  <a:gd name="T34" fmla="*/ 84 w 88"/>
                  <a:gd name="T35" fmla="*/ 52 h 56"/>
                  <a:gd name="T36" fmla="*/ 85 w 88"/>
                  <a:gd name="T37" fmla="*/ 51 h 56"/>
                  <a:gd name="T38" fmla="*/ 80 w 88"/>
                  <a:gd name="T39" fmla="*/ 45 h 56"/>
                  <a:gd name="T40" fmla="*/ 74 w 88"/>
                  <a:gd name="T41" fmla="*/ 41 h 56"/>
                  <a:gd name="T42" fmla="*/ 75 w 88"/>
                  <a:gd name="T43" fmla="*/ 40 h 56"/>
                  <a:gd name="T44" fmla="*/ 74 w 88"/>
                  <a:gd name="T45" fmla="*/ 41 h 56"/>
                  <a:gd name="T46" fmla="*/ 51 w 88"/>
                  <a:gd name="T47" fmla="*/ 22 h 56"/>
                  <a:gd name="T48" fmla="*/ 13 w 88"/>
                  <a:gd name="T49" fmla="*/ 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56">
                    <a:moveTo>
                      <a:pt x="69" y="55"/>
                    </a:moveTo>
                    <a:cubicBezTo>
                      <a:pt x="54" y="52"/>
                      <a:pt x="37" y="45"/>
                      <a:pt x="23" y="37"/>
                    </a:cubicBezTo>
                    <a:cubicBezTo>
                      <a:pt x="10" y="29"/>
                      <a:pt x="0" y="20"/>
                      <a:pt x="0" y="11"/>
                    </a:cubicBezTo>
                    <a:cubicBezTo>
                      <a:pt x="0" y="8"/>
                      <a:pt x="2" y="4"/>
                      <a:pt x="6" y="2"/>
                    </a:cubicBezTo>
                    <a:cubicBezTo>
                      <a:pt x="8" y="1"/>
                      <a:pt x="11" y="0"/>
                      <a:pt x="13" y="0"/>
                    </a:cubicBezTo>
                    <a:cubicBezTo>
                      <a:pt x="34" y="0"/>
                      <a:pt x="73" y="36"/>
                      <a:pt x="76" y="38"/>
                    </a:cubicBezTo>
                    <a:cubicBezTo>
                      <a:pt x="76" y="38"/>
                      <a:pt x="76" y="38"/>
                      <a:pt x="76" y="38"/>
                    </a:cubicBezTo>
                    <a:cubicBezTo>
                      <a:pt x="76" y="38"/>
                      <a:pt x="79" y="40"/>
                      <a:pt x="82" y="43"/>
                    </a:cubicBezTo>
                    <a:cubicBezTo>
                      <a:pt x="84" y="45"/>
                      <a:pt x="87" y="48"/>
                      <a:pt x="88" y="51"/>
                    </a:cubicBezTo>
                    <a:cubicBezTo>
                      <a:pt x="88" y="54"/>
                      <a:pt x="84" y="56"/>
                      <a:pt x="80" y="56"/>
                    </a:cubicBezTo>
                    <a:cubicBezTo>
                      <a:pt x="77" y="56"/>
                      <a:pt x="74" y="55"/>
                      <a:pt x="69" y="55"/>
                    </a:cubicBezTo>
                    <a:close/>
                    <a:moveTo>
                      <a:pt x="13" y="3"/>
                    </a:moveTo>
                    <a:cubicBezTo>
                      <a:pt x="11" y="3"/>
                      <a:pt x="9" y="4"/>
                      <a:pt x="8" y="4"/>
                    </a:cubicBezTo>
                    <a:cubicBezTo>
                      <a:pt x="4" y="6"/>
                      <a:pt x="3" y="9"/>
                      <a:pt x="3" y="11"/>
                    </a:cubicBezTo>
                    <a:cubicBezTo>
                      <a:pt x="3" y="17"/>
                      <a:pt x="12" y="27"/>
                      <a:pt x="25" y="35"/>
                    </a:cubicBezTo>
                    <a:cubicBezTo>
                      <a:pt x="38" y="43"/>
                      <a:pt x="55" y="49"/>
                      <a:pt x="70" y="52"/>
                    </a:cubicBezTo>
                    <a:cubicBezTo>
                      <a:pt x="74" y="52"/>
                      <a:pt x="77" y="53"/>
                      <a:pt x="80" y="53"/>
                    </a:cubicBezTo>
                    <a:cubicBezTo>
                      <a:pt x="82" y="53"/>
                      <a:pt x="83" y="52"/>
                      <a:pt x="84" y="52"/>
                    </a:cubicBezTo>
                    <a:cubicBezTo>
                      <a:pt x="85" y="52"/>
                      <a:pt x="85" y="52"/>
                      <a:pt x="85" y="51"/>
                    </a:cubicBezTo>
                    <a:cubicBezTo>
                      <a:pt x="85" y="50"/>
                      <a:pt x="82" y="47"/>
                      <a:pt x="80" y="45"/>
                    </a:cubicBezTo>
                    <a:cubicBezTo>
                      <a:pt x="77" y="43"/>
                      <a:pt x="75" y="41"/>
                      <a:pt x="74" y="41"/>
                    </a:cubicBezTo>
                    <a:cubicBezTo>
                      <a:pt x="75" y="40"/>
                      <a:pt x="75" y="40"/>
                      <a:pt x="75" y="40"/>
                    </a:cubicBezTo>
                    <a:cubicBezTo>
                      <a:pt x="74" y="41"/>
                      <a:pt x="74" y="41"/>
                      <a:pt x="74" y="41"/>
                    </a:cubicBezTo>
                    <a:cubicBezTo>
                      <a:pt x="74" y="41"/>
                      <a:pt x="64" y="31"/>
                      <a:pt x="51" y="22"/>
                    </a:cubicBezTo>
                    <a:cubicBezTo>
                      <a:pt x="38" y="12"/>
                      <a:pt x="22" y="3"/>
                      <a:pt x="13"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6" name="Freeform 118"/>
              <p:cNvSpPr/>
              <p:nvPr/>
            </p:nvSpPr>
            <p:spPr bwMode="auto">
              <a:xfrm>
                <a:off x="4189" y="1602"/>
                <a:ext cx="353" cy="144"/>
              </a:xfrm>
              <a:custGeom>
                <a:avLst/>
                <a:gdLst>
                  <a:gd name="T0" fmla="*/ 109 w 149"/>
                  <a:gd name="T1" fmla="*/ 18 h 61"/>
                  <a:gd name="T2" fmla="*/ 18 w 149"/>
                  <a:gd name="T3" fmla="*/ 25 h 61"/>
                  <a:gd name="T4" fmla="*/ 110 w 149"/>
                  <a:gd name="T5" fmla="*/ 42 h 61"/>
                  <a:gd name="T6" fmla="*/ 109 w 149"/>
                  <a:gd name="T7" fmla="*/ 18 h 61"/>
                </a:gdLst>
                <a:ahLst/>
                <a:cxnLst>
                  <a:cxn ang="0">
                    <a:pos x="T0" y="T1"/>
                  </a:cxn>
                  <a:cxn ang="0">
                    <a:pos x="T2" y="T3"/>
                  </a:cxn>
                  <a:cxn ang="0">
                    <a:pos x="T4" y="T5"/>
                  </a:cxn>
                  <a:cxn ang="0">
                    <a:pos x="T6" y="T7"/>
                  </a:cxn>
                </a:cxnLst>
                <a:rect l="0" t="0" r="r" b="b"/>
                <a:pathLst>
                  <a:path w="149" h="61">
                    <a:moveTo>
                      <a:pt x="109" y="18"/>
                    </a:moveTo>
                    <a:cubicBezTo>
                      <a:pt x="109" y="18"/>
                      <a:pt x="36" y="0"/>
                      <a:pt x="18" y="25"/>
                    </a:cubicBezTo>
                    <a:cubicBezTo>
                      <a:pt x="0" y="50"/>
                      <a:pt x="69" y="61"/>
                      <a:pt x="110" y="42"/>
                    </a:cubicBezTo>
                    <a:cubicBezTo>
                      <a:pt x="149" y="24"/>
                      <a:pt x="109" y="18"/>
                      <a:pt x="10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7" name="Freeform 119"/>
              <p:cNvSpPr>
                <a:spLocks noEditPoints="1"/>
              </p:cNvSpPr>
              <p:nvPr/>
            </p:nvSpPr>
            <p:spPr bwMode="auto">
              <a:xfrm>
                <a:off x="4220" y="1625"/>
                <a:ext cx="272" cy="102"/>
              </a:xfrm>
              <a:custGeom>
                <a:avLst/>
                <a:gdLst>
                  <a:gd name="T0" fmla="*/ 0 w 115"/>
                  <a:gd name="T1" fmla="*/ 23 h 43"/>
                  <a:gd name="T2" fmla="*/ 4 w 115"/>
                  <a:gd name="T3" fmla="*/ 14 h 43"/>
                  <a:gd name="T4" fmla="*/ 46 w 115"/>
                  <a:gd name="T5" fmla="*/ 0 h 43"/>
                  <a:gd name="T6" fmla="*/ 96 w 115"/>
                  <a:gd name="T7" fmla="*/ 7 h 43"/>
                  <a:gd name="T8" fmla="*/ 105 w 115"/>
                  <a:gd name="T9" fmla="*/ 9 h 43"/>
                  <a:gd name="T10" fmla="*/ 115 w 115"/>
                  <a:gd name="T11" fmla="*/ 18 h 43"/>
                  <a:gd name="T12" fmla="*/ 98 w 115"/>
                  <a:gd name="T13" fmla="*/ 33 h 43"/>
                  <a:gd name="T14" fmla="*/ 48 w 115"/>
                  <a:gd name="T15" fmla="*/ 43 h 43"/>
                  <a:gd name="T16" fmla="*/ 0 w 115"/>
                  <a:gd name="T17" fmla="*/ 23 h 43"/>
                  <a:gd name="T18" fmla="*/ 6 w 115"/>
                  <a:gd name="T19" fmla="*/ 16 h 43"/>
                  <a:gd name="T20" fmla="*/ 3 w 115"/>
                  <a:gd name="T21" fmla="*/ 23 h 43"/>
                  <a:gd name="T22" fmla="*/ 16 w 115"/>
                  <a:gd name="T23" fmla="*/ 35 h 43"/>
                  <a:gd name="T24" fmla="*/ 48 w 115"/>
                  <a:gd name="T25" fmla="*/ 40 h 43"/>
                  <a:gd name="T26" fmla="*/ 97 w 115"/>
                  <a:gd name="T27" fmla="*/ 30 h 43"/>
                  <a:gd name="T28" fmla="*/ 112 w 115"/>
                  <a:gd name="T29" fmla="*/ 18 h 43"/>
                  <a:gd name="T30" fmla="*/ 104 w 115"/>
                  <a:gd name="T31" fmla="*/ 12 h 43"/>
                  <a:gd name="T32" fmla="*/ 95 w 115"/>
                  <a:gd name="T33" fmla="*/ 10 h 43"/>
                  <a:gd name="T34" fmla="*/ 96 w 115"/>
                  <a:gd name="T35" fmla="*/ 8 h 43"/>
                  <a:gd name="T36" fmla="*/ 95 w 115"/>
                  <a:gd name="T37" fmla="*/ 10 h 43"/>
                  <a:gd name="T38" fmla="*/ 79 w 115"/>
                  <a:gd name="T39" fmla="*/ 6 h 43"/>
                  <a:gd name="T40" fmla="*/ 46 w 115"/>
                  <a:gd name="T41" fmla="*/ 3 h 43"/>
                  <a:gd name="T42" fmla="*/ 45 w 115"/>
                  <a:gd name="T43" fmla="*/ 3 h 43"/>
                  <a:gd name="T44" fmla="*/ 6 w 115"/>
                  <a:gd name="T45"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43">
                    <a:moveTo>
                      <a:pt x="0" y="23"/>
                    </a:moveTo>
                    <a:cubicBezTo>
                      <a:pt x="0" y="20"/>
                      <a:pt x="2" y="17"/>
                      <a:pt x="4" y="14"/>
                    </a:cubicBezTo>
                    <a:cubicBezTo>
                      <a:pt x="12" y="3"/>
                      <a:pt x="29" y="0"/>
                      <a:pt x="46" y="0"/>
                    </a:cubicBezTo>
                    <a:cubicBezTo>
                      <a:pt x="70" y="0"/>
                      <a:pt x="95" y="6"/>
                      <a:pt x="96" y="7"/>
                    </a:cubicBezTo>
                    <a:cubicBezTo>
                      <a:pt x="97" y="7"/>
                      <a:pt x="101" y="7"/>
                      <a:pt x="105" y="9"/>
                    </a:cubicBezTo>
                    <a:cubicBezTo>
                      <a:pt x="110" y="11"/>
                      <a:pt x="115" y="13"/>
                      <a:pt x="115" y="18"/>
                    </a:cubicBezTo>
                    <a:cubicBezTo>
                      <a:pt x="115" y="23"/>
                      <a:pt x="110" y="27"/>
                      <a:pt x="98" y="33"/>
                    </a:cubicBezTo>
                    <a:cubicBezTo>
                      <a:pt x="83" y="40"/>
                      <a:pt x="65" y="43"/>
                      <a:pt x="48" y="43"/>
                    </a:cubicBezTo>
                    <a:cubicBezTo>
                      <a:pt x="23" y="43"/>
                      <a:pt x="1" y="37"/>
                      <a:pt x="0" y="23"/>
                    </a:cubicBezTo>
                    <a:close/>
                    <a:moveTo>
                      <a:pt x="6" y="16"/>
                    </a:moveTo>
                    <a:cubicBezTo>
                      <a:pt x="4" y="19"/>
                      <a:pt x="3" y="21"/>
                      <a:pt x="3" y="23"/>
                    </a:cubicBezTo>
                    <a:cubicBezTo>
                      <a:pt x="3" y="28"/>
                      <a:pt x="8" y="32"/>
                      <a:pt x="16" y="35"/>
                    </a:cubicBezTo>
                    <a:cubicBezTo>
                      <a:pt x="24" y="38"/>
                      <a:pt x="36" y="40"/>
                      <a:pt x="48" y="40"/>
                    </a:cubicBezTo>
                    <a:cubicBezTo>
                      <a:pt x="64" y="40"/>
                      <a:pt x="82" y="37"/>
                      <a:pt x="97" y="30"/>
                    </a:cubicBezTo>
                    <a:cubicBezTo>
                      <a:pt x="109" y="25"/>
                      <a:pt x="113" y="20"/>
                      <a:pt x="112" y="18"/>
                    </a:cubicBezTo>
                    <a:cubicBezTo>
                      <a:pt x="113" y="16"/>
                      <a:pt x="109" y="13"/>
                      <a:pt x="104" y="12"/>
                    </a:cubicBezTo>
                    <a:cubicBezTo>
                      <a:pt x="100" y="10"/>
                      <a:pt x="95" y="10"/>
                      <a:pt x="95" y="10"/>
                    </a:cubicBezTo>
                    <a:cubicBezTo>
                      <a:pt x="96" y="8"/>
                      <a:pt x="96" y="8"/>
                      <a:pt x="96" y="8"/>
                    </a:cubicBezTo>
                    <a:cubicBezTo>
                      <a:pt x="95" y="10"/>
                      <a:pt x="95" y="10"/>
                      <a:pt x="95" y="10"/>
                    </a:cubicBezTo>
                    <a:cubicBezTo>
                      <a:pt x="95" y="10"/>
                      <a:pt x="89" y="8"/>
                      <a:pt x="79" y="6"/>
                    </a:cubicBezTo>
                    <a:cubicBezTo>
                      <a:pt x="70" y="5"/>
                      <a:pt x="58" y="3"/>
                      <a:pt x="46" y="3"/>
                    </a:cubicBezTo>
                    <a:cubicBezTo>
                      <a:pt x="45" y="3"/>
                      <a:pt x="45" y="3"/>
                      <a:pt x="45" y="3"/>
                    </a:cubicBezTo>
                    <a:cubicBezTo>
                      <a:pt x="29" y="3"/>
                      <a:pt x="13" y="7"/>
                      <a:pt x="6" y="1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8" name="Freeform 120"/>
              <p:cNvSpPr>
                <a:spLocks noEditPoints="1"/>
              </p:cNvSpPr>
              <p:nvPr/>
            </p:nvSpPr>
            <p:spPr bwMode="auto">
              <a:xfrm>
                <a:off x="4253" y="1642"/>
                <a:ext cx="210" cy="69"/>
              </a:xfrm>
              <a:custGeom>
                <a:avLst/>
                <a:gdLst>
                  <a:gd name="T0" fmla="*/ 0 w 89"/>
                  <a:gd name="T1" fmla="*/ 15 h 29"/>
                  <a:gd name="T2" fmla="*/ 2 w 89"/>
                  <a:gd name="T3" fmla="*/ 8 h 29"/>
                  <a:gd name="T4" fmla="*/ 29 w 89"/>
                  <a:gd name="T5" fmla="*/ 0 h 29"/>
                  <a:gd name="T6" fmla="*/ 74 w 89"/>
                  <a:gd name="T7" fmla="*/ 6 h 29"/>
                  <a:gd name="T8" fmla="*/ 81 w 89"/>
                  <a:gd name="T9" fmla="*/ 7 h 29"/>
                  <a:gd name="T10" fmla="*/ 89 w 89"/>
                  <a:gd name="T11" fmla="*/ 13 h 29"/>
                  <a:gd name="T12" fmla="*/ 76 w 89"/>
                  <a:gd name="T13" fmla="*/ 22 h 29"/>
                  <a:gd name="T14" fmla="*/ 35 w 89"/>
                  <a:gd name="T15" fmla="*/ 29 h 29"/>
                  <a:gd name="T16" fmla="*/ 0 w 89"/>
                  <a:gd name="T17" fmla="*/ 15 h 29"/>
                  <a:gd name="T18" fmla="*/ 5 w 89"/>
                  <a:gd name="T19" fmla="*/ 10 h 29"/>
                  <a:gd name="T20" fmla="*/ 3 w 89"/>
                  <a:gd name="T21" fmla="*/ 15 h 29"/>
                  <a:gd name="T22" fmla="*/ 12 w 89"/>
                  <a:gd name="T23" fmla="*/ 23 h 29"/>
                  <a:gd name="T24" fmla="*/ 35 w 89"/>
                  <a:gd name="T25" fmla="*/ 26 h 29"/>
                  <a:gd name="T26" fmla="*/ 75 w 89"/>
                  <a:gd name="T27" fmla="*/ 19 h 29"/>
                  <a:gd name="T28" fmla="*/ 84 w 89"/>
                  <a:gd name="T29" fmla="*/ 15 h 29"/>
                  <a:gd name="T30" fmla="*/ 86 w 89"/>
                  <a:gd name="T31" fmla="*/ 13 h 29"/>
                  <a:gd name="T32" fmla="*/ 85 w 89"/>
                  <a:gd name="T33" fmla="*/ 11 h 29"/>
                  <a:gd name="T34" fmla="*/ 80 w 89"/>
                  <a:gd name="T35" fmla="*/ 10 h 29"/>
                  <a:gd name="T36" fmla="*/ 74 w 89"/>
                  <a:gd name="T37" fmla="*/ 9 h 29"/>
                  <a:gd name="T38" fmla="*/ 74 w 89"/>
                  <a:gd name="T39" fmla="*/ 7 h 29"/>
                  <a:gd name="T40" fmla="*/ 73 w 89"/>
                  <a:gd name="T41" fmla="*/ 9 h 29"/>
                  <a:gd name="T42" fmla="*/ 59 w 89"/>
                  <a:gd name="T43" fmla="*/ 6 h 29"/>
                  <a:gd name="T44" fmla="*/ 29 w 89"/>
                  <a:gd name="T45" fmla="*/ 3 h 29"/>
                  <a:gd name="T46" fmla="*/ 28 w 89"/>
                  <a:gd name="T47" fmla="*/ 3 h 29"/>
                  <a:gd name="T48" fmla="*/ 5 w 89"/>
                  <a:gd name="T4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28">
                    <a:moveTo>
                      <a:pt x="0" y="15"/>
                    </a:moveTo>
                    <a:cubicBezTo>
                      <a:pt x="0" y="13"/>
                      <a:pt x="1" y="11"/>
                      <a:pt x="2" y="8"/>
                    </a:cubicBezTo>
                    <a:cubicBezTo>
                      <a:pt x="6" y="2"/>
                      <a:pt x="17" y="0"/>
                      <a:pt x="29" y="0"/>
                    </a:cubicBezTo>
                    <a:cubicBezTo>
                      <a:pt x="48" y="0"/>
                      <a:pt x="72" y="5"/>
                      <a:pt x="74" y="6"/>
                    </a:cubicBezTo>
                    <a:cubicBezTo>
                      <a:pt x="75" y="6"/>
                      <a:pt x="78" y="6"/>
                      <a:pt x="81" y="7"/>
                    </a:cubicBezTo>
                    <a:cubicBezTo>
                      <a:pt x="85" y="8"/>
                      <a:pt x="89" y="9"/>
                      <a:pt x="89" y="13"/>
                    </a:cubicBezTo>
                    <a:cubicBezTo>
                      <a:pt x="89" y="16"/>
                      <a:pt x="85" y="18"/>
                      <a:pt x="76" y="22"/>
                    </a:cubicBezTo>
                    <a:cubicBezTo>
                      <a:pt x="63" y="27"/>
                      <a:pt x="48" y="29"/>
                      <a:pt x="35" y="29"/>
                    </a:cubicBezTo>
                    <a:cubicBezTo>
                      <a:pt x="17" y="29"/>
                      <a:pt x="1" y="25"/>
                      <a:pt x="0" y="15"/>
                    </a:cubicBezTo>
                    <a:close/>
                    <a:moveTo>
                      <a:pt x="5" y="10"/>
                    </a:moveTo>
                    <a:cubicBezTo>
                      <a:pt x="4" y="12"/>
                      <a:pt x="3" y="13"/>
                      <a:pt x="3" y="15"/>
                    </a:cubicBezTo>
                    <a:cubicBezTo>
                      <a:pt x="3" y="18"/>
                      <a:pt x="6" y="21"/>
                      <a:pt x="12" y="23"/>
                    </a:cubicBezTo>
                    <a:cubicBezTo>
                      <a:pt x="18" y="25"/>
                      <a:pt x="26" y="26"/>
                      <a:pt x="35" y="26"/>
                    </a:cubicBezTo>
                    <a:cubicBezTo>
                      <a:pt x="48" y="26"/>
                      <a:pt x="63" y="24"/>
                      <a:pt x="75" y="19"/>
                    </a:cubicBezTo>
                    <a:cubicBezTo>
                      <a:pt x="79" y="18"/>
                      <a:pt x="82" y="16"/>
                      <a:pt x="84" y="15"/>
                    </a:cubicBezTo>
                    <a:cubicBezTo>
                      <a:pt x="86" y="14"/>
                      <a:pt x="86" y="13"/>
                      <a:pt x="86" y="13"/>
                    </a:cubicBezTo>
                    <a:cubicBezTo>
                      <a:pt x="86" y="13"/>
                      <a:pt x="86" y="12"/>
                      <a:pt x="85" y="11"/>
                    </a:cubicBezTo>
                    <a:cubicBezTo>
                      <a:pt x="84" y="11"/>
                      <a:pt x="82" y="10"/>
                      <a:pt x="80" y="10"/>
                    </a:cubicBezTo>
                    <a:cubicBezTo>
                      <a:pt x="77" y="9"/>
                      <a:pt x="74" y="9"/>
                      <a:pt x="74" y="9"/>
                    </a:cubicBezTo>
                    <a:cubicBezTo>
                      <a:pt x="74" y="7"/>
                      <a:pt x="74" y="7"/>
                      <a:pt x="74" y="7"/>
                    </a:cubicBezTo>
                    <a:cubicBezTo>
                      <a:pt x="73" y="9"/>
                      <a:pt x="73" y="9"/>
                      <a:pt x="73" y="9"/>
                    </a:cubicBezTo>
                    <a:cubicBezTo>
                      <a:pt x="73" y="9"/>
                      <a:pt x="67" y="7"/>
                      <a:pt x="59" y="6"/>
                    </a:cubicBezTo>
                    <a:cubicBezTo>
                      <a:pt x="50" y="5"/>
                      <a:pt x="39" y="3"/>
                      <a:pt x="29" y="3"/>
                    </a:cubicBezTo>
                    <a:cubicBezTo>
                      <a:pt x="28" y="3"/>
                      <a:pt x="28" y="3"/>
                      <a:pt x="28" y="3"/>
                    </a:cubicBezTo>
                    <a:cubicBezTo>
                      <a:pt x="17" y="3"/>
                      <a:pt x="7" y="5"/>
                      <a:pt x="5" y="1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9" name="Freeform 121"/>
              <p:cNvSpPr/>
              <p:nvPr/>
            </p:nvSpPr>
            <p:spPr bwMode="auto">
              <a:xfrm>
                <a:off x="4383" y="1808"/>
                <a:ext cx="92" cy="163"/>
              </a:xfrm>
              <a:custGeom>
                <a:avLst/>
                <a:gdLst>
                  <a:gd name="T0" fmla="*/ 9 w 39"/>
                  <a:gd name="T1" fmla="*/ 0 h 69"/>
                  <a:gd name="T2" fmla="*/ 28 w 39"/>
                  <a:gd name="T3" fmla="*/ 69 h 69"/>
                  <a:gd name="T4" fmla="*/ 39 w 39"/>
                  <a:gd name="T5" fmla="*/ 66 h 69"/>
                  <a:gd name="T6" fmla="*/ 19 w 39"/>
                  <a:gd name="T7" fmla="*/ 1 h 69"/>
                  <a:gd name="T8" fmla="*/ 9 w 39"/>
                  <a:gd name="T9" fmla="*/ 0 h 69"/>
                </a:gdLst>
                <a:ahLst/>
                <a:cxnLst>
                  <a:cxn ang="0">
                    <a:pos x="T0" y="T1"/>
                  </a:cxn>
                  <a:cxn ang="0">
                    <a:pos x="T2" y="T3"/>
                  </a:cxn>
                  <a:cxn ang="0">
                    <a:pos x="T4" y="T5"/>
                  </a:cxn>
                  <a:cxn ang="0">
                    <a:pos x="T6" y="T7"/>
                  </a:cxn>
                  <a:cxn ang="0">
                    <a:pos x="T8" y="T9"/>
                  </a:cxn>
                </a:cxnLst>
                <a:rect l="0" t="0" r="r" b="b"/>
                <a:pathLst>
                  <a:path w="39" h="69">
                    <a:moveTo>
                      <a:pt x="9" y="0"/>
                    </a:moveTo>
                    <a:cubicBezTo>
                      <a:pt x="9" y="0"/>
                      <a:pt x="0" y="41"/>
                      <a:pt x="28" y="69"/>
                    </a:cubicBezTo>
                    <a:cubicBezTo>
                      <a:pt x="39" y="66"/>
                      <a:pt x="39" y="66"/>
                      <a:pt x="39" y="66"/>
                    </a:cubicBezTo>
                    <a:cubicBezTo>
                      <a:pt x="39" y="66"/>
                      <a:pt x="8" y="39"/>
                      <a:pt x="19" y="1"/>
                    </a:cubicBezTo>
                    <a:lnTo>
                      <a:pt x="9" y="0"/>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0" name="Freeform 122"/>
              <p:cNvSpPr>
                <a:spLocks noEditPoints="1"/>
              </p:cNvSpPr>
              <p:nvPr/>
            </p:nvSpPr>
            <p:spPr bwMode="auto">
              <a:xfrm>
                <a:off x="4397" y="1805"/>
                <a:ext cx="81" cy="168"/>
              </a:xfrm>
              <a:custGeom>
                <a:avLst/>
                <a:gdLst>
                  <a:gd name="T0" fmla="*/ 21 w 34"/>
                  <a:gd name="T1" fmla="*/ 71 h 71"/>
                  <a:gd name="T2" fmla="*/ 0 w 34"/>
                  <a:gd name="T3" fmla="*/ 16 h 71"/>
                  <a:gd name="T4" fmla="*/ 1 w 34"/>
                  <a:gd name="T5" fmla="*/ 1 h 71"/>
                  <a:gd name="T6" fmla="*/ 3 w 34"/>
                  <a:gd name="T7" fmla="*/ 0 h 71"/>
                  <a:gd name="T8" fmla="*/ 13 w 34"/>
                  <a:gd name="T9" fmla="*/ 1 h 71"/>
                  <a:gd name="T10" fmla="*/ 15 w 34"/>
                  <a:gd name="T11" fmla="*/ 1 h 71"/>
                  <a:gd name="T12" fmla="*/ 15 w 34"/>
                  <a:gd name="T13" fmla="*/ 2 h 71"/>
                  <a:gd name="T14" fmla="*/ 12 w 34"/>
                  <a:gd name="T15" fmla="*/ 19 h 71"/>
                  <a:gd name="T16" fmla="*/ 23 w 34"/>
                  <a:gd name="T17" fmla="*/ 53 h 71"/>
                  <a:gd name="T18" fmla="*/ 34 w 34"/>
                  <a:gd name="T19" fmla="*/ 66 h 71"/>
                  <a:gd name="T20" fmla="*/ 34 w 34"/>
                  <a:gd name="T21" fmla="*/ 67 h 71"/>
                  <a:gd name="T22" fmla="*/ 33 w 34"/>
                  <a:gd name="T23" fmla="*/ 68 h 71"/>
                  <a:gd name="T24" fmla="*/ 22 w 34"/>
                  <a:gd name="T25" fmla="*/ 71 h 71"/>
                  <a:gd name="T26" fmla="*/ 22 w 34"/>
                  <a:gd name="T27" fmla="*/ 71 h 71"/>
                  <a:gd name="T28" fmla="*/ 21 w 34"/>
                  <a:gd name="T29" fmla="*/ 71 h 71"/>
                  <a:gd name="T30" fmla="*/ 3 w 34"/>
                  <a:gd name="T31" fmla="*/ 16 h 71"/>
                  <a:gd name="T32" fmla="*/ 22 w 34"/>
                  <a:gd name="T33" fmla="*/ 68 h 71"/>
                  <a:gd name="T34" fmla="*/ 30 w 34"/>
                  <a:gd name="T35" fmla="*/ 66 h 71"/>
                  <a:gd name="T36" fmla="*/ 9 w 34"/>
                  <a:gd name="T37" fmla="*/ 19 h 71"/>
                  <a:gd name="T38" fmla="*/ 11 w 34"/>
                  <a:gd name="T39" fmla="*/ 3 h 71"/>
                  <a:gd name="T40" fmla="*/ 4 w 34"/>
                  <a:gd name="T41" fmla="*/ 3 h 71"/>
                  <a:gd name="T42" fmla="*/ 3 w 34"/>
                  <a:gd name="T43" fmla="*/ 16 h 71"/>
                  <a:gd name="T44" fmla="*/ 3 w 34"/>
                  <a:gd name="T45" fmla="*/ 3 h 71"/>
                  <a:gd name="T46" fmla="*/ 3 w 34"/>
                  <a:gd name="T47" fmla="*/ 1 h 71"/>
                  <a:gd name="T48" fmla="*/ 3 w 34"/>
                  <a:gd name="T4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71">
                    <a:moveTo>
                      <a:pt x="21" y="71"/>
                    </a:moveTo>
                    <a:cubicBezTo>
                      <a:pt x="3" y="53"/>
                      <a:pt x="0" y="30"/>
                      <a:pt x="0" y="16"/>
                    </a:cubicBezTo>
                    <a:cubicBezTo>
                      <a:pt x="0" y="7"/>
                      <a:pt x="1" y="1"/>
                      <a:pt x="1" y="1"/>
                    </a:cubicBezTo>
                    <a:cubicBezTo>
                      <a:pt x="1" y="0"/>
                      <a:pt x="2" y="0"/>
                      <a:pt x="3" y="0"/>
                    </a:cubicBezTo>
                    <a:cubicBezTo>
                      <a:pt x="13" y="1"/>
                      <a:pt x="13" y="1"/>
                      <a:pt x="13" y="1"/>
                    </a:cubicBezTo>
                    <a:cubicBezTo>
                      <a:pt x="14" y="1"/>
                      <a:pt x="14" y="1"/>
                      <a:pt x="15" y="1"/>
                    </a:cubicBezTo>
                    <a:cubicBezTo>
                      <a:pt x="15" y="2"/>
                      <a:pt x="15" y="2"/>
                      <a:pt x="15" y="2"/>
                    </a:cubicBezTo>
                    <a:cubicBezTo>
                      <a:pt x="13" y="8"/>
                      <a:pt x="12" y="14"/>
                      <a:pt x="12" y="19"/>
                    </a:cubicBezTo>
                    <a:cubicBezTo>
                      <a:pt x="12" y="33"/>
                      <a:pt x="18" y="45"/>
                      <a:pt x="23" y="53"/>
                    </a:cubicBezTo>
                    <a:cubicBezTo>
                      <a:pt x="28" y="61"/>
                      <a:pt x="34" y="66"/>
                      <a:pt x="34" y="66"/>
                    </a:cubicBezTo>
                    <a:cubicBezTo>
                      <a:pt x="34" y="66"/>
                      <a:pt x="34" y="66"/>
                      <a:pt x="34" y="67"/>
                    </a:cubicBezTo>
                    <a:cubicBezTo>
                      <a:pt x="34" y="68"/>
                      <a:pt x="34" y="68"/>
                      <a:pt x="33" y="68"/>
                    </a:cubicBezTo>
                    <a:cubicBezTo>
                      <a:pt x="22" y="71"/>
                      <a:pt x="22" y="71"/>
                      <a:pt x="22" y="71"/>
                    </a:cubicBezTo>
                    <a:cubicBezTo>
                      <a:pt x="22" y="71"/>
                      <a:pt x="22" y="71"/>
                      <a:pt x="22" y="71"/>
                    </a:cubicBezTo>
                    <a:cubicBezTo>
                      <a:pt x="21" y="71"/>
                      <a:pt x="21" y="71"/>
                      <a:pt x="21" y="71"/>
                    </a:cubicBezTo>
                    <a:close/>
                    <a:moveTo>
                      <a:pt x="3" y="16"/>
                    </a:moveTo>
                    <a:cubicBezTo>
                      <a:pt x="3" y="30"/>
                      <a:pt x="6" y="51"/>
                      <a:pt x="22" y="68"/>
                    </a:cubicBezTo>
                    <a:cubicBezTo>
                      <a:pt x="30" y="66"/>
                      <a:pt x="30" y="66"/>
                      <a:pt x="30" y="66"/>
                    </a:cubicBezTo>
                    <a:cubicBezTo>
                      <a:pt x="24" y="60"/>
                      <a:pt x="9" y="43"/>
                      <a:pt x="9" y="19"/>
                    </a:cubicBezTo>
                    <a:cubicBezTo>
                      <a:pt x="9" y="14"/>
                      <a:pt x="10" y="9"/>
                      <a:pt x="11" y="3"/>
                    </a:cubicBezTo>
                    <a:cubicBezTo>
                      <a:pt x="4" y="3"/>
                      <a:pt x="4" y="3"/>
                      <a:pt x="4" y="3"/>
                    </a:cubicBezTo>
                    <a:cubicBezTo>
                      <a:pt x="4" y="5"/>
                      <a:pt x="3" y="10"/>
                      <a:pt x="3" y="16"/>
                    </a:cubicBezTo>
                    <a:close/>
                    <a:moveTo>
                      <a:pt x="3" y="3"/>
                    </a:moveTo>
                    <a:cubicBezTo>
                      <a:pt x="3" y="1"/>
                      <a:pt x="3" y="1"/>
                      <a:pt x="3" y="1"/>
                    </a:cubicBezTo>
                    <a:lnTo>
                      <a:pt x="3" y="3"/>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1" name="Freeform 123"/>
              <p:cNvSpPr/>
              <p:nvPr/>
            </p:nvSpPr>
            <p:spPr bwMode="auto">
              <a:xfrm>
                <a:off x="4409" y="1961"/>
                <a:ext cx="80" cy="48"/>
              </a:xfrm>
              <a:custGeom>
                <a:avLst/>
                <a:gdLst>
                  <a:gd name="T0" fmla="*/ 17 w 34"/>
                  <a:gd name="T1" fmla="*/ 4 h 20"/>
                  <a:gd name="T2" fmla="*/ 9 w 34"/>
                  <a:gd name="T3" fmla="*/ 20 h 20"/>
                  <a:gd name="T4" fmla="*/ 34 w 34"/>
                  <a:gd name="T5" fmla="*/ 6 h 20"/>
                  <a:gd name="T6" fmla="*/ 27 w 34"/>
                  <a:gd name="T7" fmla="*/ 0 h 20"/>
                  <a:gd name="T8" fmla="*/ 17 w 34"/>
                  <a:gd name="T9" fmla="*/ 4 h 20"/>
                </a:gdLst>
                <a:ahLst/>
                <a:cxnLst>
                  <a:cxn ang="0">
                    <a:pos x="T0" y="T1"/>
                  </a:cxn>
                  <a:cxn ang="0">
                    <a:pos x="T2" y="T3"/>
                  </a:cxn>
                  <a:cxn ang="0">
                    <a:pos x="T4" y="T5"/>
                  </a:cxn>
                  <a:cxn ang="0">
                    <a:pos x="T6" y="T7"/>
                  </a:cxn>
                  <a:cxn ang="0">
                    <a:pos x="T8" y="T9"/>
                  </a:cxn>
                </a:cxnLst>
                <a:rect l="0" t="0" r="r" b="b"/>
                <a:pathLst>
                  <a:path w="34" h="20">
                    <a:moveTo>
                      <a:pt x="17" y="4"/>
                    </a:moveTo>
                    <a:cubicBezTo>
                      <a:pt x="17" y="4"/>
                      <a:pt x="0" y="20"/>
                      <a:pt x="9" y="20"/>
                    </a:cubicBezTo>
                    <a:cubicBezTo>
                      <a:pt x="15" y="20"/>
                      <a:pt x="34" y="12"/>
                      <a:pt x="34" y="6"/>
                    </a:cubicBezTo>
                    <a:cubicBezTo>
                      <a:pt x="33" y="0"/>
                      <a:pt x="27" y="0"/>
                      <a:pt x="27" y="0"/>
                    </a:cubicBezTo>
                    <a:lnTo>
                      <a:pt x="17"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2" name="Freeform 124"/>
              <p:cNvSpPr>
                <a:spLocks noEditPoints="1"/>
              </p:cNvSpPr>
              <p:nvPr/>
            </p:nvSpPr>
            <p:spPr bwMode="auto">
              <a:xfrm>
                <a:off x="4421" y="1957"/>
                <a:ext cx="71" cy="56"/>
              </a:xfrm>
              <a:custGeom>
                <a:avLst/>
                <a:gdLst>
                  <a:gd name="T0" fmla="*/ 4 w 30"/>
                  <a:gd name="T1" fmla="*/ 24 h 24"/>
                  <a:gd name="T2" fmla="*/ 0 w 30"/>
                  <a:gd name="T3" fmla="*/ 20 h 24"/>
                  <a:gd name="T4" fmla="*/ 11 w 30"/>
                  <a:gd name="T5" fmla="*/ 4 h 24"/>
                  <a:gd name="T6" fmla="*/ 12 w 30"/>
                  <a:gd name="T7" fmla="*/ 4 h 24"/>
                  <a:gd name="T8" fmla="*/ 21 w 30"/>
                  <a:gd name="T9" fmla="*/ 0 h 24"/>
                  <a:gd name="T10" fmla="*/ 22 w 30"/>
                  <a:gd name="T11" fmla="*/ 0 h 24"/>
                  <a:gd name="T12" fmla="*/ 30 w 30"/>
                  <a:gd name="T13" fmla="*/ 8 h 24"/>
                  <a:gd name="T14" fmla="*/ 30 w 30"/>
                  <a:gd name="T15" fmla="*/ 9 h 24"/>
                  <a:gd name="T16" fmla="*/ 19 w 30"/>
                  <a:gd name="T17" fmla="*/ 19 h 24"/>
                  <a:gd name="T18" fmla="*/ 4 w 30"/>
                  <a:gd name="T19" fmla="*/ 24 h 24"/>
                  <a:gd name="T20" fmla="*/ 8 w 30"/>
                  <a:gd name="T21" fmla="*/ 12 h 24"/>
                  <a:gd name="T22" fmla="*/ 3 w 30"/>
                  <a:gd name="T23" fmla="*/ 20 h 24"/>
                  <a:gd name="T24" fmla="*/ 4 w 30"/>
                  <a:gd name="T25" fmla="*/ 21 h 24"/>
                  <a:gd name="T26" fmla="*/ 4 w 30"/>
                  <a:gd name="T27" fmla="*/ 21 h 24"/>
                  <a:gd name="T28" fmla="*/ 18 w 30"/>
                  <a:gd name="T29" fmla="*/ 16 h 24"/>
                  <a:gd name="T30" fmla="*/ 27 w 30"/>
                  <a:gd name="T31" fmla="*/ 9 h 24"/>
                  <a:gd name="T32" fmla="*/ 27 w 30"/>
                  <a:gd name="T33" fmla="*/ 9 h 24"/>
                  <a:gd name="T34" fmla="*/ 22 w 30"/>
                  <a:gd name="T35" fmla="*/ 3 h 24"/>
                  <a:gd name="T36" fmla="*/ 13 w 30"/>
                  <a:gd name="T37" fmla="*/ 7 h 24"/>
                  <a:gd name="T38" fmla="*/ 8 w 30"/>
                  <a:gd name="T3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4">
                    <a:moveTo>
                      <a:pt x="4" y="24"/>
                    </a:moveTo>
                    <a:cubicBezTo>
                      <a:pt x="2" y="24"/>
                      <a:pt x="0" y="22"/>
                      <a:pt x="0" y="20"/>
                    </a:cubicBezTo>
                    <a:cubicBezTo>
                      <a:pt x="0" y="14"/>
                      <a:pt x="11" y="5"/>
                      <a:pt x="11" y="4"/>
                    </a:cubicBezTo>
                    <a:cubicBezTo>
                      <a:pt x="12" y="4"/>
                      <a:pt x="12" y="4"/>
                      <a:pt x="12" y="4"/>
                    </a:cubicBezTo>
                    <a:cubicBezTo>
                      <a:pt x="21" y="0"/>
                      <a:pt x="21" y="0"/>
                      <a:pt x="21" y="0"/>
                    </a:cubicBezTo>
                    <a:cubicBezTo>
                      <a:pt x="22" y="0"/>
                      <a:pt x="22" y="0"/>
                      <a:pt x="22" y="0"/>
                    </a:cubicBezTo>
                    <a:cubicBezTo>
                      <a:pt x="22" y="0"/>
                      <a:pt x="29" y="1"/>
                      <a:pt x="30" y="8"/>
                    </a:cubicBezTo>
                    <a:cubicBezTo>
                      <a:pt x="30" y="9"/>
                      <a:pt x="30" y="9"/>
                      <a:pt x="30" y="9"/>
                    </a:cubicBezTo>
                    <a:cubicBezTo>
                      <a:pt x="30" y="13"/>
                      <a:pt x="25" y="16"/>
                      <a:pt x="19" y="19"/>
                    </a:cubicBezTo>
                    <a:cubicBezTo>
                      <a:pt x="14" y="21"/>
                      <a:pt x="8" y="24"/>
                      <a:pt x="4" y="24"/>
                    </a:cubicBezTo>
                    <a:close/>
                    <a:moveTo>
                      <a:pt x="8" y="12"/>
                    </a:moveTo>
                    <a:cubicBezTo>
                      <a:pt x="5" y="15"/>
                      <a:pt x="3" y="19"/>
                      <a:pt x="3" y="20"/>
                    </a:cubicBezTo>
                    <a:cubicBezTo>
                      <a:pt x="3" y="20"/>
                      <a:pt x="2" y="20"/>
                      <a:pt x="4" y="21"/>
                    </a:cubicBezTo>
                    <a:cubicBezTo>
                      <a:pt x="4" y="21"/>
                      <a:pt x="4" y="21"/>
                      <a:pt x="4" y="21"/>
                    </a:cubicBezTo>
                    <a:cubicBezTo>
                      <a:pt x="7" y="21"/>
                      <a:pt x="13" y="19"/>
                      <a:pt x="18" y="16"/>
                    </a:cubicBezTo>
                    <a:cubicBezTo>
                      <a:pt x="23" y="14"/>
                      <a:pt x="28" y="10"/>
                      <a:pt x="27" y="9"/>
                    </a:cubicBezTo>
                    <a:cubicBezTo>
                      <a:pt x="27" y="9"/>
                      <a:pt x="27" y="9"/>
                      <a:pt x="27" y="9"/>
                    </a:cubicBezTo>
                    <a:cubicBezTo>
                      <a:pt x="27" y="5"/>
                      <a:pt x="23" y="3"/>
                      <a:pt x="22" y="3"/>
                    </a:cubicBezTo>
                    <a:cubicBezTo>
                      <a:pt x="13" y="7"/>
                      <a:pt x="13" y="7"/>
                      <a:pt x="13" y="7"/>
                    </a:cubicBezTo>
                    <a:cubicBezTo>
                      <a:pt x="12" y="7"/>
                      <a:pt x="10" y="10"/>
                      <a:pt x="8" y="12"/>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3" name="Freeform 125"/>
              <p:cNvSpPr/>
              <p:nvPr/>
            </p:nvSpPr>
            <p:spPr bwMode="auto">
              <a:xfrm>
                <a:off x="4411" y="1959"/>
                <a:ext cx="29" cy="31"/>
              </a:xfrm>
              <a:custGeom>
                <a:avLst/>
                <a:gdLst>
                  <a:gd name="T0" fmla="*/ 12 w 12"/>
                  <a:gd name="T1" fmla="*/ 5 h 13"/>
                  <a:gd name="T2" fmla="*/ 4 w 12"/>
                  <a:gd name="T3" fmla="*/ 1 h 13"/>
                  <a:gd name="T4" fmla="*/ 6 w 12"/>
                  <a:gd name="T5" fmla="*/ 13 h 13"/>
                  <a:gd name="T6" fmla="*/ 12 w 12"/>
                  <a:gd name="T7" fmla="*/ 5 h 13"/>
                </a:gdLst>
                <a:ahLst/>
                <a:cxnLst>
                  <a:cxn ang="0">
                    <a:pos x="T0" y="T1"/>
                  </a:cxn>
                  <a:cxn ang="0">
                    <a:pos x="T2" y="T3"/>
                  </a:cxn>
                  <a:cxn ang="0">
                    <a:pos x="T4" y="T5"/>
                  </a:cxn>
                  <a:cxn ang="0">
                    <a:pos x="T6" y="T7"/>
                  </a:cxn>
                </a:cxnLst>
                <a:rect l="0" t="0" r="r" b="b"/>
                <a:pathLst>
                  <a:path w="12" h="13">
                    <a:moveTo>
                      <a:pt x="12" y="5"/>
                    </a:moveTo>
                    <a:cubicBezTo>
                      <a:pt x="12" y="5"/>
                      <a:pt x="8" y="0"/>
                      <a:pt x="4" y="1"/>
                    </a:cubicBezTo>
                    <a:cubicBezTo>
                      <a:pt x="0" y="3"/>
                      <a:pt x="3" y="13"/>
                      <a:pt x="6" y="13"/>
                    </a:cubicBezTo>
                    <a:cubicBezTo>
                      <a:pt x="8" y="13"/>
                      <a:pt x="12" y="11"/>
                      <a:pt x="12" y="5"/>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4" name="Freeform 126"/>
              <p:cNvSpPr>
                <a:spLocks noEditPoints="1"/>
              </p:cNvSpPr>
              <p:nvPr/>
            </p:nvSpPr>
            <p:spPr bwMode="auto">
              <a:xfrm>
                <a:off x="4411" y="1959"/>
                <a:ext cx="31" cy="33"/>
              </a:xfrm>
              <a:custGeom>
                <a:avLst/>
                <a:gdLst>
                  <a:gd name="T0" fmla="*/ 6 w 13"/>
                  <a:gd name="T1" fmla="*/ 14 h 14"/>
                  <a:gd name="T2" fmla="*/ 2 w 13"/>
                  <a:gd name="T3" fmla="*/ 11 h 14"/>
                  <a:gd name="T4" fmla="*/ 1 w 13"/>
                  <a:gd name="T5" fmla="*/ 5 h 14"/>
                  <a:gd name="T6" fmla="*/ 4 w 13"/>
                  <a:gd name="T7" fmla="*/ 0 h 14"/>
                  <a:gd name="T8" fmla="*/ 5 w 13"/>
                  <a:gd name="T9" fmla="*/ 0 h 14"/>
                  <a:gd name="T10" fmla="*/ 13 w 13"/>
                  <a:gd name="T11" fmla="*/ 4 h 14"/>
                  <a:gd name="T12" fmla="*/ 12 w 13"/>
                  <a:gd name="T13" fmla="*/ 5 h 14"/>
                  <a:gd name="T14" fmla="*/ 10 w 13"/>
                  <a:gd name="T15" fmla="*/ 5 h 14"/>
                  <a:gd name="T16" fmla="*/ 12 w 13"/>
                  <a:gd name="T17" fmla="*/ 5 h 14"/>
                  <a:gd name="T18" fmla="*/ 13 w 13"/>
                  <a:gd name="T19" fmla="*/ 4 h 14"/>
                  <a:gd name="T20" fmla="*/ 13 w 13"/>
                  <a:gd name="T21" fmla="*/ 5 h 14"/>
                  <a:gd name="T22" fmla="*/ 13 w 13"/>
                  <a:gd name="T23" fmla="*/ 6 h 14"/>
                  <a:gd name="T24" fmla="*/ 6 w 13"/>
                  <a:gd name="T25" fmla="*/ 14 h 14"/>
                  <a:gd name="T26" fmla="*/ 6 w 13"/>
                  <a:gd name="T27" fmla="*/ 11 h 14"/>
                  <a:gd name="T28" fmla="*/ 10 w 13"/>
                  <a:gd name="T29" fmla="*/ 6 h 14"/>
                  <a:gd name="T30" fmla="*/ 10 w 13"/>
                  <a:gd name="T31" fmla="*/ 6 h 14"/>
                  <a:gd name="T32" fmla="*/ 9 w 13"/>
                  <a:gd name="T33" fmla="*/ 4 h 14"/>
                  <a:gd name="T34" fmla="*/ 5 w 13"/>
                  <a:gd name="T35" fmla="*/ 3 h 14"/>
                  <a:gd name="T36" fmla="*/ 5 w 13"/>
                  <a:gd name="T37" fmla="*/ 3 h 14"/>
                  <a:gd name="T38" fmla="*/ 4 w 13"/>
                  <a:gd name="T39" fmla="*/ 5 h 14"/>
                  <a:gd name="T40" fmla="*/ 5 w 13"/>
                  <a:gd name="T41" fmla="*/ 11 h 14"/>
                  <a:gd name="T42" fmla="*/ 6 w 13"/>
                  <a:gd name="T4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4">
                    <a:moveTo>
                      <a:pt x="6" y="14"/>
                    </a:moveTo>
                    <a:cubicBezTo>
                      <a:pt x="4" y="14"/>
                      <a:pt x="3" y="12"/>
                      <a:pt x="2" y="11"/>
                    </a:cubicBezTo>
                    <a:cubicBezTo>
                      <a:pt x="1" y="9"/>
                      <a:pt x="1" y="7"/>
                      <a:pt x="1" y="5"/>
                    </a:cubicBezTo>
                    <a:cubicBezTo>
                      <a:pt x="0" y="3"/>
                      <a:pt x="1" y="1"/>
                      <a:pt x="4" y="0"/>
                    </a:cubicBezTo>
                    <a:cubicBezTo>
                      <a:pt x="4" y="0"/>
                      <a:pt x="5" y="0"/>
                      <a:pt x="5" y="0"/>
                    </a:cubicBezTo>
                    <a:cubicBezTo>
                      <a:pt x="10" y="0"/>
                      <a:pt x="13" y="4"/>
                      <a:pt x="13" y="4"/>
                    </a:cubicBezTo>
                    <a:cubicBezTo>
                      <a:pt x="12" y="5"/>
                      <a:pt x="12" y="5"/>
                      <a:pt x="12" y="5"/>
                    </a:cubicBezTo>
                    <a:cubicBezTo>
                      <a:pt x="10" y="5"/>
                      <a:pt x="10" y="5"/>
                      <a:pt x="10" y="5"/>
                    </a:cubicBezTo>
                    <a:cubicBezTo>
                      <a:pt x="12" y="5"/>
                      <a:pt x="12" y="5"/>
                      <a:pt x="12" y="5"/>
                    </a:cubicBezTo>
                    <a:cubicBezTo>
                      <a:pt x="13" y="4"/>
                      <a:pt x="13" y="4"/>
                      <a:pt x="13" y="4"/>
                    </a:cubicBezTo>
                    <a:cubicBezTo>
                      <a:pt x="13" y="5"/>
                      <a:pt x="13" y="5"/>
                      <a:pt x="13" y="5"/>
                    </a:cubicBezTo>
                    <a:cubicBezTo>
                      <a:pt x="13" y="5"/>
                      <a:pt x="13" y="6"/>
                      <a:pt x="13" y="6"/>
                    </a:cubicBezTo>
                    <a:cubicBezTo>
                      <a:pt x="13" y="12"/>
                      <a:pt x="8" y="14"/>
                      <a:pt x="6" y="14"/>
                    </a:cubicBezTo>
                    <a:close/>
                    <a:moveTo>
                      <a:pt x="6" y="11"/>
                    </a:moveTo>
                    <a:cubicBezTo>
                      <a:pt x="7" y="11"/>
                      <a:pt x="10" y="10"/>
                      <a:pt x="10" y="6"/>
                    </a:cubicBezTo>
                    <a:cubicBezTo>
                      <a:pt x="10" y="6"/>
                      <a:pt x="10" y="6"/>
                      <a:pt x="10" y="6"/>
                    </a:cubicBezTo>
                    <a:cubicBezTo>
                      <a:pt x="10" y="5"/>
                      <a:pt x="9" y="5"/>
                      <a:pt x="9" y="4"/>
                    </a:cubicBezTo>
                    <a:cubicBezTo>
                      <a:pt x="8" y="3"/>
                      <a:pt x="7" y="2"/>
                      <a:pt x="5" y="3"/>
                    </a:cubicBezTo>
                    <a:cubicBezTo>
                      <a:pt x="5" y="3"/>
                      <a:pt x="5" y="3"/>
                      <a:pt x="5" y="3"/>
                    </a:cubicBezTo>
                    <a:cubicBezTo>
                      <a:pt x="4" y="3"/>
                      <a:pt x="4" y="4"/>
                      <a:pt x="4" y="5"/>
                    </a:cubicBezTo>
                    <a:cubicBezTo>
                      <a:pt x="3" y="7"/>
                      <a:pt x="5" y="10"/>
                      <a:pt x="5" y="11"/>
                    </a:cubicBezTo>
                    <a:cubicBezTo>
                      <a:pt x="6" y="11"/>
                      <a:pt x="6" y="11"/>
                      <a:pt x="6"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5" name="Freeform 127"/>
              <p:cNvSpPr/>
              <p:nvPr/>
            </p:nvSpPr>
            <p:spPr bwMode="auto">
              <a:xfrm>
                <a:off x="4437" y="1959"/>
                <a:ext cx="24" cy="28"/>
              </a:xfrm>
              <a:custGeom>
                <a:avLst/>
                <a:gdLst>
                  <a:gd name="T0" fmla="*/ 0 w 10"/>
                  <a:gd name="T1" fmla="*/ 5 h 12"/>
                  <a:gd name="T2" fmla="*/ 7 w 10"/>
                  <a:gd name="T3" fmla="*/ 0 h 12"/>
                  <a:gd name="T4" fmla="*/ 7 w 10"/>
                  <a:gd name="T5" fmla="*/ 12 h 12"/>
                  <a:gd name="T6" fmla="*/ 0 w 10"/>
                  <a:gd name="T7" fmla="*/ 5 h 12"/>
                </a:gdLst>
                <a:ahLst/>
                <a:cxnLst>
                  <a:cxn ang="0">
                    <a:pos x="T0" y="T1"/>
                  </a:cxn>
                  <a:cxn ang="0">
                    <a:pos x="T2" y="T3"/>
                  </a:cxn>
                  <a:cxn ang="0">
                    <a:pos x="T4" y="T5"/>
                  </a:cxn>
                  <a:cxn ang="0">
                    <a:pos x="T6" y="T7"/>
                  </a:cxn>
                </a:cxnLst>
                <a:rect l="0" t="0" r="r" b="b"/>
                <a:pathLst>
                  <a:path w="10" h="12">
                    <a:moveTo>
                      <a:pt x="0" y="5"/>
                    </a:moveTo>
                    <a:cubicBezTo>
                      <a:pt x="0" y="5"/>
                      <a:pt x="3" y="0"/>
                      <a:pt x="7" y="0"/>
                    </a:cubicBezTo>
                    <a:cubicBezTo>
                      <a:pt x="10" y="0"/>
                      <a:pt x="10" y="12"/>
                      <a:pt x="7" y="12"/>
                    </a:cubicBezTo>
                    <a:cubicBezTo>
                      <a:pt x="4" y="12"/>
                      <a:pt x="0" y="11"/>
                      <a:pt x="0" y="5"/>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6" name="Freeform 128"/>
              <p:cNvSpPr>
                <a:spLocks noEditPoints="1"/>
              </p:cNvSpPr>
              <p:nvPr/>
            </p:nvSpPr>
            <p:spPr bwMode="auto">
              <a:xfrm>
                <a:off x="4435" y="1957"/>
                <a:ext cx="28" cy="33"/>
              </a:xfrm>
              <a:custGeom>
                <a:avLst/>
                <a:gdLst>
                  <a:gd name="T0" fmla="*/ 8 w 12"/>
                  <a:gd name="T1" fmla="*/ 14 h 14"/>
                  <a:gd name="T2" fmla="*/ 2 w 12"/>
                  <a:gd name="T3" fmla="*/ 13 h 14"/>
                  <a:gd name="T4" fmla="*/ 0 w 12"/>
                  <a:gd name="T5" fmla="*/ 7 h 14"/>
                  <a:gd name="T6" fmla="*/ 0 w 12"/>
                  <a:gd name="T7" fmla="*/ 5 h 14"/>
                  <a:gd name="T8" fmla="*/ 0 w 12"/>
                  <a:gd name="T9" fmla="*/ 5 h 14"/>
                  <a:gd name="T10" fmla="*/ 7 w 12"/>
                  <a:gd name="T11" fmla="*/ 0 h 14"/>
                  <a:gd name="T12" fmla="*/ 8 w 12"/>
                  <a:gd name="T13" fmla="*/ 0 h 14"/>
                  <a:gd name="T14" fmla="*/ 12 w 12"/>
                  <a:gd name="T15" fmla="*/ 7 h 14"/>
                  <a:gd name="T16" fmla="*/ 11 w 12"/>
                  <a:gd name="T17" fmla="*/ 11 h 14"/>
                  <a:gd name="T18" fmla="*/ 8 w 12"/>
                  <a:gd name="T19" fmla="*/ 14 h 14"/>
                  <a:gd name="T20" fmla="*/ 3 w 12"/>
                  <a:gd name="T21" fmla="*/ 7 h 14"/>
                  <a:gd name="T22" fmla="*/ 8 w 12"/>
                  <a:gd name="T23" fmla="*/ 11 h 14"/>
                  <a:gd name="T24" fmla="*/ 8 w 12"/>
                  <a:gd name="T25" fmla="*/ 11 h 14"/>
                  <a:gd name="T26" fmla="*/ 8 w 12"/>
                  <a:gd name="T27" fmla="*/ 11 h 14"/>
                  <a:gd name="T28" fmla="*/ 8 w 12"/>
                  <a:gd name="T29" fmla="*/ 10 h 14"/>
                  <a:gd name="T30" fmla="*/ 9 w 12"/>
                  <a:gd name="T31" fmla="*/ 7 h 14"/>
                  <a:gd name="T32" fmla="*/ 8 w 12"/>
                  <a:gd name="T33" fmla="*/ 3 h 14"/>
                  <a:gd name="T34" fmla="*/ 7 w 12"/>
                  <a:gd name="T35" fmla="*/ 3 h 14"/>
                  <a:gd name="T36" fmla="*/ 7 w 12"/>
                  <a:gd name="T37" fmla="*/ 3 h 14"/>
                  <a:gd name="T38" fmla="*/ 4 w 12"/>
                  <a:gd name="T39" fmla="*/ 4 h 14"/>
                  <a:gd name="T40" fmla="*/ 3 w 12"/>
                  <a:gd name="T41" fmla="*/ 6 h 14"/>
                  <a:gd name="T42" fmla="*/ 3 w 12"/>
                  <a:gd name="T4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14">
                    <a:moveTo>
                      <a:pt x="8" y="14"/>
                    </a:moveTo>
                    <a:cubicBezTo>
                      <a:pt x="6" y="14"/>
                      <a:pt x="4" y="14"/>
                      <a:pt x="2" y="13"/>
                    </a:cubicBezTo>
                    <a:cubicBezTo>
                      <a:pt x="1" y="12"/>
                      <a:pt x="0" y="10"/>
                      <a:pt x="0" y="7"/>
                    </a:cubicBezTo>
                    <a:cubicBezTo>
                      <a:pt x="0" y="6"/>
                      <a:pt x="0" y="6"/>
                      <a:pt x="0" y="5"/>
                    </a:cubicBezTo>
                    <a:cubicBezTo>
                      <a:pt x="0" y="5"/>
                      <a:pt x="0" y="5"/>
                      <a:pt x="0" y="5"/>
                    </a:cubicBezTo>
                    <a:cubicBezTo>
                      <a:pt x="0" y="5"/>
                      <a:pt x="2" y="0"/>
                      <a:pt x="7" y="0"/>
                    </a:cubicBezTo>
                    <a:cubicBezTo>
                      <a:pt x="8" y="0"/>
                      <a:pt x="8" y="0"/>
                      <a:pt x="8" y="0"/>
                    </a:cubicBezTo>
                    <a:cubicBezTo>
                      <a:pt x="11" y="0"/>
                      <a:pt x="11" y="4"/>
                      <a:pt x="12" y="7"/>
                    </a:cubicBezTo>
                    <a:cubicBezTo>
                      <a:pt x="12" y="8"/>
                      <a:pt x="11" y="10"/>
                      <a:pt x="11" y="11"/>
                    </a:cubicBezTo>
                    <a:cubicBezTo>
                      <a:pt x="10" y="13"/>
                      <a:pt x="10" y="14"/>
                      <a:pt x="8" y="14"/>
                    </a:cubicBezTo>
                    <a:close/>
                    <a:moveTo>
                      <a:pt x="3" y="7"/>
                    </a:moveTo>
                    <a:cubicBezTo>
                      <a:pt x="3" y="11"/>
                      <a:pt x="5" y="11"/>
                      <a:pt x="8" y="11"/>
                    </a:cubicBezTo>
                    <a:cubicBezTo>
                      <a:pt x="8" y="11"/>
                      <a:pt x="8" y="11"/>
                      <a:pt x="8" y="11"/>
                    </a:cubicBezTo>
                    <a:cubicBezTo>
                      <a:pt x="8" y="11"/>
                      <a:pt x="8" y="11"/>
                      <a:pt x="8" y="11"/>
                    </a:cubicBezTo>
                    <a:cubicBezTo>
                      <a:pt x="8" y="11"/>
                      <a:pt x="8" y="11"/>
                      <a:pt x="8" y="10"/>
                    </a:cubicBezTo>
                    <a:cubicBezTo>
                      <a:pt x="8" y="9"/>
                      <a:pt x="9" y="8"/>
                      <a:pt x="9" y="7"/>
                    </a:cubicBezTo>
                    <a:cubicBezTo>
                      <a:pt x="9" y="6"/>
                      <a:pt x="8" y="4"/>
                      <a:pt x="8" y="3"/>
                    </a:cubicBezTo>
                    <a:cubicBezTo>
                      <a:pt x="8" y="3"/>
                      <a:pt x="8" y="3"/>
                      <a:pt x="7" y="3"/>
                    </a:cubicBezTo>
                    <a:cubicBezTo>
                      <a:pt x="7" y="3"/>
                      <a:pt x="7" y="3"/>
                      <a:pt x="7" y="3"/>
                    </a:cubicBezTo>
                    <a:cubicBezTo>
                      <a:pt x="6" y="3"/>
                      <a:pt x="5" y="3"/>
                      <a:pt x="4" y="4"/>
                    </a:cubicBezTo>
                    <a:cubicBezTo>
                      <a:pt x="3" y="5"/>
                      <a:pt x="3" y="6"/>
                      <a:pt x="3" y="6"/>
                    </a:cubicBezTo>
                    <a:lnTo>
                      <a:pt x="3" y="7"/>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7" name="Freeform 129"/>
              <p:cNvSpPr/>
              <p:nvPr/>
            </p:nvSpPr>
            <p:spPr bwMode="auto">
              <a:xfrm>
                <a:off x="4468" y="1803"/>
                <a:ext cx="100" cy="154"/>
              </a:xfrm>
              <a:custGeom>
                <a:avLst/>
                <a:gdLst>
                  <a:gd name="T0" fmla="*/ 0 w 42"/>
                  <a:gd name="T1" fmla="*/ 2 h 65"/>
                  <a:gd name="T2" fmla="*/ 32 w 42"/>
                  <a:gd name="T3" fmla="*/ 65 h 65"/>
                  <a:gd name="T4" fmla="*/ 42 w 42"/>
                  <a:gd name="T5" fmla="*/ 60 h 65"/>
                  <a:gd name="T6" fmla="*/ 10 w 42"/>
                  <a:gd name="T7" fmla="*/ 0 h 65"/>
                  <a:gd name="T8" fmla="*/ 0 w 42"/>
                  <a:gd name="T9" fmla="*/ 2 h 65"/>
                </a:gdLst>
                <a:ahLst/>
                <a:cxnLst>
                  <a:cxn ang="0">
                    <a:pos x="T0" y="T1"/>
                  </a:cxn>
                  <a:cxn ang="0">
                    <a:pos x="T2" y="T3"/>
                  </a:cxn>
                  <a:cxn ang="0">
                    <a:pos x="T4" y="T5"/>
                  </a:cxn>
                  <a:cxn ang="0">
                    <a:pos x="T6" y="T7"/>
                  </a:cxn>
                  <a:cxn ang="0">
                    <a:pos x="T8" y="T9"/>
                  </a:cxn>
                </a:cxnLst>
                <a:rect l="0" t="0" r="r" b="b"/>
                <a:pathLst>
                  <a:path w="42" h="65">
                    <a:moveTo>
                      <a:pt x="0" y="2"/>
                    </a:moveTo>
                    <a:cubicBezTo>
                      <a:pt x="0" y="2"/>
                      <a:pt x="0" y="43"/>
                      <a:pt x="32" y="65"/>
                    </a:cubicBezTo>
                    <a:cubicBezTo>
                      <a:pt x="42" y="60"/>
                      <a:pt x="42" y="60"/>
                      <a:pt x="42" y="60"/>
                    </a:cubicBezTo>
                    <a:cubicBezTo>
                      <a:pt x="42" y="60"/>
                      <a:pt x="7" y="40"/>
                      <a:pt x="10" y="0"/>
                    </a:cubicBezTo>
                    <a:lnTo>
                      <a:pt x="0" y="2"/>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8" name="Freeform 130"/>
              <p:cNvSpPr>
                <a:spLocks noEditPoints="1"/>
              </p:cNvSpPr>
              <p:nvPr/>
            </p:nvSpPr>
            <p:spPr bwMode="auto">
              <a:xfrm>
                <a:off x="4463" y="1800"/>
                <a:ext cx="109" cy="159"/>
              </a:xfrm>
              <a:custGeom>
                <a:avLst/>
                <a:gdLst>
                  <a:gd name="T0" fmla="*/ 33 w 46"/>
                  <a:gd name="T1" fmla="*/ 67 h 67"/>
                  <a:gd name="T2" fmla="*/ 0 w 46"/>
                  <a:gd name="T3" fmla="*/ 3 h 67"/>
                  <a:gd name="T4" fmla="*/ 1 w 46"/>
                  <a:gd name="T5" fmla="*/ 1 h 67"/>
                  <a:gd name="T6" fmla="*/ 12 w 46"/>
                  <a:gd name="T7" fmla="*/ 0 h 67"/>
                  <a:gd name="T8" fmla="*/ 13 w 46"/>
                  <a:gd name="T9" fmla="*/ 0 h 67"/>
                  <a:gd name="T10" fmla="*/ 14 w 46"/>
                  <a:gd name="T11" fmla="*/ 1 h 67"/>
                  <a:gd name="T12" fmla="*/ 13 w 46"/>
                  <a:gd name="T13" fmla="*/ 6 h 67"/>
                  <a:gd name="T14" fmla="*/ 29 w 46"/>
                  <a:gd name="T15" fmla="*/ 46 h 67"/>
                  <a:gd name="T16" fmla="*/ 45 w 46"/>
                  <a:gd name="T17" fmla="*/ 59 h 67"/>
                  <a:gd name="T18" fmla="*/ 46 w 46"/>
                  <a:gd name="T19" fmla="*/ 61 h 67"/>
                  <a:gd name="T20" fmla="*/ 45 w 46"/>
                  <a:gd name="T21" fmla="*/ 62 h 67"/>
                  <a:gd name="T22" fmla="*/ 35 w 46"/>
                  <a:gd name="T23" fmla="*/ 67 h 67"/>
                  <a:gd name="T24" fmla="*/ 34 w 46"/>
                  <a:gd name="T25" fmla="*/ 67 h 67"/>
                  <a:gd name="T26" fmla="*/ 33 w 46"/>
                  <a:gd name="T27" fmla="*/ 67 h 67"/>
                  <a:gd name="T28" fmla="*/ 7 w 46"/>
                  <a:gd name="T29" fmla="*/ 26 h 67"/>
                  <a:gd name="T30" fmla="*/ 34 w 46"/>
                  <a:gd name="T31" fmla="*/ 64 h 67"/>
                  <a:gd name="T32" fmla="*/ 41 w 46"/>
                  <a:gd name="T33" fmla="*/ 60 h 67"/>
                  <a:gd name="T34" fmla="*/ 10 w 46"/>
                  <a:gd name="T35" fmla="*/ 6 h 67"/>
                  <a:gd name="T36" fmla="*/ 10 w 46"/>
                  <a:gd name="T37" fmla="*/ 3 h 67"/>
                  <a:gd name="T38" fmla="*/ 3 w 46"/>
                  <a:gd name="T39" fmla="*/ 4 h 67"/>
                  <a:gd name="T40" fmla="*/ 7 w 46"/>
                  <a:gd name="T4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67">
                    <a:moveTo>
                      <a:pt x="33" y="67"/>
                    </a:moveTo>
                    <a:cubicBezTo>
                      <a:pt x="0" y="45"/>
                      <a:pt x="0" y="3"/>
                      <a:pt x="0" y="3"/>
                    </a:cubicBezTo>
                    <a:cubicBezTo>
                      <a:pt x="0" y="2"/>
                      <a:pt x="1" y="1"/>
                      <a:pt x="1" y="1"/>
                    </a:cubicBezTo>
                    <a:cubicBezTo>
                      <a:pt x="12" y="0"/>
                      <a:pt x="12" y="0"/>
                      <a:pt x="12" y="0"/>
                    </a:cubicBezTo>
                    <a:cubicBezTo>
                      <a:pt x="12" y="0"/>
                      <a:pt x="13" y="0"/>
                      <a:pt x="13" y="0"/>
                    </a:cubicBezTo>
                    <a:cubicBezTo>
                      <a:pt x="13" y="0"/>
                      <a:pt x="14" y="1"/>
                      <a:pt x="14" y="1"/>
                    </a:cubicBezTo>
                    <a:cubicBezTo>
                      <a:pt x="13" y="3"/>
                      <a:pt x="13" y="5"/>
                      <a:pt x="13" y="6"/>
                    </a:cubicBezTo>
                    <a:cubicBezTo>
                      <a:pt x="13" y="24"/>
                      <a:pt x="21" y="37"/>
                      <a:pt x="29" y="46"/>
                    </a:cubicBezTo>
                    <a:cubicBezTo>
                      <a:pt x="37" y="55"/>
                      <a:pt x="45" y="59"/>
                      <a:pt x="45" y="59"/>
                    </a:cubicBezTo>
                    <a:cubicBezTo>
                      <a:pt x="45" y="60"/>
                      <a:pt x="46" y="60"/>
                      <a:pt x="46" y="61"/>
                    </a:cubicBezTo>
                    <a:cubicBezTo>
                      <a:pt x="46" y="61"/>
                      <a:pt x="45" y="62"/>
                      <a:pt x="45" y="62"/>
                    </a:cubicBezTo>
                    <a:cubicBezTo>
                      <a:pt x="35" y="67"/>
                      <a:pt x="35" y="67"/>
                      <a:pt x="35" y="67"/>
                    </a:cubicBezTo>
                    <a:cubicBezTo>
                      <a:pt x="34" y="67"/>
                      <a:pt x="34" y="67"/>
                      <a:pt x="34" y="67"/>
                    </a:cubicBezTo>
                    <a:lnTo>
                      <a:pt x="33" y="67"/>
                    </a:lnTo>
                    <a:close/>
                    <a:moveTo>
                      <a:pt x="7" y="26"/>
                    </a:moveTo>
                    <a:cubicBezTo>
                      <a:pt x="11" y="38"/>
                      <a:pt x="19" y="53"/>
                      <a:pt x="34" y="64"/>
                    </a:cubicBezTo>
                    <a:cubicBezTo>
                      <a:pt x="41" y="60"/>
                      <a:pt x="41" y="60"/>
                      <a:pt x="41" y="60"/>
                    </a:cubicBezTo>
                    <a:cubicBezTo>
                      <a:pt x="34" y="56"/>
                      <a:pt x="10" y="38"/>
                      <a:pt x="10" y="6"/>
                    </a:cubicBezTo>
                    <a:cubicBezTo>
                      <a:pt x="10" y="5"/>
                      <a:pt x="10" y="4"/>
                      <a:pt x="10" y="3"/>
                    </a:cubicBezTo>
                    <a:cubicBezTo>
                      <a:pt x="3" y="4"/>
                      <a:pt x="3" y="4"/>
                      <a:pt x="3" y="4"/>
                    </a:cubicBezTo>
                    <a:cubicBezTo>
                      <a:pt x="3" y="7"/>
                      <a:pt x="4" y="15"/>
                      <a:pt x="7" y="2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9" name="Freeform 131"/>
              <p:cNvSpPr/>
              <p:nvPr/>
            </p:nvSpPr>
            <p:spPr bwMode="auto">
              <a:xfrm>
                <a:off x="4511" y="1940"/>
                <a:ext cx="78" cy="62"/>
              </a:xfrm>
              <a:custGeom>
                <a:avLst/>
                <a:gdLst>
                  <a:gd name="T0" fmla="*/ 14 w 33"/>
                  <a:gd name="T1" fmla="*/ 7 h 26"/>
                  <a:gd name="T2" fmla="*/ 10 w 33"/>
                  <a:gd name="T3" fmla="*/ 24 h 26"/>
                  <a:gd name="T4" fmla="*/ 31 w 33"/>
                  <a:gd name="T5" fmla="*/ 6 h 26"/>
                  <a:gd name="T6" fmla="*/ 23 w 33"/>
                  <a:gd name="T7" fmla="*/ 1 h 26"/>
                  <a:gd name="T8" fmla="*/ 14 w 33"/>
                  <a:gd name="T9" fmla="*/ 7 h 26"/>
                </a:gdLst>
                <a:ahLst/>
                <a:cxnLst>
                  <a:cxn ang="0">
                    <a:pos x="T0" y="T1"/>
                  </a:cxn>
                  <a:cxn ang="0">
                    <a:pos x="T2" y="T3"/>
                  </a:cxn>
                  <a:cxn ang="0">
                    <a:pos x="T4" y="T5"/>
                  </a:cxn>
                  <a:cxn ang="0">
                    <a:pos x="T6" y="T7"/>
                  </a:cxn>
                  <a:cxn ang="0">
                    <a:pos x="T8" y="T9"/>
                  </a:cxn>
                </a:cxnLst>
                <a:rect l="0" t="0" r="r" b="b"/>
                <a:pathLst>
                  <a:path w="33" h="26">
                    <a:moveTo>
                      <a:pt x="14" y="7"/>
                    </a:moveTo>
                    <a:cubicBezTo>
                      <a:pt x="14" y="7"/>
                      <a:pt x="0" y="26"/>
                      <a:pt x="10" y="24"/>
                    </a:cubicBezTo>
                    <a:cubicBezTo>
                      <a:pt x="15" y="23"/>
                      <a:pt x="33" y="11"/>
                      <a:pt x="31" y="6"/>
                    </a:cubicBezTo>
                    <a:cubicBezTo>
                      <a:pt x="29" y="0"/>
                      <a:pt x="23" y="1"/>
                      <a:pt x="23" y="1"/>
                    </a:cubicBez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0" name="Freeform 132"/>
              <p:cNvSpPr>
                <a:spLocks noEditPoints="1"/>
              </p:cNvSpPr>
              <p:nvPr/>
            </p:nvSpPr>
            <p:spPr bwMode="auto">
              <a:xfrm>
                <a:off x="4523" y="1938"/>
                <a:ext cx="66" cy="64"/>
              </a:xfrm>
              <a:custGeom>
                <a:avLst/>
                <a:gdLst>
                  <a:gd name="T0" fmla="*/ 1 w 28"/>
                  <a:gd name="T1" fmla="*/ 26 h 27"/>
                  <a:gd name="T2" fmla="*/ 0 w 28"/>
                  <a:gd name="T3" fmla="*/ 23 h 27"/>
                  <a:gd name="T4" fmla="*/ 8 w 28"/>
                  <a:gd name="T5" fmla="*/ 7 h 27"/>
                  <a:gd name="T6" fmla="*/ 8 w 28"/>
                  <a:gd name="T7" fmla="*/ 6 h 27"/>
                  <a:gd name="T8" fmla="*/ 17 w 28"/>
                  <a:gd name="T9" fmla="*/ 0 h 27"/>
                  <a:gd name="T10" fmla="*/ 18 w 28"/>
                  <a:gd name="T11" fmla="*/ 0 h 27"/>
                  <a:gd name="T12" fmla="*/ 18 w 28"/>
                  <a:gd name="T13" fmla="*/ 0 h 27"/>
                  <a:gd name="T14" fmla="*/ 27 w 28"/>
                  <a:gd name="T15" fmla="*/ 6 h 27"/>
                  <a:gd name="T16" fmla="*/ 28 w 28"/>
                  <a:gd name="T17" fmla="*/ 8 h 27"/>
                  <a:gd name="T18" fmla="*/ 18 w 28"/>
                  <a:gd name="T19" fmla="*/ 19 h 27"/>
                  <a:gd name="T20" fmla="*/ 5 w 28"/>
                  <a:gd name="T21" fmla="*/ 27 h 27"/>
                  <a:gd name="T22" fmla="*/ 4 w 28"/>
                  <a:gd name="T23" fmla="*/ 27 h 27"/>
                  <a:gd name="T24" fmla="*/ 4 w 28"/>
                  <a:gd name="T25" fmla="*/ 27 h 27"/>
                  <a:gd name="T26" fmla="*/ 1 w 28"/>
                  <a:gd name="T27" fmla="*/ 26 h 27"/>
                  <a:gd name="T28" fmla="*/ 7 w 28"/>
                  <a:gd name="T29" fmla="*/ 14 h 27"/>
                  <a:gd name="T30" fmla="*/ 3 w 28"/>
                  <a:gd name="T31" fmla="*/ 23 h 27"/>
                  <a:gd name="T32" fmla="*/ 4 w 28"/>
                  <a:gd name="T33" fmla="*/ 24 h 27"/>
                  <a:gd name="T34" fmla="*/ 4 w 28"/>
                  <a:gd name="T35" fmla="*/ 24 h 27"/>
                  <a:gd name="T36" fmla="*/ 17 w 28"/>
                  <a:gd name="T37" fmla="*/ 17 h 27"/>
                  <a:gd name="T38" fmla="*/ 25 w 28"/>
                  <a:gd name="T39" fmla="*/ 8 h 27"/>
                  <a:gd name="T40" fmla="*/ 25 w 28"/>
                  <a:gd name="T41" fmla="*/ 7 h 27"/>
                  <a:gd name="T42" fmla="*/ 19 w 28"/>
                  <a:gd name="T43" fmla="*/ 3 h 27"/>
                  <a:gd name="T44" fmla="*/ 10 w 28"/>
                  <a:gd name="T45" fmla="*/ 9 h 27"/>
                  <a:gd name="T46" fmla="*/ 7 w 28"/>
                  <a:gd name="T4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27">
                    <a:moveTo>
                      <a:pt x="1" y="26"/>
                    </a:moveTo>
                    <a:cubicBezTo>
                      <a:pt x="0" y="25"/>
                      <a:pt x="0" y="24"/>
                      <a:pt x="0" y="23"/>
                    </a:cubicBezTo>
                    <a:cubicBezTo>
                      <a:pt x="0" y="17"/>
                      <a:pt x="8" y="7"/>
                      <a:pt x="8" y="7"/>
                    </a:cubicBezTo>
                    <a:cubicBezTo>
                      <a:pt x="8" y="6"/>
                      <a:pt x="8" y="6"/>
                      <a:pt x="8" y="6"/>
                    </a:cubicBezTo>
                    <a:cubicBezTo>
                      <a:pt x="17" y="0"/>
                      <a:pt x="17" y="0"/>
                      <a:pt x="17" y="0"/>
                    </a:cubicBezTo>
                    <a:cubicBezTo>
                      <a:pt x="18" y="0"/>
                      <a:pt x="18" y="0"/>
                      <a:pt x="18" y="0"/>
                    </a:cubicBezTo>
                    <a:cubicBezTo>
                      <a:pt x="18" y="0"/>
                      <a:pt x="18" y="0"/>
                      <a:pt x="18" y="0"/>
                    </a:cubicBezTo>
                    <a:cubicBezTo>
                      <a:pt x="19" y="0"/>
                      <a:pt x="25" y="1"/>
                      <a:pt x="27" y="6"/>
                    </a:cubicBezTo>
                    <a:cubicBezTo>
                      <a:pt x="28" y="7"/>
                      <a:pt x="28" y="7"/>
                      <a:pt x="28" y="8"/>
                    </a:cubicBezTo>
                    <a:cubicBezTo>
                      <a:pt x="27" y="12"/>
                      <a:pt x="23" y="16"/>
                      <a:pt x="18" y="19"/>
                    </a:cubicBezTo>
                    <a:cubicBezTo>
                      <a:pt x="14" y="23"/>
                      <a:pt x="8" y="26"/>
                      <a:pt x="5" y="27"/>
                    </a:cubicBezTo>
                    <a:cubicBezTo>
                      <a:pt x="5" y="27"/>
                      <a:pt x="4" y="27"/>
                      <a:pt x="4" y="27"/>
                    </a:cubicBezTo>
                    <a:cubicBezTo>
                      <a:pt x="4" y="27"/>
                      <a:pt x="4" y="27"/>
                      <a:pt x="4" y="27"/>
                    </a:cubicBezTo>
                    <a:cubicBezTo>
                      <a:pt x="3" y="27"/>
                      <a:pt x="2" y="27"/>
                      <a:pt x="1" y="26"/>
                    </a:cubicBezTo>
                    <a:close/>
                    <a:moveTo>
                      <a:pt x="7" y="14"/>
                    </a:moveTo>
                    <a:cubicBezTo>
                      <a:pt x="5" y="17"/>
                      <a:pt x="3" y="21"/>
                      <a:pt x="3" y="23"/>
                    </a:cubicBezTo>
                    <a:cubicBezTo>
                      <a:pt x="3" y="24"/>
                      <a:pt x="3" y="24"/>
                      <a:pt x="4" y="24"/>
                    </a:cubicBezTo>
                    <a:cubicBezTo>
                      <a:pt x="4" y="24"/>
                      <a:pt x="4" y="24"/>
                      <a:pt x="4" y="24"/>
                    </a:cubicBezTo>
                    <a:cubicBezTo>
                      <a:pt x="7" y="24"/>
                      <a:pt x="12" y="21"/>
                      <a:pt x="17" y="17"/>
                    </a:cubicBezTo>
                    <a:cubicBezTo>
                      <a:pt x="21" y="14"/>
                      <a:pt x="25" y="9"/>
                      <a:pt x="25" y="8"/>
                    </a:cubicBezTo>
                    <a:cubicBezTo>
                      <a:pt x="25" y="7"/>
                      <a:pt x="25" y="7"/>
                      <a:pt x="25" y="7"/>
                    </a:cubicBezTo>
                    <a:cubicBezTo>
                      <a:pt x="23" y="4"/>
                      <a:pt x="20" y="3"/>
                      <a:pt x="19" y="3"/>
                    </a:cubicBezTo>
                    <a:cubicBezTo>
                      <a:pt x="10" y="9"/>
                      <a:pt x="10" y="9"/>
                      <a:pt x="10" y="9"/>
                    </a:cubicBezTo>
                    <a:cubicBezTo>
                      <a:pt x="10" y="9"/>
                      <a:pt x="8" y="12"/>
                      <a:pt x="7" y="1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1" name="Freeform 133"/>
              <p:cNvSpPr/>
              <p:nvPr/>
            </p:nvSpPr>
            <p:spPr bwMode="auto">
              <a:xfrm>
                <a:off x="4508" y="1950"/>
                <a:ext cx="34" cy="30"/>
              </a:xfrm>
              <a:custGeom>
                <a:avLst/>
                <a:gdLst>
                  <a:gd name="T0" fmla="*/ 12 w 14"/>
                  <a:gd name="T1" fmla="*/ 4 h 13"/>
                  <a:gd name="T2" fmla="*/ 4 w 14"/>
                  <a:gd name="T3" fmla="*/ 2 h 13"/>
                  <a:gd name="T4" fmla="*/ 8 w 14"/>
                  <a:gd name="T5" fmla="*/ 13 h 13"/>
                  <a:gd name="T6" fmla="*/ 12 w 14"/>
                  <a:gd name="T7" fmla="*/ 4 h 13"/>
                </a:gdLst>
                <a:ahLst/>
                <a:cxnLst>
                  <a:cxn ang="0">
                    <a:pos x="T0" y="T1"/>
                  </a:cxn>
                  <a:cxn ang="0">
                    <a:pos x="T2" y="T3"/>
                  </a:cxn>
                  <a:cxn ang="0">
                    <a:pos x="T4" y="T5"/>
                  </a:cxn>
                  <a:cxn ang="0">
                    <a:pos x="T6" y="T7"/>
                  </a:cxn>
                </a:cxnLst>
                <a:rect l="0" t="0" r="r" b="b"/>
                <a:pathLst>
                  <a:path w="14" h="13">
                    <a:moveTo>
                      <a:pt x="12" y="4"/>
                    </a:moveTo>
                    <a:cubicBezTo>
                      <a:pt x="12" y="4"/>
                      <a:pt x="7" y="0"/>
                      <a:pt x="4" y="2"/>
                    </a:cubicBezTo>
                    <a:cubicBezTo>
                      <a:pt x="0" y="4"/>
                      <a:pt x="5" y="13"/>
                      <a:pt x="8" y="13"/>
                    </a:cubicBezTo>
                    <a:cubicBezTo>
                      <a:pt x="10" y="12"/>
                      <a:pt x="14" y="9"/>
                      <a:pt x="12" y="4"/>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2" name="Freeform 134"/>
              <p:cNvSpPr>
                <a:spLocks noEditPoints="1"/>
              </p:cNvSpPr>
              <p:nvPr/>
            </p:nvSpPr>
            <p:spPr bwMode="auto">
              <a:xfrm>
                <a:off x="4511" y="1950"/>
                <a:ext cx="31" cy="33"/>
              </a:xfrm>
              <a:custGeom>
                <a:avLst/>
                <a:gdLst>
                  <a:gd name="T0" fmla="*/ 7 w 13"/>
                  <a:gd name="T1" fmla="*/ 14 h 14"/>
                  <a:gd name="T2" fmla="*/ 2 w 13"/>
                  <a:gd name="T3" fmla="*/ 11 h 14"/>
                  <a:gd name="T4" fmla="*/ 0 w 13"/>
                  <a:gd name="T5" fmla="*/ 5 h 14"/>
                  <a:gd name="T6" fmla="*/ 2 w 13"/>
                  <a:gd name="T7" fmla="*/ 1 h 14"/>
                  <a:gd name="T8" fmla="*/ 5 w 13"/>
                  <a:gd name="T9" fmla="*/ 0 h 14"/>
                  <a:gd name="T10" fmla="*/ 12 w 13"/>
                  <a:gd name="T11" fmla="*/ 3 h 14"/>
                  <a:gd name="T12" fmla="*/ 11 w 13"/>
                  <a:gd name="T13" fmla="*/ 4 h 14"/>
                  <a:gd name="T14" fmla="*/ 10 w 13"/>
                  <a:gd name="T15" fmla="*/ 4 h 14"/>
                  <a:gd name="T16" fmla="*/ 11 w 13"/>
                  <a:gd name="T17" fmla="*/ 4 h 14"/>
                  <a:gd name="T18" fmla="*/ 12 w 13"/>
                  <a:gd name="T19" fmla="*/ 3 h 14"/>
                  <a:gd name="T20" fmla="*/ 13 w 13"/>
                  <a:gd name="T21" fmla="*/ 3 h 14"/>
                  <a:gd name="T22" fmla="*/ 13 w 13"/>
                  <a:gd name="T23" fmla="*/ 6 h 14"/>
                  <a:gd name="T24" fmla="*/ 7 w 13"/>
                  <a:gd name="T25" fmla="*/ 14 h 14"/>
                  <a:gd name="T26" fmla="*/ 7 w 13"/>
                  <a:gd name="T27" fmla="*/ 14 h 14"/>
                  <a:gd name="T28" fmla="*/ 5 w 13"/>
                  <a:gd name="T29" fmla="*/ 3 h 14"/>
                  <a:gd name="T30" fmla="*/ 4 w 13"/>
                  <a:gd name="T31" fmla="*/ 3 h 14"/>
                  <a:gd name="T32" fmla="*/ 3 w 13"/>
                  <a:gd name="T33" fmla="*/ 5 h 14"/>
                  <a:gd name="T34" fmla="*/ 6 w 13"/>
                  <a:gd name="T35" fmla="*/ 11 h 14"/>
                  <a:gd name="T36" fmla="*/ 7 w 13"/>
                  <a:gd name="T37" fmla="*/ 11 h 14"/>
                  <a:gd name="T38" fmla="*/ 10 w 13"/>
                  <a:gd name="T39" fmla="*/ 6 h 14"/>
                  <a:gd name="T40" fmla="*/ 10 w 13"/>
                  <a:gd name="T41" fmla="*/ 5 h 14"/>
                  <a:gd name="T42" fmla="*/ 8 w 13"/>
                  <a:gd name="T43" fmla="*/ 4 h 14"/>
                  <a:gd name="T44" fmla="*/ 5 w 13"/>
                  <a:gd name="T4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14">
                    <a:moveTo>
                      <a:pt x="7" y="14"/>
                    </a:moveTo>
                    <a:cubicBezTo>
                      <a:pt x="5" y="14"/>
                      <a:pt x="3" y="12"/>
                      <a:pt x="2" y="11"/>
                    </a:cubicBezTo>
                    <a:cubicBezTo>
                      <a:pt x="1" y="9"/>
                      <a:pt x="0" y="7"/>
                      <a:pt x="0" y="5"/>
                    </a:cubicBezTo>
                    <a:cubicBezTo>
                      <a:pt x="0" y="3"/>
                      <a:pt x="1" y="1"/>
                      <a:pt x="2" y="1"/>
                    </a:cubicBezTo>
                    <a:cubicBezTo>
                      <a:pt x="3" y="0"/>
                      <a:pt x="4" y="0"/>
                      <a:pt x="5" y="0"/>
                    </a:cubicBezTo>
                    <a:cubicBezTo>
                      <a:pt x="9" y="0"/>
                      <a:pt x="12" y="3"/>
                      <a:pt x="12" y="3"/>
                    </a:cubicBezTo>
                    <a:cubicBezTo>
                      <a:pt x="11" y="4"/>
                      <a:pt x="11" y="4"/>
                      <a:pt x="11" y="4"/>
                    </a:cubicBezTo>
                    <a:cubicBezTo>
                      <a:pt x="10" y="4"/>
                      <a:pt x="10" y="4"/>
                      <a:pt x="10" y="4"/>
                    </a:cubicBezTo>
                    <a:cubicBezTo>
                      <a:pt x="11" y="4"/>
                      <a:pt x="11" y="4"/>
                      <a:pt x="11" y="4"/>
                    </a:cubicBezTo>
                    <a:cubicBezTo>
                      <a:pt x="12" y="3"/>
                      <a:pt x="12" y="3"/>
                      <a:pt x="12" y="3"/>
                    </a:cubicBezTo>
                    <a:cubicBezTo>
                      <a:pt x="13" y="3"/>
                      <a:pt x="13" y="3"/>
                      <a:pt x="13" y="3"/>
                    </a:cubicBezTo>
                    <a:cubicBezTo>
                      <a:pt x="13" y="4"/>
                      <a:pt x="13" y="6"/>
                      <a:pt x="13" y="6"/>
                    </a:cubicBezTo>
                    <a:cubicBezTo>
                      <a:pt x="13" y="11"/>
                      <a:pt x="9" y="14"/>
                      <a:pt x="7" y="14"/>
                    </a:cubicBezTo>
                    <a:cubicBezTo>
                      <a:pt x="7" y="14"/>
                      <a:pt x="7" y="14"/>
                      <a:pt x="7" y="14"/>
                    </a:cubicBezTo>
                    <a:close/>
                    <a:moveTo>
                      <a:pt x="5" y="3"/>
                    </a:moveTo>
                    <a:cubicBezTo>
                      <a:pt x="5" y="3"/>
                      <a:pt x="4" y="3"/>
                      <a:pt x="4" y="3"/>
                    </a:cubicBezTo>
                    <a:cubicBezTo>
                      <a:pt x="3" y="3"/>
                      <a:pt x="3" y="4"/>
                      <a:pt x="3" y="5"/>
                    </a:cubicBezTo>
                    <a:cubicBezTo>
                      <a:pt x="3" y="7"/>
                      <a:pt x="5" y="10"/>
                      <a:pt x="6" y="11"/>
                    </a:cubicBezTo>
                    <a:cubicBezTo>
                      <a:pt x="6" y="11"/>
                      <a:pt x="7" y="11"/>
                      <a:pt x="7" y="11"/>
                    </a:cubicBezTo>
                    <a:cubicBezTo>
                      <a:pt x="8" y="11"/>
                      <a:pt x="10" y="9"/>
                      <a:pt x="10" y="6"/>
                    </a:cubicBezTo>
                    <a:cubicBezTo>
                      <a:pt x="10" y="6"/>
                      <a:pt x="10" y="5"/>
                      <a:pt x="10" y="5"/>
                    </a:cubicBezTo>
                    <a:cubicBezTo>
                      <a:pt x="10" y="5"/>
                      <a:pt x="9" y="4"/>
                      <a:pt x="8" y="4"/>
                    </a:cubicBezTo>
                    <a:cubicBezTo>
                      <a:pt x="8" y="3"/>
                      <a:pt x="6" y="3"/>
                      <a:pt x="5"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3" name="Freeform 135"/>
              <p:cNvSpPr/>
              <p:nvPr/>
            </p:nvSpPr>
            <p:spPr bwMode="auto">
              <a:xfrm>
                <a:off x="4537" y="1942"/>
                <a:ext cx="23" cy="31"/>
              </a:xfrm>
              <a:custGeom>
                <a:avLst/>
                <a:gdLst>
                  <a:gd name="T0" fmla="*/ 0 w 10"/>
                  <a:gd name="T1" fmla="*/ 7 h 13"/>
                  <a:gd name="T2" fmla="*/ 5 w 10"/>
                  <a:gd name="T3" fmla="*/ 1 h 13"/>
                  <a:gd name="T4" fmla="*/ 7 w 10"/>
                  <a:gd name="T5" fmla="*/ 12 h 13"/>
                  <a:gd name="T6" fmla="*/ 0 w 10"/>
                  <a:gd name="T7" fmla="*/ 7 h 13"/>
                </a:gdLst>
                <a:ahLst/>
                <a:cxnLst>
                  <a:cxn ang="0">
                    <a:pos x="T0" y="T1"/>
                  </a:cxn>
                  <a:cxn ang="0">
                    <a:pos x="T2" y="T3"/>
                  </a:cxn>
                  <a:cxn ang="0">
                    <a:pos x="T4" y="T5"/>
                  </a:cxn>
                  <a:cxn ang="0">
                    <a:pos x="T6" y="T7"/>
                  </a:cxn>
                </a:cxnLst>
                <a:rect l="0" t="0" r="r" b="b"/>
                <a:pathLst>
                  <a:path w="10" h="13">
                    <a:moveTo>
                      <a:pt x="0" y="7"/>
                    </a:moveTo>
                    <a:cubicBezTo>
                      <a:pt x="0" y="7"/>
                      <a:pt x="1" y="2"/>
                      <a:pt x="5" y="1"/>
                    </a:cubicBezTo>
                    <a:cubicBezTo>
                      <a:pt x="8" y="0"/>
                      <a:pt x="10" y="12"/>
                      <a:pt x="7" y="12"/>
                    </a:cubicBezTo>
                    <a:cubicBezTo>
                      <a:pt x="5" y="13"/>
                      <a:pt x="0" y="13"/>
                      <a:pt x="0" y="7"/>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4" name="Freeform 136"/>
              <p:cNvSpPr>
                <a:spLocks noEditPoints="1"/>
              </p:cNvSpPr>
              <p:nvPr/>
            </p:nvSpPr>
            <p:spPr bwMode="auto">
              <a:xfrm>
                <a:off x="4532" y="1940"/>
                <a:ext cx="28" cy="36"/>
              </a:xfrm>
              <a:custGeom>
                <a:avLst/>
                <a:gdLst>
                  <a:gd name="T0" fmla="*/ 0 w 12"/>
                  <a:gd name="T1" fmla="*/ 8 h 15"/>
                  <a:gd name="T2" fmla="*/ 2 w 12"/>
                  <a:gd name="T3" fmla="*/ 8 h 15"/>
                  <a:gd name="T4" fmla="*/ 3 w 12"/>
                  <a:gd name="T5" fmla="*/ 8 h 15"/>
                  <a:gd name="T6" fmla="*/ 2 w 12"/>
                  <a:gd name="T7" fmla="*/ 8 h 15"/>
                  <a:gd name="T8" fmla="*/ 0 w 12"/>
                  <a:gd name="T9" fmla="*/ 8 h 15"/>
                  <a:gd name="T10" fmla="*/ 0 w 12"/>
                  <a:gd name="T11" fmla="*/ 7 h 15"/>
                  <a:gd name="T12" fmla="*/ 7 w 12"/>
                  <a:gd name="T13" fmla="*/ 0 h 15"/>
                  <a:gd name="T14" fmla="*/ 7 w 12"/>
                  <a:gd name="T15" fmla="*/ 0 h 15"/>
                  <a:gd name="T16" fmla="*/ 11 w 12"/>
                  <a:gd name="T17" fmla="*/ 4 h 15"/>
                  <a:gd name="T18" fmla="*/ 12 w 12"/>
                  <a:gd name="T19" fmla="*/ 10 h 15"/>
                  <a:gd name="T20" fmla="*/ 10 w 12"/>
                  <a:gd name="T21" fmla="*/ 15 h 15"/>
                  <a:gd name="T22" fmla="*/ 7 w 12"/>
                  <a:gd name="T23" fmla="*/ 15 h 15"/>
                  <a:gd name="T24" fmla="*/ 7 w 12"/>
                  <a:gd name="T25" fmla="*/ 15 h 15"/>
                  <a:gd name="T26" fmla="*/ 0 w 12"/>
                  <a:gd name="T27" fmla="*/ 8 h 15"/>
                  <a:gd name="T28" fmla="*/ 7 w 12"/>
                  <a:gd name="T29" fmla="*/ 12 h 15"/>
                  <a:gd name="T30" fmla="*/ 9 w 12"/>
                  <a:gd name="T31" fmla="*/ 12 h 15"/>
                  <a:gd name="T32" fmla="*/ 9 w 12"/>
                  <a:gd name="T33" fmla="*/ 12 h 15"/>
                  <a:gd name="T34" fmla="*/ 9 w 12"/>
                  <a:gd name="T35" fmla="*/ 10 h 15"/>
                  <a:gd name="T36" fmla="*/ 8 w 12"/>
                  <a:gd name="T37" fmla="*/ 4 h 15"/>
                  <a:gd name="T38" fmla="*/ 7 w 12"/>
                  <a:gd name="T39" fmla="*/ 3 h 15"/>
                  <a:gd name="T40" fmla="*/ 7 w 12"/>
                  <a:gd name="T41" fmla="*/ 3 h 15"/>
                  <a:gd name="T42" fmla="*/ 7 w 12"/>
                  <a:gd name="T43" fmla="*/ 3 h 15"/>
                  <a:gd name="T44" fmla="*/ 4 w 12"/>
                  <a:gd name="T45" fmla="*/ 6 h 15"/>
                  <a:gd name="T46" fmla="*/ 3 w 12"/>
                  <a:gd name="T47" fmla="*/ 8 h 15"/>
                  <a:gd name="T48" fmla="*/ 7 w 12"/>
                  <a:gd name="T49"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5">
                    <a:moveTo>
                      <a:pt x="0" y="8"/>
                    </a:moveTo>
                    <a:cubicBezTo>
                      <a:pt x="2" y="8"/>
                      <a:pt x="2" y="8"/>
                      <a:pt x="2" y="8"/>
                    </a:cubicBezTo>
                    <a:cubicBezTo>
                      <a:pt x="3" y="8"/>
                      <a:pt x="3" y="8"/>
                      <a:pt x="3" y="8"/>
                    </a:cubicBezTo>
                    <a:cubicBezTo>
                      <a:pt x="2" y="8"/>
                      <a:pt x="2" y="8"/>
                      <a:pt x="2" y="8"/>
                    </a:cubicBezTo>
                    <a:cubicBezTo>
                      <a:pt x="0" y="8"/>
                      <a:pt x="0" y="8"/>
                      <a:pt x="0" y="8"/>
                    </a:cubicBezTo>
                    <a:cubicBezTo>
                      <a:pt x="0" y="7"/>
                      <a:pt x="0" y="7"/>
                      <a:pt x="0" y="7"/>
                    </a:cubicBezTo>
                    <a:cubicBezTo>
                      <a:pt x="0" y="7"/>
                      <a:pt x="2" y="1"/>
                      <a:pt x="7" y="0"/>
                    </a:cubicBezTo>
                    <a:cubicBezTo>
                      <a:pt x="7" y="0"/>
                      <a:pt x="7" y="0"/>
                      <a:pt x="7" y="0"/>
                    </a:cubicBezTo>
                    <a:cubicBezTo>
                      <a:pt x="9" y="1"/>
                      <a:pt x="10" y="2"/>
                      <a:pt x="11" y="4"/>
                    </a:cubicBezTo>
                    <a:cubicBezTo>
                      <a:pt x="12" y="6"/>
                      <a:pt x="12" y="8"/>
                      <a:pt x="12" y="10"/>
                    </a:cubicBezTo>
                    <a:cubicBezTo>
                      <a:pt x="12" y="12"/>
                      <a:pt x="12" y="14"/>
                      <a:pt x="10" y="15"/>
                    </a:cubicBezTo>
                    <a:cubicBezTo>
                      <a:pt x="9" y="15"/>
                      <a:pt x="8" y="15"/>
                      <a:pt x="7" y="15"/>
                    </a:cubicBezTo>
                    <a:cubicBezTo>
                      <a:pt x="7" y="15"/>
                      <a:pt x="7" y="15"/>
                      <a:pt x="7" y="15"/>
                    </a:cubicBezTo>
                    <a:cubicBezTo>
                      <a:pt x="4" y="15"/>
                      <a:pt x="0" y="13"/>
                      <a:pt x="0" y="8"/>
                    </a:cubicBezTo>
                    <a:close/>
                    <a:moveTo>
                      <a:pt x="7" y="12"/>
                    </a:moveTo>
                    <a:cubicBezTo>
                      <a:pt x="8" y="12"/>
                      <a:pt x="8" y="12"/>
                      <a:pt x="9" y="12"/>
                    </a:cubicBezTo>
                    <a:cubicBezTo>
                      <a:pt x="9" y="12"/>
                      <a:pt x="9" y="12"/>
                      <a:pt x="9" y="12"/>
                    </a:cubicBezTo>
                    <a:cubicBezTo>
                      <a:pt x="9" y="11"/>
                      <a:pt x="9" y="11"/>
                      <a:pt x="9" y="10"/>
                    </a:cubicBezTo>
                    <a:cubicBezTo>
                      <a:pt x="9" y="8"/>
                      <a:pt x="8" y="5"/>
                      <a:pt x="8" y="4"/>
                    </a:cubicBezTo>
                    <a:cubicBezTo>
                      <a:pt x="7" y="3"/>
                      <a:pt x="7" y="3"/>
                      <a:pt x="7" y="3"/>
                    </a:cubicBezTo>
                    <a:cubicBezTo>
                      <a:pt x="7" y="3"/>
                      <a:pt x="7" y="3"/>
                      <a:pt x="7" y="3"/>
                    </a:cubicBezTo>
                    <a:cubicBezTo>
                      <a:pt x="7" y="3"/>
                      <a:pt x="7" y="3"/>
                      <a:pt x="7" y="3"/>
                    </a:cubicBezTo>
                    <a:cubicBezTo>
                      <a:pt x="6" y="4"/>
                      <a:pt x="5" y="5"/>
                      <a:pt x="4" y="6"/>
                    </a:cubicBezTo>
                    <a:cubicBezTo>
                      <a:pt x="4" y="7"/>
                      <a:pt x="3" y="7"/>
                      <a:pt x="3" y="8"/>
                    </a:cubicBezTo>
                    <a:cubicBezTo>
                      <a:pt x="4" y="12"/>
                      <a:pt x="5" y="12"/>
                      <a:pt x="7" y="12"/>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5" name="Freeform 137"/>
              <p:cNvSpPr/>
              <p:nvPr/>
            </p:nvSpPr>
            <p:spPr bwMode="auto">
              <a:xfrm>
                <a:off x="4369" y="1571"/>
                <a:ext cx="324" cy="371"/>
              </a:xfrm>
              <a:custGeom>
                <a:avLst/>
                <a:gdLst>
                  <a:gd name="T0" fmla="*/ 53 w 137"/>
                  <a:gd name="T1" fmla="*/ 1 h 157"/>
                  <a:gd name="T2" fmla="*/ 0 w 137"/>
                  <a:gd name="T3" fmla="*/ 111 h 157"/>
                  <a:gd name="T4" fmla="*/ 137 w 137"/>
                  <a:gd name="T5" fmla="*/ 110 h 157"/>
                  <a:gd name="T6" fmla="*/ 77 w 137"/>
                  <a:gd name="T7" fmla="*/ 0 h 157"/>
                  <a:gd name="T8" fmla="*/ 53 w 137"/>
                  <a:gd name="T9" fmla="*/ 1 h 157"/>
                </a:gdLst>
                <a:ahLst/>
                <a:cxnLst>
                  <a:cxn ang="0">
                    <a:pos x="T0" y="T1"/>
                  </a:cxn>
                  <a:cxn ang="0">
                    <a:pos x="T2" y="T3"/>
                  </a:cxn>
                  <a:cxn ang="0">
                    <a:pos x="T4" y="T5"/>
                  </a:cxn>
                  <a:cxn ang="0">
                    <a:pos x="T6" y="T7"/>
                  </a:cxn>
                  <a:cxn ang="0">
                    <a:pos x="T8" y="T9"/>
                  </a:cxn>
                </a:cxnLst>
                <a:rect l="0" t="0" r="r" b="b"/>
                <a:pathLst>
                  <a:path w="137" h="157">
                    <a:moveTo>
                      <a:pt x="53" y="1"/>
                    </a:moveTo>
                    <a:cubicBezTo>
                      <a:pt x="53" y="1"/>
                      <a:pt x="32" y="75"/>
                      <a:pt x="0" y="111"/>
                    </a:cubicBezTo>
                    <a:cubicBezTo>
                      <a:pt x="0" y="111"/>
                      <a:pt x="65" y="157"/>
                      <a:pt x="137" y="110"/>
                    </a:cubicBezTo>
                    <a:cubicBezTo>
                      <a:pt x="137" y="110"/>
                      <a:pt x="93" y="60"/>
                      <a:pt x="77" y="0"/>
                    </a:cubicBezTo>
                    <a:lnTo>
                      <a:pt x="53" y="1"/>
                    </a:ln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6" name="Freeform 138"/>
              <p:cNvSpPr>
                <a:spLocks noEditPoints="1"/>
              </p:cNvSpPr>
              <p:nvPr/>
            </p:nvSpPr>
            <p:spPr bwMode="auto">
              <a:xfrm>
                <a:off x="4366" y="1569"/>
                <a:ext cx="332" cy="317"/>
              </a:xfrm>
              <a:custGeom>
                <a:avLst/>
                <a:gdLst>
                  <a:gd name="T0" fmla="*/ 70 w 140"/>
                  <a:gd name="T1" fmla="*/ 134 h 134"/>
                  <a:gd name="T2" fmla="*/ 1 w 140"/>
                  <a:gd name="T3" fmla="*/ 113 h 134"/>
                  <a:gd name="T4" fmla="*/ 0 w 140"/>
                  <a:gd name="T5" fmla="*/ 112 h 134"/>
                  <a:gd name="T6" fmla="*/ 0 w 140"/>
                  <a:gd name="T7" fmla="*/ 111 h 134"/>
                  <a:gd name="T8" fmla="*/ 38 w 140"/>
                  <a:gd name="T9" fmla="*/ 43 h 134"/>
                  <a:gd name="T10" fmla="*/ 53 w 140"/>
                  <a:gd name="T11" fmla="*/ 1 h 134"/>
                  <a:gd name="T12" fmla="*/ 54 w 140"/>
                  <a:gd name="T13" fmla="*/ 0 h 134"/>
                  <a:gd name="T14" fmla="*/ 78 w 140"/>
                  <a:gd name="T15" fmla="*/ 0 h 134"/>
                  <a:gd name="T16" fmla="*/ 79 w 140"/>
                  <a:gd name="T17" fmla="*/ 1 h 134"/>
                  <a:gd name="T18" fmla="*/ 115 w 140"/>
                  <a:gd name="T19" fmla="*/ 78 h 134"/>
                  <a:gd name="T20" fmla="*/ 139 w 140"/>
                  <a:gd name="T21" fmla="*/ 110 h 134"/>
                  <a:gd name="T22" fmla="*/ 140 w 140"/>
                  <a:gd name="T23" fmla="*/ 111 h 134"/>
                  <a:gd name="T24" fmla="*/ 139 w 140"/>
                  <a:gd name="T25" fmla="*/ 112 h 134"/>
                  <a:gd name="T26" fmla="*/ 70 w 140"/>
                  <a:gd name="T27" fmla="*/ 134 h 134"/>
                  <a:gd name="T28" fmla="*/ 21 w 140"/>
                  <a:gd name="T29" fmla="*/ 121 h 134"/>
                  <a:gd name="T30" fmla="*/ 70 w 140"/>
                  <a:gd name="T31" fmla="*/ 131 h 134"/>
                  <a:gd name="T32" fmla="*/ 136 w 140"/>
                  <a:gd name="T33" fmla="*/ 111 h 134"/>
                  <a:gd name="T34" fmla="*/ 77 w 140"/>
                  <a:gd name="T35" fmla="*/ 3 h 134"/>
                  <a:gd name="T36" fmla="*/ 55 w 140"/>
                  <a:gd name="T37" fmla="*/ 3 h 134"/>
                  <a:gd name="T38" fmla="*/ 4 w 140"/>
                  <a:gd name="T39" fmla="*/ 112 h 134"/>
                  <a:gd name="T40" fmla="*/ 21 w 140"/>
                  <a:gd name="T41"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34">
                    <a:moveTo>
                      <a:pt x="70" y="134"/>
                    </a:moveTo>
                    <a:cubicBezTo>
                      <a:pt x="29" y="134"/>
                      <a:pt x="1" y="113"/>
                      <a:pt x="1" y="113"/>
                    </a:cubicBezTo>
                    <a:cubicBezTo>
                      <a:pt x="0" y="113"/>
                      <a:pt x="0" y="113"/>
                      <a:pt x="0" y="112"/>
                    </a:cubicBezTo>
                    <a:cubicBezTo>
                      <a:pt x="0" y="112"/>
                      <a:pt x="0" y="111"/>
                      <a:pt x="0" y="111"/>
                    </a:cubicBezTo>
                    <a:cubicBezTo>
                      <a:pt x="16" y="93"/>
                      <a:pt x="29" y="66"/>
                      <a:pt x="38" y="43"/>
                    </a:cubicBezTo>
                    <a:cubicBezTo>
                      <a:pt x="47" y="20"/>
                      <a:pt x="53" y="1"/>
                      <a:pt x="53" y="1"/>
                    </a:cubicBezTo>
                    <a:cubicBezTo>
                      <a:pt x="53" y="1"/>
                      <a:pt x="53" y="0"/>
                      <a:pt x="54" y="0"/>
                    </a:cubicBezTo>
                    <a:cubicBezTo>
                      <a:pt x="78" y="0"/>
                      <a:pt x="78" y="0"/>
                      <a:pt x="78" y="0"/>
                    </a:cubicBezTo>
                    <a:cubicBezTo>
                      <a:pt x="78" y="0"/>
                      <a:pt x="79" y="0"/>
                      <a:pt x="79" y="1"/>
                    </a:cubicBezTo>
                    <a:cubicBezTo>
                      <a:pt x="87" y="31"/>
                      <a:pt x="102" y="58"/>
                      <a:pt x="115" y="78"/>
                    </a:cubicBezTo>
                    <a:cubicBezTo>
                      <a:pt x="128" y="98"/>
                      <a:pt x="139" y="110"/>
                      <a:pt x="139" y="110"/>
                    </a:cubicBezTo>
                    <a:cubicBezTo>
                      <a:pt x="139" y="110"/>
                      <a:pt x="140" y="111"/>
                      <a:pt x="140" y="111"/>
                    </a:cubicBezTo>
                    <a:cubicBezTo>
                      <a:pt x="140" y="112"/>
                      <a:pt x="139" y="112"/>
                      <a:pt x="139" y="112"/>
                    </a:cubicBezTo>
                    <a:cubicBezTo>
                      <a:pt x="114" y="128"/>
                      <a:pt x="90" y="134"/>
                      <a:pt x="70" y="134"/>
                    </a:cubicBezTo>
                    <a:close/>
                    <a:moveTo>
                      <a:pt x="21" y="121"/>
                    </a:moveTo>
                    <a:cubicBezTo>
                      <a:pt x="33" y="126"/>
                      <a:pt x="50" y="131"/>
                      <a:pt x="70" y="131"/>
                    </a:cubicBezTo>
                    <a:cubicBezTo>
                      <a:pt x="89" y="131"/>
                      <a:pt x="112" y="126"/>
                      <a:pt x="136" y="111"/>
                    </a:cubicBezTo>
                    <a:cubicBezTo>
                      <a:pt x="129" y="102"/>
                      <a:pt x="92" y="57"/>
                      <a:pt x="77" y="3"/>
                    </a:cubicBezTo>
                    <a:cubicBezTo>
                      <a:pt x="55" y="3"/>
                      <a:pt x="55" y="3"/>
                      <a:pt x="55" y="3"/>
                    </a:cubicBezTo>
                    <a:cubicBezTo>
                      <a:pt x="53" y="12"/>
                      <a:pt x="32" y="78"/>
                      <a:pt x="4" y="112"/>
                    </a:cubicBezTo>
                    <a:cubicBezTo>
                      <a:pt x="6" y="113"/>
                      <a:pt x="12" y="117"/>
                      <a:pt x="21" y="12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7" name="Freeform 139"/>
              <p:cNvSpPr/>
              <p:nvPr/>
            </p:nvSpPr>
            <p:spPr bwMode="auto">
              <a:xfrm>
                <a:off x="4551" y="1573"/>
                <a:ext cx="265" cy="204"/>
              </a:xfrm>
              <a:custGeom>
                <a:avLst/>
                <a:gdLst>
                  <a:gd name="T0" fmla="*/ 6 w 112"/>
                  <a:gd name="T1" fmla="*/ 0 h 86"/>
                  <a:gd name="T2" fmla="*/ 87 w 112"/>
                  <a:gd name="T3" fmla="*/ 60 h 86"/>
                  <a:gd name="T4" fmla="*/ 100 w 112"/>
                  <a:gd name="T5" fmla="*/ 51 h 86"/>
                  <a:gd name="T6" fmla="*/ 98 w 112"/>
                  <a:gd name="T7" fmla="*/ 60 h 86"/>
                  <a:gd name="T8" fmla="*/ 112 w 112"/>
                  <a:gd name="T9" fmla="*/ 64 h 86"/>
                  <a:gd name="T10" fmla="*/ 98 w 112"/>
                  <a:gd name="T11" fmla="*/ 68 h 86"/>
                  <a:gd name="T12" fmla="*/ 109 w 112"/>
                  <a:gd name="T13" fmla="*/ 77 h 86"/>
                  <a:gd name="T14" fmla="*/ 95 w 112"/>
                  <a:gd name="T15" fmla="*/ 74 h 86"/>
                  <a:gd name="T16" fmla="*/ 98 w 112"/>
                  <a:gd name="T17" fmla="*/ 85 h 86"/>
                  <a:gd name="T18" fmla="*/ 90 w 112"/>
                  <a:gd name="T19" fmla="*/ 77 h 86"/>
                  <a:gd name="T20" fmla="*/ 86 w 112"/>
                  <a:gd name="T21" fmla="*/ 84 h 86"/>
                  <a:gd name="T22" fmla="*/ 83 w 112"/>
                  <a:gd name="T23" fmla="*/ 72 h 86"/>
                  <a:gd name="T24" fmla="*/ 0 w 112"/>
                  <a:gd name="T25" fmla="*/ 3 h 86"/>
                  <a:gd name="T26" fmla="*/ 6 w 112"/>
                  <a:gd name="T2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86">
                    <a:moveTo>
                      <a:pt x="6" y="0"/>
                    </a:moveTo>
                    <a:cubicBezTo>
                      <a:pt x="6" y="0"/>
                      <a:pt x="29" y="51"/>
                      <a:pt x="87" y="60"/>
                    </a:cubicBezTo>
                    <a:cubicBezTo>
                      <a:pt x="87" y="60"/>
                      <a:pt x="93" y="47"/>
                      <a:pt x="100" y="51"/>
                    </a:cubicBezTo>
                    <a:cubicBezTo>
                      <a:pt x="104" y="54"/>
                      <a:pt x="98" y="60"/>
                      <a:pt x="98" y="60"/>
                    </a:cubicBezTo>
                    <a:cubicBezTo>
                      <a:pt x="98" y="60"/>
                      <a:pt x="111" y="58"/>
                      <a:pt x="112" y="64"/>
                    </a:cubicBezTo>
                    <a:cubicBezTo>
                      <a:pt x="112" y="70"/>
                      <a:pt x="98" y="68"/>
                      <a:pt x="98" y="68"/>
                    </a:cubicBezTo>
                    <a:cubicBezTo>
                      <a:pt x="98" y="68"/>
                      <a:pt x="111" y="72"/>
                      <a:pt x="109" y="77"/>
                    </a:cubicBezTo>
                    <a:cubicBezTo>
                      <a:pt x="108" y="82"/>
                      <a:pt x="95" y="74"/>
                      <a:pt x="95" y="74"/>
                    </a:cubicBezTo>
                    <a:cubicBezTo>
                      <a:pt x="95" y="74"/>
                      <a:pt x="104" y="84"/>
                      <a:pt x="98" y="85"/>
                    </a:cubicBezTo>
                    <a:cubicBezTo>
                      <a:pt x="92" y="85"/>
                      <a:pt x="90" y="77"/>
                      <a:pt x="90" y="77"/>
                    </a:cubicBezTo>
                    <a:cubicBezTo>
                      <a:pt x="90" y="77"/>
                      <a:pt x="91" y="86"/>
                      <a:pt x="86" y="84"/>
                    </a:cubicBezTo>
                    <a:cubicBezTo>
                      <a:pt x="81" y="83"/>
                      <a:pt x="83" y="72"/>
                      <a:pt x="83" y="72"/>
                    </a:cubicBezTo>
                    <a:cubicBezTo>
                      <a:pt x="83" y="72"/>
                      <a:pt x="21" y="62"/>
                      <a:pt x="0" y="3"/>
                    </a:cubicBezTo>
                    <a:lnTo>
                      <a:pt x="6" y="0"/>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8" name="Freeform 140"/>
              <p:cNvSpPr>
                <a:spLocks noEditPoints="1"/>
              </p:cNvSpPr>
              <p:nvPr/>
            </p:nvSpPr>
            <p:spPr bwMode="auto">
              <a:xfrm>
                <a:off x="4549" y="1569"/>
                <a:ext cx="269" cy="208"/>
              </a:xfrm>
              <a:custGeom>
                <a:avLst/>
                <a:gdLst>
                  <a:gd name="T0" fmla="*/ 88 w 114"/>
                  <a:gd name="T1" fmla="*/ 88 h 88"/>
                  <a:gd name="T2" fmla="*/ 82 w 114"/>
                  <a:gd name="T3" fmla="*/ 79 h 88"/>
                  <a:gd name="T4" fmla="*/ 0 w 114"/>
                  <a:gd name="T5" fmla="*/ 5 h 88"/>
                  <a:gd name="T6" fmla="*/ 6 w 114"/>
                  <a:gd name="T7" fmla="*/ 0 h 88"/>
                  <a:gd name="T8" fmla="*/ 9 w 114"/>
                  <a:gd name="T9" fmla="*/ 1 h 88"/>
                  <a:gd name="T10" fmla="*/ 87 w 114"/>
                  <a:gd name="T11" fmla="*/ 60 h 88"/>
                  <a:gd name="T12" fmla="*/ 101 w 114"/>
                  <a:gd name="T13" fmla="*/ 52 h 88"/>
                  <a:gd name="T14" fmla="*/ 102 w 114"/>
                  <a:gd name="T15" fmla="*/ 60 h 88"/>
                  <a:gd name="T16" fmla="*/ 114 w 114"/>
                  <a:gd name="T17" fmla="*/ 66 h 88"/>
                  <a:gd name="T18" fmla="*/ 107 w 114"/>
                  <a:gd name="T19" fmla="*/ 72 h 88"/>
                  <a:gd name="T20" fmla="*/ 112 w 114"/>
                  <a:gd name="T21" fmla="*/ 79 h 88"/>
                  <a:gd name="T22" fmla="*/ 101 w 114"/>
                  <a:gd name="T23" fmla="*/ 80 h 88"/>
                  <a:gd name="T24" fmla="*/ 99 w 114"/>
                  <a:gd name="T25" fmla="*/ 88 h 88"/>
                  <a:gd name="T26" fmla="*/ 92 w 114"/>
                  <a:gd name="T27" fmla="*/ 85 h 88"/>
                  <a:gd name="T28" fmla="*/ 98 w 114"/>
                  <a:gd name="T29" fmla="*/ 85 h 88"/>
                  <a:gd name="T30" fmla="*/ 100 w 114"/>
                  <a:gd name="T31" fmla="*/ 85 h 88"/>
                  <a:gd name="T32" fmla="*/ 95 w 114"/>
                  <a:gd name="T33" fmla="*/ 77 h 88"/>
                  <a:gd name="T34" fmla="*/ 97 w 114"/>
                  <a:gd name="T35" fmla="*/ 75 h 88"/>
                  <a:gd name="T36" fmla="*/ 108 w 114"/>
                  <a:gd name="T37" fmla="*/ 79 h 88"/>
                  <a:gd name="T38" fmla="*/ 109 w 114"/>
                  <a:gd name="T39" fmla="*/ 78 h 88"/>
                  <a:gd name="T40" fmla="*/ 99 w 114"/>
                  <a:gd name="T41" fmla="*/ 72 h 88"/>
                  <a:gd name="T42" fmla="*/ 99 w 114"/>
                  <a:gd name="T43" fmla="*/ 69 h 88"/>
                  <a:gd name="T44" fmla="*/ 109 w 114"/>
                  <a:gd name="T45" fmla="*/ 68 h 88"/>
                  <a:gd name="T46" fmla="*/ 111 w 114"/>
                  <a:gd name="T47" fmla="*/ 66 h 88"/>
                  <a:gd name="T48" fmla="*/ 103 w 114"/>
                  <a:gd name="T49" fmla="*/ 63 h 88"/>
                  <a:gd name="T50" fmla="*/ 98 w 114"/>
                  <a:gd name="T51" fmla="*/ 63 h 88"/>
                  <a:gd name="T52" fmla="*/ 101 w 114"/>
                  <a:gd name="T53" fmla="*/ 56 h 88"/>
                  <a:gd name="T54" fmla="*/ 98 w 114"/>
                  <a:gd name="T55" fmla="*/ 54 h 88"/>
                  <a:gd name="T56" fmla="*/ 89 w 114"/>
                  <a:gd name="T57" fmla="*/ 63 h 88"/>
                  <a:gd name="T58" fmla="*/ 6 w 114"/>
                  <a:gd name="T59" fmla="*/ 4 h 88"/>
                  <a:gd name="T60" fmla="*/ 51 w 114"/>
                  <a:gd name="T61" fmla="*/ 60 h 88"/>
                  <a:gd name="T62" fmla="*/ 85 w 114"/>
                  <a:gd name="T63" fmla="*/ 73 h 88"/>
                  <a:gd name="T64" fmla="*/ 85 w 114"/>
                  <a:gd name="T65" fmla="*/ 79 h 88"/>
                  <a:gd name="T66" fmla="*/ 88 w 114"/>
                  <a:gd name="T67" fmla="*/ 85 h 88"/>
                  <a:gd name="T68" fmla="*/ 90 w 114"/>
                  <a:gd name="T69" fmla="*/ 80 h 88"/>
                  <a:gd name="T70" fmla="*/ 91 w 114"/>
                  <a:gd name="T71" fmla="*/ 78 h 88"/>
                  <a:gd name="T72" fmla="*/ 93 w 114"/>
                  <a:gd name="T73"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88">
                    <a:moveTo>
                      <a:pt x="92" y="85"/>
                    </a:moveTo>
                    <a:cubicBezTo>
                      <a:pt x="91" y="86"/>
                      <a:pt x="90" y="88"/>
                      <a:pt x="88" y="88"/>
                    </a:cubicBezTo>
                    <a:cubicBezTo>
                      <a:pt x="87" y="88"/>
                      <a:pt x="87" y="88"/>
                      <a:pt x="87" y="88"/>
                    </a:cubicBezTo>
                    <a:cubicBezTo>
                      <a:pt x="82" y="87"/>
                      <a:pt x="82" y="82"/>
                      <a:pt x="82" y="79"/>
                    </a:cubicBezTo>
                    <a:cubicBezTo>
                      <a:pt x="82" y="77"/>
                      <a:pt x="82" y="76"/>
                      <a:pt x="82" y="75"/>
                    </a:cubicBezTo>
                    <a:cubicBezTo>
                      <a:pt x="73" y="73"/>
                      <a:pt x="19" y="60"/>
                      <a:pt x="0" y="5"/>
                    </a:cubicBezTo>
                    <a:cubicBezTo>
                      <a:pt x="0" y="4"/>
                      <a:pt x="0" y="4"/>
                      <a:pt x="1" y="3"/>
                    </a:cubicBezTo>
                    <a:cubicBezTo>
                      <a:pt x="6" y="0"/>
                      <a:pt x="6" y="0"/>
                      <a:pt x="6" y="0"/>
                    </a:cubicBezTo>
                    <a:cubicBezTo>
                      <a:pt x="7" y="0"/>
                      <a:pt x="7" y="0"/>
                      <a:pt x="8" y="0"/>
                    </a:cubicBezTo>
                    <a:cubicBezTo>
                      <a:pt x="8" y="0"/>
                      <a:pt x="8" y="1"/>
                      <a:pt x="9" y="1"/>
                    </a:cubicBezTo>
                    <a:cubicBezTo>
                      <a:pt x="9" y="1"/>
                      <a:pt x="14" y="14"/>
                      <a:pt x="27" y="28"/>
                    </a:cubicBezTo>
                    <a:cubicBezTo>
                      <a:pt x="39" y="41"/>
                      <a:pt x="59" y="56"/>
                      <a:pt x="87" y="60"/>
                    </a:cubicBezTo>
                    <a:cubicBezTo>
                      <a:pt x="88" y="58"/>
                      <a:pt x="92" y="51"/>
                      <a:pt x="98" y="51"/>
                    </a:cubicBezTo>
                    <a:cubicBezTo>
                      <a:pt x="99" y="51"/>
                      <a:pt x="100" y="51"/>
                      <a:pt x="101" y="52"/>
                    </a:cubicBezTo>
                    <a:cubicBezTo>
                      <a:pt x="103" y="53"/>
                      <a:pt x="104" y="54"/>
                      <a:pt x="104" y="56"/>
                    </a:cubicBezTo>
                    <a:cubicBezTo>
                      <a:pt x="104" y="57"/>
                      <a:pt x="103" y="59"/>
                      <a:pt x="102" y="60"/>
                    </a:cubicBezTo>
                    <a:cubicBezTo>
                      <a:pt x="103" y="60"/>
                      <a:pt x="103" y="60"/>
                      <a:pt x="103" y="60"/>
                    </a:cubicBezTo>
                    <a:cubicBezTo>
                      <a:pt x="107" y="60"/>
                      <a:pt x="113" y="61"/>
                      <a:pt x="114" y="66"/>
                    </a:cubicBezTo>
                    <a:cubicBezTo>
                      <a:pt x="114" y="66"/>
                      <a:pt x="114" y="66"/>
                      <a:pt x="114" y="66"/>
                    </a:cubicBezTo>
                    <a:cubicBezTo>
                      <a:pt x="114" y="70"/>
                      <a:pt x="110" y="71"/>
                      <a:pt x="107" y="72"/>
                    </a:cubicBezTo>
                    <a:cubicBezTo>
                      <a:pt x="109" y="73"/>
                      <a:pt x="112" y="75"/>
                      <a:pt x="112" y="78"/>
                    </a:cubicBezTo>
                    <a:cubicBezTo>
                      <a:pt x="112" y="78"/>
                      <a:pt x="112" y="79"/>
                      <a:pt x="112" y="79"/>
                    </a:cubicBezTo>
                    <a:cubicBezTo>
                      <a:pt x="111" y="81"/>
                      <a:pt x="109" y="82"/>
                      <a:pt x="108" y="82"/>
                    </a:cubicBezTo>
                    <a:cubicBezTo>
                      <a:pt x="106" y="82"/>
                      <a:pt x="103" y="81"/>
                      <a:pt x="101" y="80"/>
                    </a:cubicBezTo>
                    <a:cubicBezTo>
                      <a:pt x="102" y="82"/>
                      <a:pt x="103" y="83"/>
                      <a:pt x="103" y="85"/>
                    </a:cubicBezTo>
                    <a:cubicBezTo>
                      <a:pt x="103" y="86"/>
                      <a:pt x="101" y="88"/>
                      <a:pt x="99" y="88"/>
                    </a:cubicBezTo>
                    <a:cubicBezTo>
                      <a:pt x="98" y="88"/>
                      <a:pt x="98" y="88"/>
                      <a:pt x="98" y="88"/>
                    </a:cubicBezTo>
                    <a:cubicBezTo>
                      <a:pt x="95" y="88"/>
                      <a:pt x="93" y="87"/>
                      <a:pt x="92" y="85"/>
                    </a:cubicBezTo>
                    <a:close/>
                    <a:moveTo>
                      <a:pt x="93" y="79"/>
                    </a:moveTo>
                    <a:cubicBezTo>
                      <a:pt x="93" y="79"/>
                      <a:pt x="95" y="86"/>
                      <a:pt x="98" y="85"/>
                    </a:cubicBezTo>
                    <a:cubicBezTo>
                      <a:pt x="99" y="85"/>
                      <a:pt x="99" y="85"/>
                      <a:pt x="99" y="85"/>
                    </a:cubicBezTo>
                    <a:cubicBezTo>
                      <a:pt x="100" y="85"/>
                      <a:pt x="99" y="85"/>
                      <a:pt x="100" y="85"/>
                    </a:cubicBezTo>
                    <a:cubicBezTo>
                      <a:pt x="100" y="84"/>
                      <a:pt x="99" y="82"/>
                      <a:pt x="97" y="80"/>
                    </a:cubicBezTo>
                    <a:cubicBezTo>
                      <a:pt x="96" y="78"/>
                      <a:pt x="95" y="77"/>
                      <a:pt x="95" y="77"/>
                    </a:cubicBezTo>
                    <a:cubicBezTo>
                      <a:pt x="95" y="76"/>
                      <a:pt x="95" y="76"/>
                      <a:pt x="95" y="75"/>
                    </a:cubicBezTo>
                    <a:cubicBezTo>
                      <a:pt x="96" y="74"/>
                      <a:pt x="96" y="74"/>
                      <a:pt x="97" y="75"/>
                    </a:cubicBezTo>
                    <a:cubicBezTo>
                      <a:pt x="97" y="75"/>
                      <a:pt x="99" y="76"/>
                      <a:pt x="101" y="77"/>
                    </a:cubicBezTo>
                    <a:cubicBezTo>
                      <a:pt x="103" y="78"/>
                      <a:pt x="106" y="79"/>
                      <a:pt x="108" y="79"/>
                    </a:cubicBezTo>
                    <a:cubicBezTo>
                      <a:pt x="109" y="79"/>
                      <a:pt x="109" y="79"/>
                      <a:pt x="109" y="79"/>
                    </a:cubicBezTo>
                    <a:cubicBezTo>
                      <a:pt x="109" y="78"/>
                      <a:pt x="109" y="78"/>
                      <a:pt x="109" y="78"/>
                    </a:cubicBezTo>
                    <a:cubicBezTo>
                      <a:pt x="109" y="77"/>
                      <a:pt x="107" y="75"/>
                      <a:pt x="104" y="74"/>
                    </a:cubicBezTo>
                    <a:cubicBezTo>
                      <a:pt x="102" y="73"/>
                      <a:pt x="99" y="72"/>
                      <a:pt x="99" y="72"/>
                    </a:cubicBezTo>
                    <a:cubicBezTo>
                      <a:pt x="98" y="72"/>
                      <a:pt x="98" y="71"/>
                      <a:pt x="98" y="70"/>
                    </a:cubicBezTo>
                    <a:cubicBezTo>
                      <a:pt x="98" y="69"/>
                      <a:pt x="99" y="69"/>
                      <a:pt x="99" y="69"/>
                    </a:cubicBezTo>
                    <a:cubicBezTo>
                      <a:pt x="99" y="69"/>
                      <a:pt x="101" y="69"/>
                      <a:pt x="103" y="69"/>
                    </a:cubicBezTo>
                    <a:cubicBezTo>
                      <a:pt x="104" y="69"/>
                      <a:pt x="107" y="69"/>
                      <a:pt x="109" y="68"/>
                    </a:cubicBezTo>
                    <a:cubicBezTo>
                      <a:pt x="110" y="68"/>
                      <a:pt x="111" y="67"/>
                      <a:pt x="111" y="66"/>
                    </a:cubicBezTo>
                    <a:cubicBezTo>
                      <a:pt x="111" y="66"/>
                      <a:pt x="111" y="66"/>
                      <a:pt x="111" y="66"/>
                    </a:cubicBezTo>
                    <a:cubicBezTo>
                      <a:pt x="111" y="65"/>
                      <a:pt x="110" y="65"/>
                      <a:pt x="109" y="64"/>
                    </a:cubicBezTo>
                    <a:cubicBezTo>
                      <a:pt x="107" y="64"/>
                      <a:pt x="105" y="63"/>
                      <a:pt x="103" y="63"/>
                    </a:cubicBezTo>
                    <a:cubicBezTo>
                      <a:pt x="101" y="63"/>
                      <a:pt x="99" y="64"/>
                      <a:pt x="99" y="64"/>
                    </a:cubicBezTo>
                    <a:cubicBezTo>
                      <a:pt x="98" y="64"/>
                      <a:pt x="98" y="63"/>
                      <a:pt x="98" y="63"/>
                    </a:cubicBezTo>
                    <a:cubicBezTo>
                      <a:pt x="97" y="62"/>
                      <a:pt x="97" y="62"/>
                      <a:pt x="98" y="61"/>
                    </a:cubicBezTo>
                    <a:cubicBezTo>
                      <a:pt x="98" y="61"/>
                      <a:pt x="101" y="58"/>
                      <a:pt x="101" y="56"/>
                    </a:cubicBezTo>
                    <a:cubicBezTo>
                      <a:pt x="101" y="55"/>
                      <a:pt x="101" y="55"/>
                      <a:pt x="100" y="54"/>
                    </a:cubicBezTo>
                    <a:cubicBezTo>
                      <a:pt x="99" y="54"/>
                      <a:pt x="99" y="54"/>
                      <a:pt x="98" y="54"/>
                    </a:cubicBezTo>
                    <a:cubicBezTo>
                      <a:pt x="96" y="54"/>
                      <a:pt x="94" y="56"/>
                      <a:pt x="92" y="58"/>
                    </a:cubicBezTo>
                    <a:cubicBezTo>
                      <a:pt x="90" y="60"/>
                      <a:pt x="89" y="63"/>
                      <a:pt x="89" y="63"/>
                    </a:cubicBezTo>
                    <a:cubicBezTo>
                      <a:pt x="89" y="63"/>
                      <a:pt x="88" y="63"/>
                      <a:pt x="88" y="63"/>
                    </a:cubicBezTo>
                    <a:cubicBezTo>
                      <a:pt x="34" y="56"/>
                      <a:pt x="11" y="12"/>
                      <a:pt x="6" y="4"/>
                    </a:cubicBezTo>
                    <a:cubicBezTo>
                      <a:pt x="3" y="5"/>
                      <a:pt x="3" y="5"/>
                      <a:pt x="3" y="5"/>
                    </a:cubicBezTo>
                    <a:cubicBezTo>
                      <a:pt x="13" y="34"/>
                      <a:pt x="33" y="50"/>
                      <a:pt x="51" y="60"/>
                    </a:cubicBezTo>
                    <a:cubicBezTo>
                      <a:pt x="69" y="70"/>
                      <a:pt x="84" y="72"/>
                      <a:pt x="84" y="72"/>
                    </a:cubicBezTo>
                    <a:cubicBezTo>
                      <a:pt x="85" y="73"/>
                      <a:pt x="85" y="73"/>
                      <a:pt x="85" y="73"/>
                    </a:cubicBezTo>
                    <a:cubicBezTo>
                      <a:pt x="85" y="73"/>
                      <a:pt x="85" y="74"/>
                      <a:pt x="85" y="74"/>
                    </a:cubicBezTo>
                    <a:cubicBezTo>
                      <a:pt x="85" y="74"/>
                      <a:pt x="85" y="76"/>
                      <a:pt x="85" y="79"/>
                    </a:cubicBezTo>
                    <a:cubicBezTo>
                      <a:pt x="85" y="82"/>
                      <a:pt x="86" y="85"/>
                      <a:pt x="87" y="85"/>
                    </a:cubicBezTo>
                    <a:cubicBezTo>
                      <a:pt x="88" y="85"/>
                      <a:pt x="88" y="85"/>
                      <a:pt x="88" y="85"/>
                    </a:cubicBezTo>
                    <a:cubicBezTo>
                      <a:pt x="89" y="85"/>
                      <a:pt x="89" y="85"/>
                      <a:pt x="89" y="83"/>
                    </a:cubicBezTo>
                    <a:cubicBezTo>
                      <a:pt x="90" y="82"/>
                      <a:pt x="90" y="81"/>
                      <a:pt x="90" y="80"/>
                    </a:cubicBezTo>
                    <a:cubicBezTo>
                      <a:pt x="90" y="79"/>
                      <a:pt x="90" y="79"/>
                      <a:pt x="90" y="79"/>
                    </a:cubicBezTo>
                    <a:cubicBezTo>
                      <a:pt x="90" y="78"/>
                      <a:pt x="90" y="78"/>
                      <a:pt x="91" y="78"/>
                    </a:cubicBezTo>
                    <a:cubicBezTo>
                      <a:pt x="91" y="78"/>
                      <a:pt x="91" y="78"/>
                      <a:pt x="91" y="78"/>
                    </a:cubicBezTo>
                    <a:cubicBezTo>
                      <a:pt x="92" y="78"/>
                      <a:pt x="93" y="78"/>
                      <a:pt x="93" y="7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9" name="Freeform 141"/>
              <p:cNvSpPr/>
              <p:nvPr/>
            </p:nvSpPr>
            <p:spPr bwMode="auto">
              <a:xfrm>
                <a:off x="4248" y="1403"/>
                <a:ext cx="223" cy="251"/>
              </a:xfrm>
              <a:custGeom>
                <a:avLst/>
                <a:gdLst>
                  <a:gd name="T0" fmla="*/ 94 w 94"/>
                  <a:gd name="T1" fmla="*/ 68 h 106"/>
                  <a:gd name="T2" fmla="*/ 25 w 94"/>
                  <a:gd name="T3" fmla="*/ 24 h 106"/>
                  <a:gd name="T4" fmla="*/ 34 w 94"/>
                  <a:gd name="T5" fmla="*/ 11 h 106"/>
                  <a:gd name="T6" fmla="*/ 25 w 94"/>
                  <a:gd name="T7" fmla="*/ 13 h 106"/>
                  <a:gd name="T8" fmla="*/ 20 w 94"/>
                  <a:gd name="T9" fmla="*/ 0 h 106"/>
                  <a:gd name="T10" fmla="*/ 17 w 94"/>
                  <a:gd name="T11" fmla="*/ 13 h 106"/>
                  <a:gd name="T12" fmla="*/ 8 w 94"/>
                  <a:gd name="T13" fmla="*/ 2 h 106"/>
                  <a:gd name="T14" fmla="*/ 11 w 94"/>
                  <a:gd name="T15" fmla="*/ 16 h 106"/>
                  <a:gd name="T16" fmla="*/ 0 w 94"/>
                  <a:gd name="T17" fmla="*/ 14 h 106"/>
                  <a:gd name="T18" fmla="*/ 8 w 94"/>
                  <a:gd name="T19" fmla="*/ 21 h 106"/>
                  <a:gd name="T20" fmla="*/ 1 w 94"/>
                  <a:gd name="T21" fmla="*/ 26 h 106"/>
                  <a:gd name="T22" fmla="*/ 13 w 94"/>
                  <a:gd name="T23" fmla="*/ 29 h 106"/>
                  <a:gd name="T24" fmla="*/ 90 w 94"/>
                  <a:gd name="T25" fmla="*/ 76 h 106"/>
                  <a:gd name="T26" fmla="*/ 94 w 94"/>
                  <a:gd name="T27" fmla="*/ 6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05">
                    <a:moveTo>
                      <a:pt x="94" y="68"/>
                    </a:moveTo>
                    <a:cubicBezTo>
                      <a:pt x="94" y="68"/>
                      <a:pt x="21" y="97"/>
                      <a:pt x="25" y="24"/>
                    </a:cubicBezTo>
                    <a:cubicBezTo>
                      <a:pt x="25" y="24"/>
                      <a:pt x="38" y="18"/>
                      <a:pt x="34" y="11"/>
                    </a:cubicBezTo>
                    <a:cubicBezTo>
                      <a:pt x="31" y="7"/>
                      <a:pt x="25" y="13"/>
                      <a:pt x="25" y="13"/>
                    </a:cubicBezTo>
                    <a:cubicBezTo>
                      <a:pt x="25" y="13"/>
                      <a:pt x="26" y="0"/>
                      <a:pt x="20" y="0"/>
                    </a:cubicBezTo>
                    <a:cubicBezTo>
                      <a:pt x="15" y="0"/>
                      <a:pt x="17" y="13"/>
                      <a:pt x="17" y="13"/>
                    </a:cubicBezTo>
                    <a:cubicBezTo>
                      <a:pt x="17" y="13"/>
                      <a:pt x="13" y="1"/>
                      <a:pt x="8" y="2"/>
                    </a:cubicBezTo>
                    <a:cubicBezTo>
                      <a:pt x="2" y="4"/>
                      <a:pt x="11" y="16"/>
                      <a:pt x="11" y="16"/>
                    </a:cubicBezTo>
                    <a:cubicBezTo>
                      <a:pt x="11" y="16"/>
                      <a:pt x="1" y="8"/>
                      <a:pt x="0" y="14"/>
                    </a:cubicBezTo>
                    <a:cubicBezTo>
                      <a:pt x="0" y="20"/>
                      <a:pt x="8" y="21"/>
                      <a:pt x="8" y="21"/>
                    </a:cubicBezTo>
                    <a:cubicBezTo>
                      <a:pt x="8" y="21"/>
                      <a:pt x="0" y="21"/>
                      <a:pt x="1" y="26"/>
                    </a:cubicBezTo>
                    <a:cubicBezTo>
                      <a:pt x="2" y="31"/>
                      <a:pt x="13" y="29"/>
                      <a:pt x="13" y="29"/>
                    </a:cubicBezTo>
                    <a:cubicBezTo>
                      <a:pt x="13" y="29"/>
                      <a:pt x="11" y="106"/>
                      <a:pt x="90" y="76"/>
                    </a:cubicBezTo>
                    <a:lnTo>
                      <a:pt x="94" y="68"/>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0" name="Freeform 142"/>
              <p:cNvSpPr>
                <a:spLocks noEditPoints="1"/>
              </p:cNvSpPr>
              <p:nvPr/>
            </p:nvSpPr>
            <p:spPr bwMode="auto">
              <a:xfrm>
                <a:off x="4246" y="1398"/>
                <a:ext cx="229" cy="204"/>
              </a:xfrm>
              <a:custGeom>
                <a:avLst/>
                <a:gdLst>
                  <a:gd name="T0" fmla="*/ 13 w 97"/>
                  <a:gd name="T1" fmla="*/ 32 h 86"/>
                  <a:gd name="T2" fmla="*/ 0 w 97"/>
                  <a:gd name="T3" fmla="*/ 28 h 86"/>
                  <a:gd name="T4" fmla="*/ 3 w 97"/>
                  <a:gd name="T5" fmla="*/ 23 h 86"/>
                  <a:gd name="T6" fmla="*/ 0 w 97"/>
                  <a:gd name="T7" fmla="*/ 16 h 86"/>
                  <a:gd name="T8" fmla="*/ 7 w 97"/>
                  <a:gd name="T9" fmla="*/ 14 h 86"/>
                  <a:gd name="T10" fmla="*/ 8 w 97"/>
                  <a:gd name="T11" fmla="*/ 3 h 86"/>
                  <a:gd name="T12" fmla="*/ 16 w 97"/>
                  <a:gd name="T13" fmla="*/ 8 h 86"/>
                  <a:gd name="T14" fmla="*/ 21 w 97"/>
                  <a:gd name="T15" fmla="*/ 0 h 86"/>
                  <a:gd name="T16" fmla="*/ 27 w 97"/>
                  <a:gd name="T17" fmla="*/ 12 h 86"/>
                  <a:gd name="T18" fmla="*/ 36 w 97"/>
                  <a:gd name="T19" fmla="*/ 12 h 86"/>
                  <a:gd name="T20" fmla="*/ 28 w 97"/>
                  <a:gd name="T21" fmla="*/ 27 h 86"/>
                  <a:gd name="T22" fmla="*/ 64 w 97"/>
                  <a:gd name="T23" fmla="*/ 74 h 86"/>
                  <a:gd name="T24" fmla="*/ 96 w 97"/>
                  <a:gd name="T25" fmla="*/ 68 h 86"/>
                  <a:gd name="T26" fmla="*/ 92 w 97"/>
                  <a:gd name="T27" fmla="*/ 79 h 86"/>
                  <a:gd name="T28" fmla="*/ 59 w 97"/>
                  <a:gd name="T29" fmla="*/ 86 h 86"/>
                  <a:gd name="T30" fmla="*/ 19 w 97"/>
                  <a:gd name="T31" fmla="*/ 61 h 86"/>
                  <a:gd name="T32" fmla="*/ 16 w 97"/>
                  <a:gd name="T33" fmla="*/ 31 h 86"/>
                  <a:gd name="T34" fmla="*/ 22 w 97"/>
                  <a:gd name="T35" fmla="*/ 60 h 86"/>
                  <a:gd name="T36" fmla="*/ 90 w 97"/>
                  <a:gd name="T37" fmla="*/ 77 h 86"/>
                  <a:gd name="T38" fmla="*/ 64 w 97"/>
                  <a:gd name="T39" fmla="*/ 77 h 86"/>
                  <a:gd name="T40" fmla="*/ 25 w 97"/>
                  <a:gd name="T41" fmla="*/ 33 h 86"/>
                  <a:gd name="T42" fmla="*/ 26 w 97"/>
                  <a:gd name="T43" fmla="*/ 25 h 86"/>
                  <a:gd name="T44" fmla="*/ 34 w 97"/>
                  <a:gd name="T45" fmla="*/ 16 h 86"/>
                  <a:gd name="T46" fmla="*/ 32 w 97"/>
                  <a:gd name="T47" fmla="*/ 13 h 86"/>
                  <a:gd name="T48" fmla="*/ 27 w 97"/>
                  <a:gd name="T49" fmla="*/ 16 h 86"/>
                  <a:gd name="T50" fmla="*/ 24 w 97"/>
                  <a:gd name="T51" fmla="*/ 15 h 86"/>
                  <a:gd name="T52" fmla="*/ 24 w 97"/>
                  <a:gd name="T53" fmla="*/ 6 h 86"/>
                  <a:gd name="T54" fmla="*/ 21 w 97"/>
                  <a:gd name="T55" fmla="*/ 3 h 86"/>
                  <a:gd name="T56" fmla="*/ 19 w 97"/>
                  <a:gd name="T57" fmla="*/ 11 h 86"/>
                  <a:gd name="T58" fmla="*/ 18 w 97"/>
                  <a:gd name="T59" fmla="*/ 17 h 86"/>
                  <a:gd name="T60" fmla="*/ 14 w 97"/>
                  <a:gd name="T61" fmla="*/ 10 h 86"/>
                  <a:gd name="T62" fmla="*/ 9 w 97"/>
                  <a:gd name="T63" fmla="*/ 6 h 86"/>
                  <a:gd name="T64" fmla="*/ 11 w 97"/>
                  <a:gd name="T65" fmla="*/ 14 h 86"/>
                  <a:gd name="T66" fmla="*/ 13 w 97"/>
                  <a:gd name="T67" fmla="*/ 19 h 86"/>
                  <a:gd name="T68" fmla="*/ 8 w 97"/>
                  <a:gd name="T69" fmla="*/ 17 h 86"/>
                  <a:gd name="T70" fmla="*/ 3 w 97"/>
                  <a:gd name="T71" fmla="*/ 15 h 86"/>
                  <a:gd name="T72" fmla="*/ 3 w 97"/>
                  <a:gd name="T73" fmla="*/ 16 h 86"/>
                  <a:gd name="T74" fmla="*/ 11 w 97"/>
                  <a:gd name="T75" fmla="*/ 24 h 86"/>
                  <a:gd name="T76" fmla="*/ 9 w 97"/>
                  <a:gd name="T77" fmla="*/ 25 h 86"/>
                  <a:gd name="T78" fmla="*/ 3 w 97"/>
                  <a:gd name="T79" fmla="*/ 27 h 86"/>
                  <a:gd name="T80" fmla="*/ 9 w 97"/>
                  <a:gd name="T81" fmla="*/ 30 h 86"/>
                  <a:gd name="T82" fmla="*/ 14 w 97"/>
                  <a:gd name="T83"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86">
                    <a:moveTo>
                      <a:pt x="19" y="61"/>
                    </a:moveTo>
                    <a:cubicBezTo>
                      <a:pt x="14" y="49"/>
                      <a:pt x="13" y="37"/>
                      <a:pt x="13" y="32"/>
                    </a:cubicBezTo>
                    <a:cubicBezTo>
                      <a:pt x="12" y="32"/>
                      <a:pt x="11" y="33"/>
                      <a:pt x="9" y="33"/>
                    </a:cubicBezTo>
                    <a:cubicBezTo>
                      <a:pt x="6" y="33"/>
                      <a:pt x="2" y="32"/>
                      <a:pt x="0" y="28"/>
                    </a:cubicBezTo>
                    <a:cubicBezTo>
                      <a:pt x="0" y="28"/>
                      <a:pt x="0" y="27"/>
                      <a:pt x="0" y="27"/>
                    </a:cubicBezTo>
                    <a:cubicBezTo>
                      <a:pt x="0" y="25"/>
                      <a:pt x="2" y="23"/>
                      <a:pt x="3" y="23"/>
                    </a:cubicBezTo>
                    <a:cubicBezTo>
                      <a:pt x="2" y="22"/>
                      <a:pt x="0" y="20"/>
                      <a:pt x="0" y="16"/>
                    </a:cubicBezTo>
                    <a:cubicBezTo>
                      <a:pt x="0" y="16"/>
                      <a:pt x="0" y="16"/>
                      <a:pt x="0" y="16"/>
                    </a:cubicBezTo>
                    <a:cubicBezTo>
                      <a:pt x="0" y="14"/>
                      <a:pt x="2" y="12"/>
                      <a:pt x="3" y="12"/>
                    </a:cubicBezTo>
                    <a:cubicBezTo>
                      <a:pt x="5" y="12"/>
                      <a:pt x="6" y="13"/>
                      <a:pt x="7" y="14"/>
                    </a:cubicBezTo>
                    <a:cubicBezTo>
                      <a:pt x="6" y="11"/>
                      <a:pt x="6" y="9"/>
                      <a:pt x="5" y="7"/>
                    </a:cubicBezTo>
                    <a:cubicBezTo>
                      <a:pt x="5" y="5"/>
                      <a:pt x="6" y="3"/>
                      <a:pt x="8" y="3"/>
                    </a:cubicBezTo>
                    <a:cubicBezTo>
                      <a:pt x="9" y="3"/>
                      <a:pt x="9" y="3"/>
                      <a:pt x="10" y="3"/>
                    </a:cubicBezTo>
                    <a:cubicBezTo>
                      <a:pt x="13" y="3"/>
                      <a:pt x="15" y="5"/>
                      <a:pt x="16" y="8"/>
                    </a:cubicBezTo>
                    <a:cubicBezTo>
                      <a:pt x="16" y="7"/>
                      <a:pt x="16" y="5"/>
                      <a:pt x="17" y="4"/>
                    </a:cubicBezTo>
                    <a:cubicBezTo>
                      <a:pt x="17" y="2"/>
                      <a:pt x="19" y="0"/>
                      <a:pt x="21" y="0"/>
                    </a:cubicBezTo>
                    <a:cubicBezTo>
                      <a:pt x="22" y="0"/>
                      <a:pt x="22" y="0"/>
                      <a:pt x="22" y="0"/>
                    </a:cubicBezTo>
                    <a:cubicBezTo>
                      <a:pt x="27" y="1"/>
                      <a:pt x="27" y="8"/>
                      <a:pt x="27" y="12"/>
                    </a:cubicBezTo>
                    <a:cubicBezTo>
                      <a:pt x="29" y="11"/>
                      <a:pt x="30" y="10"/>
                      <a:pt x="32" y="10"/>
                    </a:cubicBezTo>
                    <a:cubicBezTo>
                      <a:pt x="34" y="10"/>
                      <a:pt x="35" y="11"/>
                      <a:pt x="36" y="12"/>
                    </a:cubicBezTo>
                    <a:cubicBezTo>
                      <a:pt x="37" y="14"/>
                      <a:pt x="37" y="15"/>
                      <a:pt x="37" y="16"/>
                    </a:cubicBezTo>
                    <a:cubicBezTo>
                      <a:pt x="37" y="22"/>
                      <a:pt x="30" y="26"/>
                      <a:pt x="28" y="27"/>
                    </a:cubicBezTo>
                    <a:cubicBezTo>
                      <a:pt x="28" y="29"/>
                      <a:pt x="28" y="31"/>
                      <a:pt x="28" y="33"/>
                    </a:cubicBezTo>
                    <a:cubicBezTo>
                      <a:pt x="28" y="67"/>
                      <a:pt x="46" y="74"/>
                      <a:pt x="64" y="74"/>
                    </a:cubicBezTo>
                    <a:cubicBezTo>
                      <a:pt x="80" y="74"/>
                      <a:pt x="95" y="68"/>
                      <a:pt x="95" y="68"/>
                    </a:cubicBezTo>
                    <a:cubicBezTo>
                      <a:pt x="95" y="68"/>
                      <a:pt x="96" y="68"/>
                      <a:pt x="96" y="68"/>
                    </a:cubicBezTo>
                    <a:cubicBezTo>
                      <a:pt x="97" y="69"/>
                      <a:pt x="97" y="70"/>
                      <a:pt x="97" y="70"/>
                    </a:cubicBezTo>
                    <a:cubicBezTo>
                      <a:pt x="92" y="79"/>
                      <a:pt x="92" y="79"/>
                      <a:pt x="92" y="79"/>
                    </a:cubicBezTo>
                    <a:cubicBezTo>
                      <a:pt x="92" y="79"/>
                      <a:pt x="92" y="79"/>
                      <a:pt x="92" y="79"/>
                    </a:cubicBezTo>
                    <a:cubicBezTo>
                      <a:pt x="79" y="84"/>
                      <a:pt x="68" y="86"/>
                      <a:pt x="59" y="86"/>
                    </a:cubicBezTo>
                    <a:cubicBezTo>
                      <a:pt x="58" y="86"/>
                      <a:pt x="58" y="86"/>
                      <a:pt x="58" y="86"/>
                    </a:cubicBezTo>
                    <a:cubicBezTo>
                      <a:pt x="36" y="86"/>
                      <a:pt x="25" y="74"/>
                      <a:pt x="19" y="61"/>
                    </a:cubicBezTo>
                    <a:close/>
                    <a:moveTo>
                      <a:pt x="15" y="29"/>
                    </a:moveTo>
                    <a:cubicBezTo>
                      <a:pt x="16" y="30"/>
                      <a:pt x="16" y="30"/>
                      <a:pt x="16" y="31"/>
                    </a:cubicBezTo>
                    <a:cubicBezTo>
                      <a:pt x="16" y="31"/>
                      <a:pt x="16" y="31"/>
                      <a:pt x="16" y="31"/>
                    </a:cubicBezTo>
                    <a:cubicBezTo>
                      <a:pt x="16" y="34"/>
                      <a:pt x="16" y="47"/>
                      <a:pt x="22" y="60"/>
                    </a:cubicBezTo>
                    <a:cubicBezTo>
                      <a:pt x="27" y="72"/>
                      <a:pt x="38" y="83"/>
                      <a:pt x="59" y="83"/>
                    </a:cubicBezTo>
                    <a:cubicBezTo>
                      <a:pt x="67" y="83"/>
                      <a:pt x="78" y="81"/>
                      <a:pt x="90" y="77"/>
                    </a:cubicBezTo>
                    <a:cubicBezTo>
                      <a:pt x="92" y="72"/>
                      <a:pt x="92" y="72"/>
                      <a:pt x="92" y="72"/>
                    </a:cubicBezTo>
                    <a:cubicBezTo>
                      <a:pt x="87" y="74"/>
                      <a:pt x="76" y="77"/>
                      <a:pt x="64" y="77"/>
                    </a:cubicBezTo>
                    <a:cubicBezTo>
                      <a:pt x="55" y="77"/>
                      <a:pt x="45" y="75"/>
                      <a:pt x="37" y="68"/>
                    </a:cubicBezTo>
                    <a:cubicBezTo>
                      <a:pt x="30" y="62"/>
                      <a:pt x="25" y="50"/>
                      <a:pt x="25" y="33"/>
                    </a:cubicBezTo>
                    <a:cubicBezTo>
                      <a:pt x="25" y="31"/>
                      <a:pt x="25" y="29"/>
                      <a:pt x="25" y="26"/>
                    </a:cubicBezTo>
                    <a:cubicBezTo>
                      <a:pt x="25" y="26"/>
                      <a:pt x="25" y="25"/>
                      <a:pt x="26" y="25"/>
                    </a:cubicBezTo>
                    <a:cubicBezTo>
                      <a:pt x="26" y="25"/>
                      <a:pt x="28" y="24"/>
                      <a:pt x="30" y="22"/>
                    </a:cubicBezTo>
                    <a:cubicBezTo>
                      <a:pt x="32" y="20"/>
                      <a:pt x="34" y="18"/>
                      <a:pt x="34" y="16"/>
                    </a:cubicBezTo>
                    <a:cubicBezTo>
                      <a:pt x="34" y="15"/>
                      <a:pt x="34" y="15"/>
                      <a:pt x="34" y="14"/>
                    </a:cubicBezTo>
                    <a:cubicBezTo>
                      <a:pt x="33" y="13"/>
                      <a:pt x="33" y="13"/>
                      <a:pt x="32" y="13"/>
                    </a:cubicBezTo>
                    <a:cubicBezTo>
                      <a:pt x="31" y="13"/>
                      <a:pt x="30" y="14"/>
                      <a:pt x="29" y="15"/>
                    </a:cubicBezTo>
                    <a:cubicBezTo>
                      <a:pt x="28" y="15"/>
                      <a:pt x="27" y="16"/>
                      <a:pt x="27" y="16"/>
                    </a:cubicBezTo>
                    <a:cubicBezTo>
                      <a:pt x="26" y="17"/>
                      <a:pt x="26" y="17"/>
                      <a:pt x="25" y="17"/>
                    </a:cubicBezTo>
                    <a:cubicBezTo>
                      <a:pt x="25" y="16"/>
                      <a:pt x="24" y="16"/>
                      <a:pt x="24" y="15"/>
                    </a:cubicBezTo>
                    <a:cubicBezTo>
                      <a:pt x="24" y="15"/>
                      <a:pt x="24" y="14"/>
                      <a:pt x="24" y="12"/>
                    </a:cubicBezTo>
                    <a:cubicBezTo>
                      <a:pt x="24" y="10"/>
                      <a:pt x="24" y="8"/>
                      <a:pt x="24" y="6"/>
                    </a:cubicBezTo>
                    <a:cubicBezTo>
                      <a:pt x="23" y="4"/>
                      <a:pt x="22" y="3"/>
                      <a:pt x="21" y="3"/>
                    </a:cubicBezTo>
                    <a:cubicBezTo>
                      <a:pt x="21" y="3"/>
                      <a:pt x="21" y="3"/>
                      <a:pt x="21" y="3"/>
                    </a:cubicBezTo>
                    <a:cubicBezTo>
                      <a:pt x="21" y="3"/>
                      <a:pt x="20" y="4"/>
                      <a:pt x="19" y="5"/>
                    </a:cubicBezTo>
                    <a:cubicBezTo>
                      <a:pt x="19" y="7"/>
                      <a:pt x="19" y="9"/>
                      <a:pt x="19" y="11"/>
                    </a:cubicBezTo>
                    <a:cubicBezTo>
                      <a:pt x="19" y="13"/>
                      <a:pt x="19" y="15"/>
                      <a:pt x="19" y="15"/>
                    </a:cubicBezTo>
                    <a:cubicBezTo>
                      <a:pt x="19" y="16"/>
                      <a:pt x="19" y="16"/>
                      <a:pt x="18" y="17"/>
                    </a:cubicBezTo>
                    <a:cubicBezTo>
                      <a:pt x="17" y="17"/>
                      <a:pt x="16" y="16"/>
                      <a:pt x="16" y="16"/>
                    </a:cubicBezTo>
                    <a:cubicBezTo>
                      <a:pt x="16" y="16"/>
                      <a:pt x="15" y="13"/>
                      <a:pt x="14" y="10"/>
                    </a:cubicBezTo>
                    <a:cubicBezTo>
                      <a:pt x="13" y="8"/>
                      <a:pt x="11" y="5"/>
                      <a:pt x="10" y="6"/>
                    </a:cubicBezTo>
                    <a:cubicBezTo>
                      <a:pt x="9" y="6"/>
                      <a:pt x="9" y="6"/>
                      <a:pt x="9" y="6"/>
                    </a:cubicBezTo>
                    <a:cubicBezTo>
                      <a:pt x="9" y="6"/>
                      <a:pt x="9" y="6"/>
                      <a:pt x="8" y="7"/>
                    </a:cubicBezTo>
                    <a:cubicBezTo>
                      <a:pt x="8" y="8"/>
                      <a:pt x="10" y="11"/>
                      <a:pt x="11" y="14"/>
                    </a:cubicBezTo>
                    <a:cubicBezTo>
                      <a:pt x="12" y="16"/>
                      <a:pt x="13" y="18"/>
                      <a:pt x="13" y="18"/>
                    </a:cubicBezTo>
                    <a:cubicBezTo>
                      <a:pt x="14" y="18"/>
                      <a:pt x="14" y="19"/>
                      <a:pt x="13" y="19"/>
                    </a:cubicBezTo>
                    <a:cubicBezTo>
                      <a:pt x="13" y="20"/>
                      <a:pt x="12" y="20"/>
                      <a:pt x="11" y="20"/>
                    </a:cubicBezTo>
                    <a:cubicBezTo>
                      <a:pt x="11" y="20"/>
                      <a:pt x="10" y="18"/>
                      <a:pt x="8" y="17"/>
                    </a:cubicBezTo>
                    <a:cubicBezTo>
                      <a:pt x="6" y="16"/>
                      <a:pt x="4" y="15"/>
                      <a:pt x="3" y="15"/>
                    </a:cubicBezTo>
                    <a:cubicBezTo>
                      <a:pt x="3" y="15"/>
                      <a:pt x="3" y="15"/>
                      <a:pt x="3" y="15"/>
                    </a:cubicBezTo>
                    <a:cubicBezTo>
                      <a:pt x="3" y="15"/>
                      <a:pt x="3" y="15"/>
                      <a:pt x="3" y="16"/>
                    </a:cubicBezTo>
                    <a:cubicBezTo>
                      <a:pt x="3" y="16"/>
                      <a:pt x="3" y="16"/>
                      <a:pt x="3" y="16"/>
                    </a:cubicBezTo>
                    <a:cubicBezTo>
                      <a:pt x="2" y="20"/>
                      <a:pt x="9" y="22"/>
                      <a:pt x="9" y="22"/>
                    </a:cubicBezTo>
                    <a:cubicBezTo>
                      <a:pt x="10" y="22"/>
                      <a:pt x="11" y="23"/>
                      <a:pt x="11" y="24"/>
                    </a:cubicBezTo>
                    <a:cubicBezTo>
                      <a:pt x="11" y="24"/>
                      <a:pt x="10" y="25"/>
                      <a:pt x="9" y="25"/>
                    </a:cubicBezTo>
                    <a:cubicBezTo>
                      <a:pt x="9" y="25"/>
                      <a:pt x="9" y="25"/>
                      <a:pt x="9" y="25"/>
                    </a:cubicBezTo>
                    <a:cubicBezTo>
                      <a:pt x="8" y="25"/>
                      <a:pt x="7" y="25"/>
                      <a:pt x="5" y="25"/>
                    </a:cubicBezTo>
                    <a:cubicBezTo>
                      <a:pt x="4" y="26"/>
                      <a:pt x="3" y="26"/>
                      <a:pt x="3" y="27"/>
                    </a:cubicBezTo>
                    <a:cubicBezTo>
                      <a:pt x="3" y="28"/>
                      <a:pt x="3" y="28"/>
                      <a:pt x="3" y="28"/>
                    </a:cubicBezTo>
                    <a:cubicBezTo>
                      <a:pt x="3" y="29"/>
                      <a:pt x="6" y="30"/>
                      <a:pt x="9" y="30"/>
                    </a:cubicBezTo>
                    <a:cubicBezTo>
                      <a:pt x="12" y="30"/>
                      <a:pt x="14" y="29"/>
                      <a:pt x="14" y="29"/>
                    </a:cubicBezTo>
                    <a:cubicBezTo>
                      <a:pt x="14" y="29"/>
                      <a:pt x="14" y="29"/>
                      <a:pt x="14" y="29"/>
                    </a:cubicBezTo>
                    <a:lnTo>
                      <a:pt x="15" y="29"/>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1" name="Freeform 143"/>
              <p:cNvSpPr/>
              <p:nvPr/>
            </p:nvSpPr>
            <p:spPr bwMode="auto">
              <a:xfrm>
                <a:off x="4456" y="1545"/>
                <a:ext cx="133" cy="71"/>
              </a:xfrm>
              <a:custGeom>
                <a:avLst/>
                <a:gdLst>
                  <a:gd name="T0" fmla="*/ 10 w 56"/>
                  <a:gd name="T1" fmla="*/ 0 h 30"/>
                  <a:gd name="T2" fmla="*/ 0 w 56"/>
                  <a:gd name="T3" fmla="*/ 20 h 30"/>
                  <a:gd name="T4" fmla="*/ 56 w 56"/>
                  <a:gd name="T5" fmla="*/ 19 h 30"/>
                  <a:gd name="T6" fmla="*/ 43 w 56"/>
                  <a:gd name="T7" fmla="*/ 0 h 30"/>
                  <a:gd name="T8" fmla="*/ 10 w 56"/>
                  <a:gd name="T9" fmla="*/ 0 h 30"/>
                </a:gdLst>
                <a:ahLst/>
                <a:cxnLst>
                  <a:cxn ang="0">
                    <a:pos x="T0" y="T1"/>
                  </a:cxn>
                  <a:cxn ang="0">
                    <a:pos x="T2" y="T3"/>
                  </a:cxn>
                  <a:cxn ang="0">
                    <a:pos x="T4" y="T5"/>
                  </a:cxn>
                  <a:cxn ang="0">
                    <a:pos x="T6" y="T7"/>
                  </a:cxn>
                  <a:cxn ang="0">
                    <a:pos x="T8" y="T9"/>
                  </a:cxn>
                </a:cxnLst>
                <a:rect l="0" t="0" r="r" b="b"/>
                <a:pathLst>
                  <a:path w="56" h="30">
                    <a:moveTo>
                      <a:pt x="10" y="0"/>
                    </a:moveTo>
                    <a:cubicBezTo>
                      <a:pt x="0" y="20"/>
                      <a:pt x="0" y="20"/>
                      <a:pt x="0" y="20"/>
                    </a:cubicBezTo>
                    <a:cubicBezTo>
                      <a:pt x="0" y="20"/>
                      <a:pt x="28" y="30"/>
                      <a:pt x="56" y="19"/>
                    </a:cubicBezTo>
                    <a:cubicBezTo>
                      <a:pt x="43" y="0"/>
                      <a:pt x="43" y="0"/>
                      <a:pt x="43" y="0"/>
                    </a:cubicBez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2" name="Freeform 144"/>
              <p:cNvSpPr>
                <a:spLocks noEditPoints="1"/>
              </p:cNvSpPr>
              <p:nvPr/>
            </p:nvSpPr>
            <p:spPr bwMode="auto">
              <a:xfrm>
                <a:off x="4452" y="1540"/>
                <a:ext cx="139" cy="66"/>
              </a:xfrm>
              <a:custGeom>
                <a:avLst/>
                <a:gdLst>
                  <a:gd name="T0" fmla="*/ 1 w 59"/>
                  <a:gd name="T1" fmla="*/ 23 h 28"/>
                  <a:gd name="T2" fmla="*/ 1 w 59"/>
                  <a:gd name="T3" fmla="*/ 23 h 28"/>
                  <a:gd name="T4" fmla="*/ 1 w 59"/>
                  <a:gd name="T5" fmla="*/ 21 h 28"/>
                  <a:gd name="T6" fmla="*/ 11 w 59"/>
                  <a:gd name="T7" fmla="*/ 1 h 28"/>
                  <a:gd name="T8" fmla="*/ 12 w 59"/>
                  <a:gd name="T9" fmla="*/ 1 h 28"/>
                  <a:gd name="T10" fmla="*/ 45 w 59"/>
                  <a:gd name="T11" fmla="*/ 0 h 28"/>
                  <a:gd name="T12" fmla="*/ 46 w 59"/>
                  <a:gd name="T13" fmla="*/ 1 h 28"/>
                  <a:gd name="T14" fmla="*/ 59 w 59"/>
                  <a:gd name="T15" fmla="*/ 20 h 28"/>
                  <a:gd name="T16" fmla="*/ 59 w 59"/>
                  <a:gd name="T17" fmla="*/ 22 h 28"/>
                  <a:gd name="T18" fmla="*/ 58 w 59"/>
                  <a:gd name="T19" fmla="*/ 22 h 28"/>
                  <a:gd name="T20" fmla="*/ 29 w 59"/>
                  <a:gd name="T21" fmla="*/ 28 h 28"/>
                  <a:gd name="T22" fmla="*/ 1 w 59"/>
                  <a:gd name="T23" fmla="*/ 23 h 28"/>
                  <a:gd name="T24" fmla="*/ 10 w 59"/>
                  <a:gd name="T25" fmla="*/ 23 h 28"/>
                  <a:gd name="T26" fmla="*/ 29 w 59"/>
                  <a:gd name="T27" fmla="*/ 25 h 28"/>
                  <a:gd name="T28" fmla="*/ 55 w 59"/>
                  <a:gd name="T29" fmla="*/ 20 h 28"/>
                  <a:gd name="T30" fmla="*/ 44 w 59"/>
                  <a:gd name="T31" fmla="*/ 3 h 28"/>
                  <a:gd name="T32" fmla="*/ 13 w 59"/>
                  <a:gd name="T33" fmla="*/ 4 h 28"/>
                  <a:gd name="T34" fmla="*/ 4 w 59"/>
                  <a:gd name="T35" fmla="*/ 21 h 28"/>
                  <a:gd name="T36" fmla="*/ 10 w 59"/>
                  <a:gd name="T3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28">
                    <a:moveTo>
                      <a:pt x="1" y="23"/>
                    </a:moveTo>
                    <a:cubicBezTo>
                      <a:pt x="1" y="23"/>
                      <a:pt x="1" y="23"/>
                      <a:pt x="1" y="23"/>
                    </a:cubicBezTo>
                    <a:cubicBezTo>
                      <a:pt x="0" y="22"/>
                      <a:pt x="0" y="22"/>
                      <a:pt x="1" y="21"/>
                    </a:cubicBezTo>
                    <a:cubicBezTo>
                      <a:pt x="11" y="1"/>
                      <a:pt x="11" y="1"/>
                      <a:pt x="11" y="1"/>
                    </a:cubicBezTo>
                    <a:cubicBezTo>
                      <a:pt x="11" y="1"/>
                      <a:pt x="12" y="1"/>
                      <a:pt x="12" y="1"/>
                    </a:cubicBezTo>
                    <a:cubicBezTo>
                      <a:pt x="45" y="0"/>
                      <a:pt x="45" y="0"/>
                      <a:pt x="45" y="0"/>
                    </a:cubicBezTo>
                    <a:cubicBezTo>
                      <a:pt x="46" y="0"/>
                      <a:pt x="46" y="0"/>
                      <a:pt x="46" y="1"/>
                    </a:cubicBezTo>
                    <a:cubicBezTo>
                      <a:pt x="59" y="20"/>
                      <a:pt x="59" y="20"/>
                      <a:pt x="59" y="20"/>
                    </a:cubicBezTo>
                    <a:cubicBezTo>
                      <a:pt x="59" y="21"/>
                      <a:pt x="59" y="21"/>
                      <a:pt x="59" y="22"/>
                    </a:cubicBezTo>
                    <a:cubicBezTo>
                      <a:pt x="59" y="22"/>
                      <a:pt x="59" y="22"/>
                      <a:pt x="58" y="22"/>
                    </a:cubicBezTo>
                    <a:cubicBezTo>
                      <a:pt x="48" y="27"/>
                      <a:pt x="38" y="28"/>
                      <a:pt x="29" y="28"/>
                    </a:cubicBezTo>
                    <a:cubicBezTo>
                      <a:pt x="13" y="28"/>
                      <a:pt x="2" y="24"/>
                      <a:pt x="1" y="23"/>
                    </a:cubicBezTo>
                    <a:close/>
                    <a:moveTo>
                      <a:pt x="10" y="23"/>
                    </a:moveTo>
                    <a:cubicBezTo>
                      <a:pt x="15" y="24"/>
                      <a:pt x="22" y="25"/>
                      <a:pt x="29" y="25"/>
                    </a:cubicBezTo>
                    <a:cubicBezTo>
                      <a:pt x="37" y="25"/>
                      <a:pt x="46" y="24"/>
                      <a:pt x="55" y="20"/>
                    </a:cubicBezTo>
                    <a:cubicBezTo>
                      <a:pt x="44" y="3"/>
                      <a:pt x="44" y="3"/>
                      <a:pt x="44" y="3"/>
                    </a:cubicBezTo>
                    <a:cubicBezTo>
                      <a:pt x="13" y="4"/>
                      <a:pt x="13" y="4"/>
                      <a:pt x="13" y="4"/>
                    </a:cubicBezTo>
                    <a:cubicBezTo>
                      <a:pt x="4" y="21"/>
                      <a:pt x="4" y="21"/>
                      <a:pt x="4" y="21"/>
                    </a:cubicBezTo>
                    <a:cubicBezTo>
                      <a:pt x="5" y="22"/>
                      <a:pt x="7" y="22"/>
                      <a:pt x="10" y="2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3" name="Freeform 145"/>
              <p:cNvSpPr/>
              <p:nvPr/>
            </p:nvSpPr>
            <p:spPr bwMode="auto">
              <a:xfrm>
                <a:off x="4300" y="1226"/>
                <a:ext cx="440" cy="336"/>
              </a:xfrm>
              <a:custGeom>
                <a:avLst/>
                <a:gdLst>
                  <a:gd name="T0" fmla="*/ 163 w 186"/>
                  <a:gd name="T1" fmla="*/ 61 h 142"/>
                  <a:gd name="T2" fmla="*/ 176 w 186"/>
                  <a:gd name="T3" fmla="*/ 65 h 142"/>
                  <a:gd name="T4" fmla="*/ 177 w 186"/>
                  <a:gd name="T5" fmla="*/ 66 h 142"/>
                  <a:gd name="T6" fmla="*/ 186 w 186"/>
                  <a:gd name="T7" fmla="*/ 77 h 142"/>
                  <a:gd name="T8" fmla="*/ 175 w 186"/>
                  <a:gd name="T9" fmla="*/ 88 h 142"/>
                  <a:gd name="T10" fmla="*/ 170 w 186"/>
                  <a:gd name="T11" fmla="*/ 87 h 142"/>
                  <a:gd name="T12" fmla="*/ 103 w 186"/>
                  <a:gd name="T13" fmla="*/ 138 h 142"/>
                  <a:gd name="T14" fmla="*/ 17 w 186"/>
                  <a:gd name="T15" fmla="*/ 77 h 142"/>
                  <a:gd name="T16" fmla="*/ 13 w 186"/>
                  <a:gd name="T17" fmla="*/ 75 h 142"/>
                  <a:gd name="T18" fmla="*/ 16 w 186"/>
                  <a:gd name="T19" fmla="*/ 53 h 142"/>
                  <a:gd name="T20" fmla="*/ 79 w 186"/>
                  <a:gd name="T21" fmla="*/ 0 h 142"/>
                  <a:gd name="T22" fmla="*/ 163 w 186"/>
                  <a:gd name="T23" fmla="*/ 6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142">
                    <a:moveTo>
                      <a:pt x="163" y="61"/>
                    </a:moveTo>
                    <a:cubicBezTo>
                      <a:pt x="168" y="63"/>
                      <a:pt x="172" y="63"/>
                      <a:pt x="176" y="65"/>
                    </a:cubicBezTo>
                    <a:cubicBezTo>
                      <a:pt x="177" y="66"/>
                      <a:pt x="177" y="66"/>
                      <a:pt x="177" y="66"/>
                    </a:cubicBezTo>
                    <a:cubicBezTo>
                      <a:pt x="182" y="67"/>
                      <a:pt x="186" y="71"/>
                      <a:pt x="186" y="77"/>
                    </a:cubicBezTo>
                    <a:cubicBezTo>
                      <a:pt x="186" y="83"/>
                      <a:pt x="181" y="88"/>
                      <a:pt x="175" y="88"/>
                    </a:cubicBezTo>
                    <a:cubicBezTo>
                      <a:pt x="173" y="88"/>
                      <a:pt x="172" y="88"/>
                      <a:pt x="170" y="87"/>
                    </a:cubicBezTo>
                    <a:cubicBezTo>
                      <a:pt x="160" y="116"/>
                      <a:pt x="139" y="136"/>
                      <a:pt x="103" y="138"/>
                    </a:cubicBezTo>
                    <a:cubicBezTo>
                      <a:pt x="57" y="142"/>
                      <a:pt x="22" y="122"/>
                      <a:pt x="17" y="77"/>
                    </a:cubicBezTo>
                    <a:cubicBezTo>
                      <a:pt x="16" y="76"/>
                      <a:pt x="15" y="76"/>
                      <a:pt x="13" y="75"/>
                    </a:cubicBezTo>
                    <a:cubicBezTo>
                      <a:pt x="0" y="72"/>
                      <a:pt x="3" y="53"/>
                      <a:pt x="16" y="53"/>
                    </a:cubicBezTo>
                    <a:cubicBezTo>
                      <a:pt x="79" y="0"/>
                      <a:pt x="79" y="0"/>
                      <a:pt x="79" y="0"/>
                    </a:cubicBezTo>
                    <a:lnTo>
                      <a:pt x="163" y="61"/>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4" name="Freeform 146"/>
              <p:cNvSpPr>
                <a:spLocks noEditPoints="1"/>
              </p:cNvSpPr>
              <p:nvPr/>
            </p:nvSpPr>
            <p:spPr bwMode="auto">
              <a:xfrm>
                <a:off x="4307" y="1221"/>
                <a:ext cx="438" cy="336"/>
              </a:xfrm>
              <a:custGeom>
                <a:avLst/>
                <a:gdLst>
                  <a:gd name="T0" fmla="*/ 13 w 185"/>
                  <a:gd name="T1" fmla="*/ 80 h 142"/>
                  <a:gd name="T2" fmla="*/ 10 w 185"/>
                  <a:gd name="T3" fmla="*/ 79 h 142"/>
                  <a:gd name="T4" fmla="*/ 0 w 185"/>
                  <a:gd name="T5" fmla="*/ 66 h 142"/>
                  <a:gd name="T6" fmla="*/ 13 w 185"/>
                  <a:gd name="T7" fmla="*/ 53 h 142"/>
                  <a:gd name="T8" fmla="*/ 75 w 185"/>
                  <a:gd name="T9" fmla="*/ 1 h 142"/>
                  <a:gd name="T10" fmla="*/ 77 w 185"/>
                  <a:gd name="T11" fmla="*/ 1 h 142"/>
                  <a:gd name="T12" fmla="*/ 161 w 185"/>
                  <a:gd name="T13" fmla="*/ 61 h 142"/>
                  <a:gd name="T14" fmla="*/ 174 w 185"/>
                  <a:gd name="T15" fmla="*/ 66 h 142"/>
                  <a:gd name="T16" fmla="*/ 174 w 185"/>
                  <a:gd name="T17" fmla="*/ 66 h 142"/>
                  <a:gd name="T18" fmla="*/ 185 w 185"/>
                  <a:gd name="T19" fmla="*/ 79 h 142"/>
                  <a:gd name="T20" fmla="*/ 185 w 185"/>
                  <a:gd name="T21" fmla="*/ 79 h 142"/>
                  <a:gd name="T22" fmla="*/ 172 w 185"/>
                  <a:gd name="T23" fmla="*/ 92 h 142"/>
                  <a:gd name="T24" fmla="*/ 171 w 185"/>
                  <a:gd name="T25" fmla="*/ 92 h 142"/>
                  <a:gd name="T26" fmla="*/ 168 w 185"/>
                  <a:gd name="T27" fmla="*/ 91 h 142"/>
                  <a:gd name="T28" fmla="*/ 100 w 185"/>
                  <a:gd name="T29" fmla="*/ 142 h 142"/>
                  <a:gd name="T30" fmla="*/ 89 w 185"/>
                  <a:gd name="T31" fmla="*/ 142 h 142"/>
                  <a:gd name="T32" fmla="*/ 89 w 185"/>
                  <a:gd name="T33" fmla="*/ 142 h 142"/>
                  <a:gd name="T34" fmla="*/ 13 w 185"/>
                  <a:gd name="T35" fmla="*/ 80 h 142"/>
                  <a:gd name="T36" fmla="*/ 3 w 185"/>
                  <a:gd name="T37" fmla="*/ 66 h 142"/>
                  <a:gd name="T38" fmla="*/ 11 w 185"/>
                  <a:gd name="T39" fmla="*/ 76 h 142"/>
                  <a:gd name="T40" fmla="*/ 11 w 185"/>
                  <a:gd name="T41" fmla="*/ 76 h 142"/>
                  <a:gd name="T42" fmla="*/ 15 w 185"/>
                  <a:gd name="T43" fmla="*/ 78 h 142"/>
                  <a:gd name="T44" fmla="*/ 15 w 185"/>
                  <a:gd name="T45" fmla="*/ 79 h 142"/>
                  <a:gd name="T46" fmla="*/ 89 w 185"/>
                  <a:gd name="T47" fmla="*/ 139 h 142"/>
                  <a:gd name="T48" fmla="*/ 100 w 185"/>
                  <a:gd name="T49" fmla="*/ 139 h 142"/>
                  <a:gd name="T50" fmla="*/ 166 w 185"/>
                  <a:gd name="T51" fmla="*/ 89 h 142"/>
                  <a:gd name="T52" fmla="*/ 167 w 185"/>
                  <a:gd name="T53" fmla="*/ 88 h 142"/>
                  <a:gd name="T54" fmla="*/ 168 w 185"/>
                  <a:gd name="T55" fmla="*/ 88 h 142"/>
                  <a:gd name="T56" fmla="*/ 171 w 185"/>
                  <a:gd name="T57" fmla="*/ 89 h 142"/>
                  <a:gd name="T58" fmla="*/ 172 w 185"/>
                  <a:gd name="T59" fmla="*/ 89 h 142"/>
                  <a:gd name="T60" fmla="*/ 182 w 185"/>
                  <a:gd name="T61" fmla="*/ 79 h 142"/>
                  <a:gd name="T62" fmla="*/ 182 w 185"/>
                  <a:gd name="T63" fmla="*/ 79 h 142"/>
                  <a:gd name="T64" fmla="*/ 174 w 185"/>
                  <a:gd name="T65" fmla="*/ 69 h 142"/>
                  <a:gd name="T66" fmla="*/ 173 w 185"/>
                  <a:gd name="T67" fmla="*/ 69 h 142"/>
                  <a:gd name="T68" fmla="*/ 173 w 185"/>
                  <a:gd name="T69" fmla="*/ 68 h 142"/>
                  <a:gd name="T70" fmla="*/ 173 w 185"/>
                  <a:gd name="T71" fmla="*/ 68 h 142"/>
                  <a:gd name="T72" fmla="*/ 160 w 185"/>
                  <a:gd name="T73" fmla="*/ 64 h 142"/>
                  <a:gd name="T74" fmla="*/ 160 w 185"/>
                  <a:gd name="T75" fmla="*/ 63 h 142"/>
                  <a:gd name="T76" fmla="*/ 161 w 185"/>
                  <a:gd name="T77" fmla="*/ 62 h 142"/>
                  <a:gd name="T78" fmla="*/ 160 w 185"/>
                  <a:gd name="T79" fmla="*/ 63 h 142"/>
                  <a:gd name="T80" fmla="*/ 160 w 185"/>
                  <a:gd name="T81" fmla="*/ 64 h 142"/>
                  <a:gd name="T82" fmla="*/ 160 w 185"/>
                  <a:gd name="T83" fmla="*/ 64 h 142"/>
                  <a:gd name="T84" fmla="*/ 76 w 185"/>
                  <a:gd name="T85" fmla="*/ 4 h 142"/>
                  <a:gd name="T86" fmla="*/ 14 w 185"/>
                  <a:gd name="T87" fmla="*/ 56 h 142"/>
                  <a:gd name="T88" fmla="*/ 13 w 185"/>
                  <a:gd name="T89" fmla="*/ 56 h 142"/>
                  <a:gd name="T90" fmla="*/ 13 w 185"/>
                  <a:gd name="T91" fmla="*/ 56 h 142"/>
                  <a:gd name="T92" fmla="*/ 3 w 185"/>
                  <a:gd name="T93" fmla="*/ 6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5" h="142">
                    <a:moveTo>
                      <a:pt x="13" y="80"/>
                    </a:moveTo>
                    <a:cubicBezTo>
                      <a:pt x="12" y="80"/>
                      <a:pt x="11" y="79"/>
                      <a:pt x="10" y="79"/>
                    </a:cubicBezTo>
                    <a:cubicBezTo>
                      <a:pt x="3" y="77"/>
                      <a:pt x="0" y="72"/>
                      <a:pt x="0" y="66"/>
                    </a:cubicBezTo>
                    <a:cubicBezTo>
                      <a:pt x="0" y="60"/>
                      <a:pt x="5" y="54"/>
                      <a:pt x="13" y="53"/>
                    </a:cubicBezTo>
                    <a:cubicBezTo>
                      <a:pt x="75" y="1"/>
                      <a:pt x="75" y="1"/>
                      <a:pt x="75" y="1"/>
                    </a:cubicBezTo>
                    <a:cubicBezTo>
                      <a:pt x="76" y="0"/>
                      <a:pt x="76" y="0"/>
                      <a:pt x="77" y="1"/>
                    </a:cubicBezTo>
                    <a:cubicBezTo>
                      <a:pt x="161" y="61"/>
                      <a:pt x="161" y="61"/>
                      <a:pt x="161" y="61"/>
                    </a:cubicBezTo>
                    <a:cubicBezTo>
                      <a:pt x="165" y="63"/>
                      <a:pt x="170" y="63"/>
                      <a:pt x="174" y="66"/>
                    </a:cubicBezTo>
                    <a:cubicBezTo>
                      <a:pt x="174" y="66"/>
                      <a:pt x="174" y="66"/>
                      <a:pt x="174" y="66"/>
                    </a:cubicBezTo>
                    <a:cubicBezTo>
                      <a:pt x="180" y="68"/>
                      <a:pt x="185" y="73"/>
                      <a:pt x="185" y="79"/>
                    </a:cubicBezTo>
                    <a:cubicBezTo>
                      <a:pt x="185" y="79"/>
                      <a:pt x="185" y="79"/>
                      <a:pt x="185" y="79"/>
                    </a:cubicBezTo>
                    <a:cubicBezTo>
                      <a:pt x="184" y="86"/>
                      <a:pt x="179" y="92"/>
                      <a:pt x="172" y="92"/>
                    </a:cubicBezTo>
                    <a:cubicBezTo>
                      <a:pt x="171" y="92"/>
                      <a:pt x="171" y="92"/>
                      <a:pt x="171" y="92"/>
                    </a:cubicBezTo>
                    <a:cubicBezTo>
                      <a:pt x="170" y="92"/>
                      <a:pt x="169" y="91"/>
                      <a:pt x="168" y="91"/>
                    </a:cubicBezTo>
                    <a:cubicBezTo>
                      <a:pt x="158" y="120"/>
                      <a:pt x="136" y="139"/>
                      <a:pt x="100" y="142"/>
                    </a:cubicBezTo>
                    <a:cubicBezTo>
                      <a:pt x="96" y="142"/>
                      <a:pt x="92" y="142"/>
                      <a:pt x="89" y="142"/>
                    </a:cubicBezTo>
                    <a:cubicBezTo>
                      <a:pt x="89" y="142"/>
                      <a:pt x="89" y="142"/>
                      <a:pt x="89" y="142"/>
                    </a:cubicBezTo>
                    <a:cubicBezTo>
                      <a:pt x="48" y="142"/>
                      <a:pt x="17" y="121"/>
                      <a:pt x="13" y="80"/>
                    </a:cubicBezTo>
                    <a:close/>
                    <a:moveTo>
                      <a:pt x="3" y="66"/>
                    </a:moveTo>
                    <a:cubicBezTo>
                      <a:pt x="3" y="71"/>
                      <a:pt x="5" y="74"/>
                      <a:pt x="11" y="76"/>
                    </a:cubicBezTo>
                    <a:cubicBezTo>
                      <a:pt x="11" y="76"/>
                      <a:pt x="11" y="76"/>
                      <a:pt x="11" y="76"/>
                    </a:cubicBezTo>
                    <a:cubicBezTo>
                      <a:pt x="12" y="76"/>
                      <a:pt x="13" y="77"/>
                      <a:pt x="15" y="78"/>
                    </a:cubicBezTo>
                    <a:cubicBezTo>
                      <a:pt x="15" y="78"/>
                      <a:pt x="15" y="78"/>
                      <a:pt x="15" y="79"/>
                    </a:cubicBezTo>
                    <a:cubicBezTo>
                      <a:pt x="20" y="119"/>
                      <a:pt x="49" y="139"/>
                      <a:pt x="89" y="139"/>
                    </a:cubicBezTo>
                    <a:cubicBezTo>
                      <a:pt x="92" y="139"/>
                      <a:pt x="96" y="139"/>
                      <a:pt x="100" y="139"/>
                    </a:cubicBezTo>
                    <a:cubicBezTo>
                      <a:pt x="135" y="136"/>
                      <a:pt x="156" y="117"/>
                      <a:pt x="166" y="89"/>
                    </a:cubicBezTo>
                    <a:cubicBezTo>
                      <a:pt x="166" y="88"/>
                      <a:pt x="166" y="88"/>
                      <a:pt x="167" y="88"/>
                    </a:cubicBezTo>
                    <a:cubicBezTo>
                      <a:pt x="167" y="88"/>
                      <a:pt x="168" y="88"/>
                      <a:pt x="168" y="88"/>
                    </a:cubicBezTo>
                    <a:cubicBezTo>
                      <a:pt x="169" y="88"/>
                      <a:pt x="170" y="89"/>
                      <a:pt x="171" y="89"/>
                    </a:cubicBezTo>
                    <a:cubicBezTo>
                      <a:pt x="172" y="89"/>
                      <a:pt x="172" y="89"/>
                      <a:pt x="172" y="89"/>
                    </a:cubicBezTo>
                    <a:cubicBezTo>
                      <a:pt x="177" y="89"/>
                      <a:pt x="181" y="84"/>
                      <a:pt x="182" y="79"/>
                    </a:cubicBezTo>
                    <a:cubicBezTo>
                      <a:pt x="182" y="79"/>
                      <a:pt x="182" y="79"/>
                      <a:pt x="182" y="79"/>
                    </a:cubicBezTo>
                    <a:cubicBezTo>
                      <a:pt x="182" y="74"/>
                      <a:pt x="178" y="70"/>
                      <a:pt x="174" y="69"/>
                    </a:cubicBezTo>
                    <a:cubicBezTo>
                      <a:pt x="173" y="69"/>
                      <a:pt x="173" y="69"/>
                      <a:pt x="173" y="69"/>
                    </a:cubicBezTo>
                    <a:cubicBezTo>
                      <a:pt x="173" y="68"/>
                      <a:pt x="173" y="68"/>
                      <a:pt x="173" y="68"/>
                    </a:cubicBezTo>
                    <a:cubicBezTo>
                      <a:pt x="173" y="68"/>
                      <a:pt x="173" y="68"/>
                      <a:pt x="173" y="68"/>
                    </a:cubicBezTo>
                    <a:cubicBezTo>
                      <a:pt x="169" y="66"/>
                      <a:pt x="165" y="66"/>
                      <a:pt x="160" y="64"/>
                    </a:cubicBezTo>
                    <a:cubicBezTo>
                      <a:pt x="160" y="63"/>
                      <a:pt x="160" y="63"/>
                      <a:pt x="160" y="63"/>
                    </a:cubicBezTo>
                    <a:cubicBezTo>
                      <a:pt x="161" y="62"/>
                      <a:pt x="161" y="62"/>
                      <a:pt x="161" y="62"/>
                    </a:cubicBezTo>
                    <a:cubicBezTo>
                      <a:pt x="160" y="63"/>
                      <a:pt x="160" y="63"/>
                      <a:pt x="160" y="63"/>
                    </a:cubicBezTo>
                    <a:cubicBezTo>
                      <a:pt x="160" y="64"/>
                      <a:pt x="160" y="64"/>
                      <a:pt x="160" y="64"/>
                    </a:cubicBezTo>
                    <a:cubicBezTo>
                      <a:pt x="160" y="64"/>
                      <a:pt x="160" y="64"/>
                      <a:pt x="160" y="64"/>
                    </a:cubicBezTo>
                    <a:cubicBezTo>
                      <a:pt x="76" y="4"/>
                      <a:pt x="76" y="4"/>
                      <a:pt x="76" y="4"/>
                    </a:cubicBezTo>
                    <a:cubicBezTo>
                      <a:pt x="14" y="56"/>
                      <a:pt x="14" y="56"/>
                      <a:pt x="14" y="56"/>
                    </a:cubicBezTo>
                    <a:cubicBezTo>
                      <a:pt x="14" y="56"/>
                      <a:pt x="14" y="56"/>
                      <a:pt x="13" y="56"/>
                    </a:cubicBezTo>
                    <a:cubicBezTo>
                      <a:pt x="13" y="56"/>
                      <a:pt x="13" y="56"/>
                      <a:pt x="13" y="56"/>
                    </a:cubicBezTo>
                    <a:cubicBezTo>
                      <a:pt x="7" y="56"/>
                      <a:pt x="3" y="61"/>
                      <a:pt x="3" y="6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5" name="Freeform 147"/>
              <p:cNvSpPr/>
              <p:nvPr/>
            </p:nvSpPr>
            <p:spPr bwMode="auto">
              <a:xfrm>
                <a:off x="4262" y="1126"/>
                <a:ext cx="474" cy="253"/>
              </a:xfrm>
              <a:custGeom>
                <a:avLst/>
                <a:gdLst>
                  <a:gd name="T0" fmla="*/ 103 w 200"/>
                  <a:gd name="T1" fmla="*/ 59 h 107"/>
                  <a:gd name="T2" fmla="*/ 31 w 200"/>
                  <a:gd name="T3" fmla="*/ 96 h 107"/>
                  <a:gd name="T4" fmla="*/ 70 w 200"/>
                  <a:gd name="T5" fmla="*/ 16 h 107"/>
                  <a:gd name="T6" fmla="*/ 169 w 200"/>
                  <a:gd name="T7" fmla="*/ 25 h 107"/>
                  <a:gd name="T8" fmla="*/ 199 w 200"/>
                  <a:gd name="T9" fmla="*/ 91 h 107"/>
                  <a:gd name="T10" fmla="*/ 190 w 200"/>
                  <a:gd name="T11" fmla="*/ 107 h 107"/>
                  <a:gd name="T12" fmla="*/ 134 w 200"/>
                  <a:gd name="T13" fmla="*/ 87 h 107"/>
                  <a:gd name="T14" fmla="*/ 103 w 200"/>
                  <a:gd name="T15" fmla="*/ 59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07">
                    <a:moveTo>
                      <a:pt x="103" y="59"/>
                    </a:moveTo>
                    <a:cubicBezTo>
                      <a:pt x="72" y="98"/>
                      <a:pt x="31" y="96"/>
                      <a:pt x="31" y="96"/>
                    </a:cubicBezTo>
                    <a:cubicBezTo>
                      <a:pt x="0" y="47"/>
                      <a:pt x="70" y="16"/>
                      <a:pt x="70" y="16"/>
                    </a:cubicBezTo>
                    <a:cubicBezTo>
                      <a:pt x="96" y="0"/>
                      <a:pt x="147" y="1"/>
                      <a:pt x="169" y="25"/>
                    </a:cubicBezTo>
                    <a:cubicBezTo>
                      <a:pt x="190" y="37"/>
                      <a:pt x="200" y="68"/>
                      <a:pt x="199" y="91"/>
                    </a:cubicBezTo>
                    <a:cubicBezTo>
                      <a:pt x="198" y="97"/>
                      <a:pt x="196" y="107"/>
                      <a:pt x="190" y="107"/>
                    </a:cubicBezTo>
                    <a:cubicBezTo>
                      <a:pt x="190" y="107"/>
                      <a:pt x="159" y="103"/>
                      <a:pt x="134" y="87"/>
                    </a:cubicBezTo>
                    <a:cubicBezTo>
                      <a:pt x="109" y="72"/>
                      <a:pt x="103" y="59"/>
                      <a:pt x="103" y="59"/>
                    </a:cubicBezTo>
                    <a:close/>
                  </a:path>
                </a:pathLst>
              </a:custGeom>
              <a:solidFill>
                <a:srgbClr val="C787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6" name="Freeform 148"/>
              <p:cNvSpPr>
                <a:spLocks noEditPoints="1"/>
              </p:cNvSpPr>
              <p:nvPr/>
            </p:nvSpPr>
            <p:spPr bwMode="auto">
              <a:xfrm>
                <a:off x="4314" y="1136"/>
                <a:ext cx="422" cy="248"/>
              </a:xfrm>
              <a:custGeom>
                <a:avLst/>
                <a:gdLst>
                  <a:gd name="T0" fmla="*/ 168 w 178"/>
                  <a:gd name="T1" fmla="*/ 105 h 105"/>
                  <a:gd name="T2" fmla="*/ 168 w 178"/>
                  <a:gd name="T3" fmla="*/ 105 h 105"/>
                  <a:gd name="T4" fmla="*/ 168 w 178"/>
                  <a:gd name="T5" fmla="*/ 105 h 105"/>
                  <a:gd name="T6" fmla="*/ 111 w 178"/>
                  <a:gd name="T7" fmla="*/ 84 h 105"/>
                  <a:gd name="T8" fmla="*/ 81 w 178"/>
                  <a:gd name="T9" fmla="*/ 58 h 105"/>
                  <a:gd name="T10" fmla="*/ 10 w 178"/>
                  <a:gd name="T11" fmla="*/ 94 h 105"/>
                  <a:gd name="T12" fmla="*/ 9 w 178"/>
                  <a:gd name="T13" fmla="*/ 94 h 105"/>
                  <a:gd name="T14" fmla="*/ 8 w 178"/>
                  <a:gd name="T15" fmla="*/ 93 h 105"/>
                  <a:gd name="T16" fmla="*/ 0 w 178"/>
                  <a:gd name="T17" fmla="*/ 67 h 105"/>
                  <a:gd name="T18" fmla="*/ 47 w 178"/>
                  <a:gd name="T19" fmla="*/ 11 h 105"/>
                  <a:gd name="T20" fmla="*/ 92 w 178"/>
                  <a:gd name="T21" fmla="*/ 0 h 105"/>
                  <a:gd name="T22" fmla="*/ 148 w 178"/>
                  <a:gd name="T23" fmla="*/ 20 h 105"/>
                  <a:gd name="T24" fmla="*/ 178 w 178"/>
                  <a:gd name="T25" fmla="*/ 83 h 105"/>
                  <a:gd name="T26" fmla="*/ 178 w 178"/>
                  <a:gd name="T27" fmla="*/ 87 h 105"/>
                  <a:gd name="T28" fmla="*/ 168 w 178"/>
                  <a:gd name="T29" fmla="*/ 105 h 105"/>
                  <a:gd name="T30" fmla="*/ 168 w 178"/>
                  <a:gd name="T31" fmla="*/ 105 h 105"/>
                  <a:gd name="T32" fmla="*/ 173 w 178"/>
                  <a:gd name="T33" fmla="*/ 97 h 105"/>
                  <a:gd name="T34" fmla="*/ 175 w 178"/>
                  <a:gd name="T35" fmla="*/ 87 h 105"/>
                  <a:gd name="T36" fmla="*/ 175 w 178"/>
                  <a:gd name="T37" fmla="*/ 83 h 105"/>
                  <a:gd name="T38" fmla="*/ 146 w 178"/>
                  <a:gd name="T39" fmla="*/ 22 h 105"/>
                  <a:gd name="T40" fmla="*/ 146 w 178"/>
                  <a:gd name="T41" fmla="*/ 22 h 105"/>
                  <a:gd name="T42" fmla="*/ 92 w 178"/>
                  <a:gd name="T43" fmla="*/ 3 h 105"/>
                  <a:gd name="T44" fmla="*/ 48 w 178"/>
                  <a:gd name="T45" fmla="*/ 14 h 105"/>
                  <a:gd name="T46" fmla="*/ 25 w 178"/>
                  <a:gd name="T47" fmla="*/ 28 h 105"/>
                  <a:gd name="T48" fmla="*/ 3 w 178"/>
                  <a:gd name="T49" fmla="*/ 67 h 105"/>
                  <a:gd name="T50" fmla="*/ 10 w 178"/>
                  <a:gd name="T51" fmla="*/ 91 h 105"/>
                  <a:gd name="T52" fmla="*/ 10 w 178"/>
                  <a:gd name="T53" fmla="*/ 91 h 105"/>
                  <a:gd name="T54" fmla="*/ 80 w 178"/>
                  <a:gd name="T55" fmla="*/ 54 h 105"/>
                  <a:gd name="T56" fmla="*/ 81 w 178"/>
                  <a:gd name="T57" fmla="*/ 54 h 105"/>
                  <a:gd name="T58" fmla="*/ 82 w 178"/>
                  <a:gd name="T59" fmla="*/ 54 h 105"/>
                  <a:gd name="T60" fmla="*/ 88 w 178"/>
                  <a:gd name="T61" fmla="*/ 62 h 105"/>
                  <a:gd name="T62" fmla="*/ 113 w 178"/>
                  <a:gd name="T63" fmla="*/ 82 h 105"/>
                  <a:gd name="T64" fmla="*/ 168 w 178"/>
                  <a:gd name="T65" fmla="*/ 102 h 105"/>
                  <a:gd name="T66" fmla="*/ 173 w 178"/>
                  <a:gd name="T67" fmla="*/ 97 h 105"/>
                  <a:gd name="T68" fmla="*/ 80 w 178"/>
                  <a:gd name="T69" fmla="*/ 56 h 105"/>
                  <a:gd name="T70" fmla="*/ 81 w 178"/>
                  <a:gd name="T71" fmla="*/ 55 h 105"/>
                  <a:gd name="T72" fmla="*/ 80 w 178"/>
                  <a:gd name="T73" fmla="*/ 5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8" h="105">
                    <a:moveTo>
                      <a:pt x="168" y="105"/>
                    </a:moveTo>
                    <a:cubicBezTo>
                      <a:pt x="168" y="105"/>
                      <a:pt x="168" y="105"/>
                      <a:pt x="168" y="105"/>
                    </a:cubicBezTo>
                    <a:cubicBezTo>
                      <a:pt x="168" y="105"/>
                      <a:pt x="168" y="105"/>
                      <a:pt x="168" y="105"/>
                    </a:cubicBezTo>
                    <a:cubicBezTo>
                      <a:pt x="168" y="105"/>
                      <a:pt x="137" y="101"/>
                      <a:pt x="111" y="84"/>
                    </a:cubicBezTo>
                    <a:cubicBezTo>
                      <a:pt x="92" y="72"/>
                      <a:pt x="84" y="62"/>
                      <a:pt x="81" y="58"/>
                    </a:cubicBezTo>
                    <a:cubicBezTo>
                      <a:pt x="52" y="92"/>
                      <a:pt x="16" y="94"/>
                      <a:pt x="10" y="94"/>
                    </a:cubicBezTo>
                    <a:cubicBezTo>
                      <a:pt x="9" y="94"/>
                      <a:pt x="9" y="94"/>
                      <a:pt x="9" y="94"/>
                    </a:cubicBezTo>
                    <a:cubicBezTo>
                      <a:pt x="8" y="94"/>
                      <a:pt x="8" y="93"/>
                      <a:pt x="8" y="93"/>
                    </a:cubicBezTo>
                    <a:cubicBezTo>
                      <a:pt x="2" y="84"/>
                      <a:pt x="0" y="75"/>
                      <a:pt x="0" y="67"/>
                    </a:cubicBezTo>
                    <a:cubicBezTo>
                      <a:pt x="0" y="31"/>
                      <a:pt x="47" y="11"/>
                      <a:pt x="47" y="11"/>
                    </a:cubicBezTo>
                    <a:cubicBezTo>
                      <a:pt x="59" y="4"/>
                      <a:pt x="76" y="0"/>
                      <a:pt x="92" y="0"/>
                    </a:cubicBezTo>
                    <a:cubicBezTo>
                      <a:pt x="113" y="0"/>
                      <a:pt x="135" y="6"/>
                      <a:pt x="148" y="20"/>
                    </a:cubicBezTo>
                    <a:cubicBezTo>
                      <a:pt x="168" y="32"/>
                      <a:pt x="178" y="60"/>
                      <a:pt x="178" y="83"/>
                    </a:cubicBezTo>
                    <a:cubicBezTo>
                      <a:pt x="178" y="84"/>
                      <a:pt x="178" y="86"/>
                      <a:pt x="178" y="87"/>
                    </a:cubicBezTo>
                    <a:cubicBezTo>
                      <a:pt x="178" y="93"/>
                      <a:pt x="176" y="104"/>
                      <a:pt x="168" y="105"/>
                    </a:cubicBezTo>
                    <a:cubicBezTo>
                      <a:pt x="168" y="105"/>
                      <a:pt x="168" y="105"/>
                      <a:pt x="168" y="105"/>
                    </a:cubicBezTo>
                    <a:close/>
                    <a:moveTo>
                      <a:pt x="173" y="97"/>
                    </a:moveTo>
                    <a:cubicBezTo>
                      <a:pt x="174" y="94"/>
                      <a:pt x="175" y="90"/>
                      <a:pt x="175" y="87"/>
                    </a:cubicBezTo>
                    <a:cubicBezTo>
                      <a:pt x="175" y="86"/>
                      <a:pt x="175" y="84"/>
                      <a:pt x="175" y="83"/>
                    </a:cubicBezTo>
                    <a:cubicBezTo>
                      <a:pt x="175" y="61"/>
                      <a:pt x="165" y="33"/>
                      <a:pt x="146" y="22"/>
                    </a:cubicBezTo>
                    <a:cubicBezTo>
                      <a:pt x="146" y="22"/>
                      <a:pt x="146" y="22"/>
                      <a:pt x="146" y="22"/>
                    </a:cubicBezTo>
                    <a:cubicBezTo>
                      <a:pt x="134" y="9"/>
                      <a:pt x="113" y="3"/>
                      <a:pt x="92" y="3"/>
                    </a:cubicBezTo>
                    <a:cubicBezTo>
                      <a:pt x="76" y="3"/>
                      <a:pt x="60" y="7"/>
                      <a:pt x="48" y="14"/>
                    </a:cubicBezTo>
                    <a:cubicBezTo>
                      <a:pt x="48" y="14"/>
                      <a:pt x="37" y="19"/>
                      <a:pt x="25" y="28"/>
                    </a:cubicBezTo>
                    <a:cubicBezTo>
                      <a:pt x="14" y="37"/>
                      <a:pt x="3" y="51"/>
                      <a:pt x="3" y="67"/>
                    </a:cubicBezTo>
                    <a:cubicBezTo>
                      <a:pt x="3" y="75"/>
                      <a:pt x="5" y="82"/>
                      <a:pt x="10" y="91"/>
                    </a:cubicBezTo>
                    <a:cubicBezTo>
                      <a:pt x="10" y="91"/>
                      <a:pt x="10" y="91"/>
                      <a:pt x="10" y="91"/>
                    </a:cubicBezTo>
                    <a:cubicBezTo>
                      <a:pt x="16" y="91"/>
                      <a:pt x="52" y="89"/>
                      <a:pt x="80" y="54"/>
                    </a:cubicBezTo>
                    <a:cubicBezTo>
                      <a:pt x="80" y="54"/>
                      <a:pt x="81" y="54"/>
                      <a:pt x="81" y="54"/>
                    </a:cubicBezTo>
                    <a:cubicBezTo>
                      <a:pt x="82" y="54"/>
                      <a:pt x="82" y="54"/>
                      <a:pt x="82" y="54"/>
                    </a:cubicBezTo>
                    <a:cubicBezTo>
                      <a:pt x="82" y="54"/>
                      <a:pt x="84" y="57"/>
                      <a:pt x="88" y="62"/>
                    </a:cubicBezTo>
                    <a:cubicBezTo>
                      <a:pt x="93" y="67"/>
                      <a:pt x="101" y="74"/>
                      <a:pt x="113" y="82"/>
                    </a:cubicBezTo>
                    <a:cubicBezTo>
                      <a:pt x="137" y="97"/>
                      <a:pt x="166" y="102"/>
                      <a:pt x="168" y="102"/>
                    </a:cubicBezTo>
                    <a:cubicBezTo>
                      <a:pt x="170" y="102"/>
                      <a:pt x="172" y="100"/>
                      <a:pt x="173" y="97"/>
                    </a:cubicBezTo>
                    <a:close/>
                    <a:moveTo>
                      <a:pt x="80" y="56"/>
                    </a:moveTo>
                    <a:cubicBezTo>
                      <a:pt x="81" y="55"/>
                      <a:pt x="81" y="55"/>
                      <a:pt x="81" y="55"/>
                    </a:cubicBezTo>
                    <a:lnTo>
                      <a:pt x="80" y="56"/>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7" name="Freeform 149"/>
              <p:cNvSpPr/>
              <p:nvPr/>
            </p:nvSpPr>
            <p:spPr bwMode="auto">
              <a:xfrm>
                <a:off x="4371" y="1455"/>
                <a:ext cx="59" cy="54"/>
              </a:xfrm>
              <a:custGeom>
                <a:avLst/>
                <a:gdLst>
                  <a:gd name="T0" fmla="*/ 23 w 25"/>
                  <a:gd name="T1" fmla="*/ 17 h 23"/>
                  <a:gd name="T2" fmla="*/ 8 w 25"/>
                  <a:gd name="T3" fmla="*/ 19 h 23"/>
                  <a:gd name="T4" fmla="*/ 3 w 25"/>
                  <a:gd name="T5" fmla="*/ 5 h 23"/>
                  <a:gd name="T6" fmla="*/ 18 w 25"/>
                  <a:gd name="T7" fmla="*/ 4 h 23"/>
                  <a:gd name="T8" fmla="*/ 23 w 25"/>
                  <a:gd name="T9" fmla="*/ 17 h 23"/>
                </a:gdLst>
                <a:ahLst/>
                <a:cxnLst>
                  <a:cxn ang="0">
                    <a:pos x="T0" y="T1"/>
                  </a:cxn>
                  <a:cxn ang="0">
                    <a:pos x="T2" y="T3"/>
                  </a:cxn>
                  <a:cxn ang="0">
                    <a:pos x="T4" y="T5"/>
                  </a:cxn>
                  <a:cxn ang="0">
                    <a:pos x="T6" y="T7"/>
                  </a:cxn>
                  <a:cxn ang="0">
                    <a:pos x="T8" y="T9"/>
                  </a:cxn>
                </a:cxnLst>
                <a:rect l="0" t="0" r="r" b="b"/>
                <a:pathLst>
                  <a:path w="25" h="23">
                    <a:moveTo>
                      <a:pt x="23" y="17"/>
                    </a:moveTo>
                    <a:cubicBezTo>
                      <a:pt x="20" y="22"/>
                      <a:pt x="13" y="23"/>
                      <a:pt x="8" y="19"/>
                    </a:cubicBezTo>
                    <a:cubicBezTo>
                      <a:pt x="2" y="16"/>
                      <a:pt x="0" y="10"/>
                      <a:pt x="3" y="5"/>
                    </a:cubicBezTo>
                    <a:cubicBezTo>
                      <a:pt x="6" y="1"/>
                      <a:pt x="13" y="0"/>
                      <a:pt x="18" y="4"/>
                    </a:cubicBezTo>
                    <a:cubicBezTo>
                      <a:pt x="23" y="7"/>
                      <a:pt x="25" y="13"/>
                      <a:pt x="23" y="17"/>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8" name="Freeform 150"/>
              <p:cNvSpPr/>
              <p:nvPr/>
            </p:nvSpPr>
            <p:spPr bwMode="auto">
              <a:xfrm>
                <a:off x="4610" y="1457"/>
                <a:ext cx="57" cy="55"/>
              </a:xfrm>
              <a:custGeom>
                <a:avLst/>
                <a:gdLst>
                  <a:gd name="T0" fmla="*/ 22 w 24"/>
                  <a:gd name="T1" fmla="*/ 6 h 23"/>
                  <a:gd name="T2" fmla="*/ 17 w 24"/>
                  <a:gd name="T3" fmla="*/ 20 h 23"/>
                  <a:gd name="T4" fmla="*/ 2 w 24"/>
                  <a:gd name="T5" fmla="*/ 18 h 23"/>
                  <a:gd name="T6" fmla="*/ 7 w 24"/>
                  <a:gd name="T7" fmla="*/ 4 h 23"/>
                  <a:gd name="T8" fmla="*/ 22 w 24"/>
                  <a:gd name="T9" fmla="*/ 6 h 23"/>
                </a:gdLst>
                <a:ahLst/>
                <a:cxnLst>
                  <a:cxn ang="0">
                    <a:pos x="T0" y="T1"/>
                  </a:cxn>
                  <a:cxn ang="0">
                    <a:pos x="T2" y="T3"/>
                  </a:cxn>
                  <a:cxn ang="0">
                    <a:pos x="T4" y="T5"/>
                  </a:cxn>
                  <a:cxn ang="0">
                    <a:pos x="T6" y="T7"/>
                  </a:cxn>
                  <a:cxn ang="0">
                    <a:pos x="T8" y="T9"/>
                  </a:cxn>
                </a:cxnLst>
                <a:rect l="0" t="0" r="r" b="b"/>
                <a:pathLst>
                  <a:path w="24" h="23">
                    <a:moveTo>
                      <a:pt x="22" y="6"/>
                    </a:moveTo>
                    <a:cubicBezTo>
                      <a:pt x="24" y="10"/>
                      <a:pt x="22" y="17"/>
                      <a:pt x="17" y="20"/>
                    </a:cubicBezTo>
                    <a:cubicBezTo>
                      <a:pt x="11" y="23"/>
                      <a:pt x="5" y="22"/>
                      <a:pt x="2" y="18"/>
                    </a:cubicBezTo>
                    <a:cubicBezTo>
                      <a:pt x="0" y="13"/>
                      <a:pt x="2" y="7"/>
                      <a:pt x="7" y="4"/>
                    </a:cubicBezTo>
                    <a:cubicBezTo>
                      <a:pt x="13" y="0"/>
                      <a:pt x="19" y="1"/>
                      <a:pt x="22" y="6"/>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9" name="Freeform 151"/>
              <p:cNvSpPr/>
              <p:nvPr/>
            </p:nvSpPr>
            <p:spPr bwMode="auto">
              <a:xfrm>
                <a:off x="4416" y="1427"/>
                <a:ext cx="31" cy="38"/>
              </a:xfrm>
              <a:custGeom>
                <a:avLst/>
                <a:gdLst>
                  <a:gd name="T0" fmla="*/ 13 w 13"/>
                  <a:gd name="T1" fmla="*/ 8 h 16"/>
                  <a:gd name="T2" fmla="*/ 6 w 13"/>
                  <a:gd name="T3" fmla="*/ 16 h 16"/>
                  <a:gd name="T4" fmla="*/ 0 w 13"/>
                  <a:gd name="T5" fmla="*/ 8 h 16"/>
                  <a:gd name="T6" fmla="*/ 6 w 13"/>
                  <a:gd name="T7" fmla="*/ 1 h 16"/>
                  <a:gd name="T8" fmla="*/ 13 w 13"/>
                  <a:gd name="T9" fmla="*/ 8 h 16"/>
                </a:gdLst>
                <a:ahLst/>
                <a:cxnLst>
                  <a:cxn ang="0">
                    <a:pos x="T0" y="T1"/>
                  </a:cxn>
                  <a:cxn ang="0">
                    <a:pos x="T2" y="T3"/>
                  </a:cxn>
                  <a:cxn ang="0">
                    <a:pos x="T4" y="T5"/>
                  </a:cxn>
                  <a:cxn ang="0">
                    <a:pos x="T6" y="T7"/>
                  </a:cxn>
                  <a:cxn ang="0">
                    <a:pos x="T8" y="T9"/>
                  </a:cxn>
                </a:cxnLst>
                <a:rect l="0" t="0" r="r" b="b"/>
                <a:pathLst>
                  <a:path w="13" h="16">
                    <a:moveTo>
                      <a:pt x="13" y="8"/>
                    </a:moveTo>
                    <a:cubicBezTo>
                      <a:pt x="13" y="13"/>
                      <a:pt x="10" y="16"/>
                      <a:pt x="6" y="16"/>
                    </a:cubicBezTo>
                    <a:cubicBezTo>
                      <a:pt x="3" y="16"/>
                      <a:pt x="0" y="12"/>
                      <a:pt x="0" y="8"/>
                    </a:cubicBezTo>
                    <a:cubicBezTo>
                      <a:pt x="0" y="4"/>
                      <a:pt x="3" y="0"/>
                      <a:pt x="6" y="1"/>
                    </a:cubicBezTo>
                    <a:cubicBezTo>
                      <a:pt x="10" y="1"/>
                      <a:pt x="13" y="4"/>
                      <a:pt x="13"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0" name="Freeform 152"/>
              <p:cNvSpPr/>
              <p:nvPr/>
            </p:nvSpPr>
            <p:spPr bwMode="auto">
              <a:xfrm>
                <a:off x="4594" y="1429"/>
                <a:ext cx="30" cy="38"/>
              </a:xfrm>
              <a:custGeom>
                <a:avLst/>
                <a:gdLst>
                  <a:gd name="T0" fmla="*/ 13 w 13"/>
                  <a:gd name="T1" fmla="*/ 8 h 16"/>
                  <a:gd name="T2" fmla="*/ 6 w 13"/>
                  <a:gd name="T3" fmla="*/ 16 h 16"/>
                  <a:gd name="T4" fmla="*/ 0 w 13"/>
                  <a:gd name="T5" fmla="*/ 8 h 16"/>
                  <a:gd name="T6" fmla="*/ 6 w 13"/>
                  <a:gd name="T7" fmla="*/ 1 h 16"/>
                  <a:gd name="T8" fmla="*/ 13 w 13"/>
                  <a:gd name="T9" fmla="*/ 8 h 16"/>
                </a:gdLst>
                <a:ahLst/>
                <a:cxnLst>
                  <a:cxn ang="0">
                    <a:pos x="T0" y="T1"/>
                  </a:cxn>
                  <a:cxn ang="0">
                    <a:pos x="T2" y="T3"/>
                  </a:cxn>
                  <a:cxn ang="0">
                    <a:pos x="T4" y="T5"/>
                  </a:cxn>
                  <a:cxn ang="0">
                    <a:pos x="T6" y="T7"/>
                  </a:cxn>
                  <a:cxn ang="0">
                    <a:pos x="T8" y="T9"/>
                  </a:cxn>
                </a:cxnLst>
                <a:rect l="0" t="0" r="r" b="b"/>
                <a:pathLst>
                  <a:path w="13" h="16">
                    <a:moveTo>
                      <a:pt x="13" y="8"/>
                    </a:moveTo>
                    <a:cubicBezTo>
                      <a:pt x="13" y="13"/>
                      <a:pt x="10" y="16"/>
                      <a:pt x="6" y="16"/>
                    </a:cubicBezTo>
                    <a:cubicBezTo>
                      <a:pt x="3" y="16"/>
                      <a:pt x="0" y="12"/>
                      <a:pt x="0" y="8"/>
                    </a:cubicBezTo>
                    <a:cubicBezTo>
                      <a:pt x="0" y="4"/>
                      <a:pt x="3" y="0"/>
                      <a:pt x="6" y="1"/>
                    </a:cubicBezTo>
                    <a:cubicBezTo>
                      <a:pt x="10" y="1"/>
                      <a:pt x="13" y="4"/>
                      <a:pt x="13"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1" name="Freeform 153"/>
              <p:cNvSpPr/>
              <p:nvPr/>
            </p:nvSpPr>
            <p:spPr bwMode="auto">
              <a:xfrm>
                <a:off x="4504" y="1446"/>
                <a:ext cx="30" cy="19"/>
              </a:xfrm>
              <a:custGeom>
                <a:avLst/>
                <a:gdLst>
                  <a:gd name="T0" fmla="*/ 11 w 13"/>
                  <a:gd name="T1" fmla="*/ 7 h 8"/>
                  <a:gd name="T2" fmla="*/ 7 w 13"/>
                  <a:gd name="T3" fmla="*/ 2 h 8"/>
                  <a:gd name="T4" fmla="*/ 7 w 13"/>
                  <a:gd name="T5" fmla="*/ 2 h 8"/>
                  <a:gd name="T6" fmla="*/ 7 w 13"/>
                  <a:gd name="T7" fmla="*/ 2 h 8"/>
                  <a:gd name="T8" fmla="*/ 2 w 13"/>
                  <a:gd name="T9" fmla="*/ 7 h 8"/>
                  <a:gd name="T10" fmla="*/ 1 w 13"/>
                  <a:gd name="T11" fmla="*/ 8 h 8"/>
                  <a:gd name="T12" fmla="*/ 0 w 13"/>
                  <a:gd name="T13" fmla="*/ 6 h 8"/>
                  <a:gd name="T14" fmla="*/ 7 w 13"/>
                  <a:gd name="T15" fmla="*/ 0 h 8"/>
                  <a:gd name="T16" fmla="*/ 7 w 13"/>
                  <a:gd name="T17" fmla="*/ 0 h 8"/>
                  <a:gd name="T18" fmla="*/ 7 w 13"/>
                  <a:gd name="T19" fmla="*/ 0 h 8"/>
                  <a:gd name="T20" fmla="*/ 13 w 13"/>
                  <a:gd name="T21" fmla="*/ 6 h 8"/>
                  <a:gd name="T22" fmla="*/ 12 w 13"/>
                  <a:gd name="T23" fmla="*/ 8 h 8"/>
                  <a:gd name="T24" fmla="*/ 12 w 13"/>
                  <a:gd name="T25" fmla="*/ 8 h 8"/>
                  <a:gd name="T26" fmla="*/ 11 w 13"/>
                  <a:gd name="T2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8">
                    <a:moveTo>
                      <a:pt x="11" y="7"/>
                    </a:moveTo>
                    <a:cubicBezTo>
                      <a:pt x="10" y="4"/>
                      <a:pt x="8" y="2"/>
                      <a:pt x="7" y="2"/>
                    </a:cubicBezTo>
                    <a:cubicBezTo>
                      <a:pt x="7" y="2"/>
                      <a:pt x="7" y="2"/>
                      <a:pt x="7" y="2"/>
                    </a:cubicBezTo>
                    <a:cubicBezTo>
                      <a:pt x="7" y="2"/>
                      <a:pt x="7" y="2"/>
                      <a:pt x="7" y="2"/>
                    </a:cubicBezTo>
                    <a:cubicBezTo>
                      <a:pt x="5" y="2"/>
                      <a:pt x="3" y="4"/>
                      <a:pt x="2" y="7"/>
                    </a:cubicBezTo>
                    <a:cubicBezTo>
                      <a:pt x="2" y="7"/>
                      <a:pt x="2" y="8"/>
                      <a:pt x="1" y="8"/>
                    </a:cubicBezTo>
                    <a:cubicBezTo>
                      <a:pt x="1" y="7"/>
                      <a:pt x="0" y="7"/>
                      <a:pt x="0" y="6"/>
                    </a:cubicBezTo>
                    <a:cubicBezTo>
                      <a:pt x="1" y="3"/>
                      <a:pt x="4" y="0"/>
                      <a:pt x="7" y="0"/>
                    </a:cubicBezTo>
                    <a:cubicBezTo>
                      <a:pt x="7" y="0"/>
                      <a:pt x="7" y="0"/>
                      <a:pt x="7" y="0"/>
                    </a:cubicBezTo>
                    <a:cubicBezTo>
                      <a:pt x="7" y="0"/>
                      <a:pt x="7" y="0"/>
                      <a:pt x="7" y="0"/>
                    </a:cubicBezTo>
                    <a:cubicBezTo>
                      <a:pt x="9" y="0"/>
                      <a:pt x="12" y="3"/>
                      <a:pt x="13" y="6"/>
                    </a:cubicBezTo>
                    <a:cubicBezTo>
                      <a:pt x="13" y="7"/>
                      <a:pt x="13" y="8"/>
                      <a:pt x="12" y="8"/>
                    </a:cubicBezTo>
                    <a:cubicBezTo>
                      <a:pt x="12" y="8"/>
                      <a:pt x="12" y="8"/>
                      <a:pt x="12" y="8"/>
                    </a:cubicBezTo>
                    <a:cubicBezTo>
                      <a:pt x="12" y="8"/>
                      <a:pt x="11" y="7"/>
                      <a:pt x="11" y="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2" name="Freeform 154"/>
              <p:cNvSpPr/>
              <p:nvPr/>
            </p:nvSpPr>
            <p:spPr bwMode="auto">
              <a:xfrm>
                <a:off x="4471" y="1493"/>
                <a:ext cx="99" cy="33"/>
              </a:xfrm>
              <a:custGeom>
                <a:avLst/>
                <a:gdLst>
                  <a:gd name="T0" fmla="*/ 21 w 42"/>
                  <a:gd name="T1" fmla="*/ 14 h 14"/>
                  <a:gd name="T2" fmla="*/ 1 w 42"/>
                  <a:gd name="T3" fmla="*/ 3 h 14"/>
                  <a:gd name="T4" fmla="*/ 1 w 42"/>
                  <a:gd name="T5" fmla="*/ 1 h 14"/>
                  <a:gd name="T6" fmla="*/ 3 w 42"/>
                  <a:gd name="T7" fmla="*/ 1 h 14"/>
                  <a:gd name="T8" fmla="*/ 8 w 42"/>
                  <a:gd name="T9" fmla="*/ 6 h 14"/>
                  <a:gd name="T10" fmla="*/ 21 w 42"/>
                  <a:gd name="T11" fmla="*/ 11 h 14"/>
                  <a:gd name="T12" fmla="*/ 39 w 42"/>
                  <a:gd name="T13" fmla="*/ 2 h 14"/>
                  <a:gd name="T14" fmla="*/ 41 w 42"/>
                  <a:gd name="T15" fmla="*/ 2 h 14"/>
                  <a:gd name="T16" fmla="*/ 41 w 42"/>
                  <a:gd name="T17" fmla="*/ 4 h 14"/>
                  <a:gd name="T18" fmla="*/ 21 w 42"/>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14">
                    <a:moveTo>
                      <a:pt x="21" y="14"/>
                    </a:moveTo>
                    <a:cubicBezTo>
                      <a:pt x="8" y="14"/>
                      <a:pt x="1" y="3"/>
                      <a:pt x="1" y="3"/>
                    </a:cubicBezTo>
                    <a:cubicBezTo>
                      <a:pt x="0" y="2"/>
                      <a:pt x="0" y="1"/>
                      <a:pt x="1" y="1"/>
                    </a:cubicBezTo>
                    <a:cubicBezTo>
                      <a:pt x="2" y="0"/>
                      <a:pt x="2" y="1"/>
                      <a:pt x="3" y="1"/>
                    </a:cubicBezTo>
                    <a:cubicBezTo>
                      <a:pt x="3" y="1"/>
                      <a:pt x="5" y="4"/>
                      <a:pt x="8" y="6"/>
                    </a:cubicBezTo>
                    <a:cubicBezTo>
                      <a:pt x="11" y="8"/>
                      <a:pt x="16" y="11"/>
                      <a:pt x="21" y="11"/>
                    </a:cubicBezTo>
                    <a:cubicBezTo>
                      <a:pt x="26" y="11"/>
                      <a:pt x="32" y="8"/>
                      <a:pt x="39" y="2"/>
                    </a:cubicBezTo>
                    <a:cubicBezTo>
                      <a:pt x="40" y="1"/>
                      <a:pt x="41" y="1"/>
                      <a:pt x="41" y="2"/>
                    </a:cubicBezTo>
                    <a:cubicBezTo>
                      <a:pt x="42" y="2"/>
                      <a:pt x="42" y="3"/>
                      <a:pt x="41" y="4"/>
                    </a:cubicBezTo>
                    <a:cubicBezTo>
                      <a:pt x="34" y="11"/>
                      <a:pt x="27" y="14"/>
                      <a:pt x="21" y="1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3" name="Freeform 155"/>
              <p:cNvSpPr/>
              <p:nvPr/>
            </p:nvSpPr>
            <p:spPr bwMode="auto">
              <a:xfrm>
                <a:off x="4558" y="1493"/>
                <a:ext cx="17" cy="14"/>
              </a:xfrm>
              <a:custGeom>
                <a:avLst/>
                <a:gdLst>
                  <a:gd name="T0" fmla="*/ 5 w 7"/>
                  <a:gd name="T1" fmla="*/ 6 h 6"/>
                  <a:gd name="T2" fmla="*/ 1 w 7"/>
                  <a:gd name="T3" fmla="*/ 2 h 6"/>
                  <a:gd name="T4" fmla="*/ 1 w 7"/>
                  <a:gd name="T5" fmla="*/ 0 h 6"/>
                  <a:gd name="T6" fmla="*/ 3 w 7"/>
                  <a:gd name="T7" fmla="*/ 0 h 6"/>
                  <a:gd name="T8" fmla="*/ 7 w 7"/>
                  <a:gd name="T9" fmla="*/ 4 h 6"/>
                  <a:gd name="T10" fmla="*/ 7 w 7"/>
                  <a:gd name="T11" fmla="*/ 6 h 6"/>
                  <a:gd name="T12" fmla="*/ 6 w 7"/>
                  <a:gd name="T13" fmla="*/ 6 h 6"/>
                  <a:gd name="T14" fmla="*/ 5 w 7"/>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5" y="6"/>
                    </a:moveTo>
                    <a:cubicBezTo>
                      <a:pt x="1" y="2"/>
                      <a:pt x="1" y="2"/>
                      <a:pt x="1" y="2"/>
                    </a:cubicBezTo>
                    <a:cubicBezTo>
                      <a:pt x="0" y="2"/>
                      <a:pt x="0" y="1"/>
                      <a:pt x="1" y="0"/>
                    </a:cubicBezTo>
                    <a:cubicBezTo>
                      <a:pt x="2" y="0"/>
                      <a:pt x="3" y="0"/>
                      <a:pt x="3" y="0"/>
                    </a:cubicBezTo>
                    <a:cubicBezTo>
                      <a:pt x="7" y="4"/>
                      <a:pt x="7" y="4"/>
                      <a:pt x="7" y="4"/>
                    </a:cubicBezTo>
                    <a:cubicBezTo>
                      <a:pt x="7" y="4"/>
                      <a:pt x="7" y="5"/>
                      <a:pt x="7" y="6"/>
                    </a:cubicBezTo>
                    <a:cubicBezTo>
                      <a:pt x="6" y="6"/>
                      <a:pt x="6" y="6"/>
                      <a:pt x="6" y="6"/>
                    </a:cubicBezTo>
                    <a:cubicBezTo>
                      <a:pt x="5" y="6"/>
                      <a:pt x="5" y="6"/>
                      <a:pt x="5"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4" name="Freeform 156"/>
              <p:cNvSpPr/>
              <p:nvPr/>
            </p:nvSpPr>
            <p:spPr bwMode="auto">
              <a:xfrm>
                <a:off x="4466" y="1491"/>
                <a:ext cx="16" cy="16"/>
              </a:xfrm>
              <a:custGeom>
                <a:avLst/>
                <a:gdLst>
                  <a:gd name="T0" fmla="*/ 0 w 7"/>
                  <a:gd name="T1" fmla="*/ 6 h 7"/>
                  <a:gd name="T2" fmla="*/ 1 w 7"/>
                  <a:gd name="T3" fmla="*/ 4 h 7"/>
                  <a:gd name="T4" fmla="*/ 4 w 7"/>
                  <a:gd name="T5" fmla="*/ 1 h 7"/>
                  <a:gd name="T6" fmla="*/ 6 w 7"/>
                  <a:gd name="T7" fmla="*/ 1 h 7"/>
                  <a:gd name="T8" fmla="*/ 6 w 7"/>
                  <a:gd name="T9" fmla="*/ 3 h 7"/>
                  <a:gd name="T10" fmla="*/ 3 w 7"/>
                  <a:gd name="T11" fmla="*/ 6 h 7"/>
                  <a:gd name="T12" fmla="*/ 2 w 7"/>
                  <a:gd name="T13" fmla="*/ 7 h 7"/>
                  <a:gd name="T14" fmla="*/ 0 w 7"/>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0" y="6"/>
                    </a:moveTo>
                    <a:cubicBezTo>
                      <a:pt x="0" y="5"/>
                      <a:pt x="0" y="4"/>
                      <a:pt x="1" y="4"/>
                    </a:cubicBezTo>
                    <a:cubicBezTo>
                      <a:pt x="4" y="1"/>
                      <a:pt x="4" y="1"/>
                      <a:pt x="4" y="1"/>
                    </a:cubicBezTo>
                    <a:cubicBezTo>
                      <a:pt x="5" y="0"/>
                      <a:pt x="6" y="0"/>
                      <a:pt x="6" y="1"/>
                    </a:cubicBezTo>
                    <a:cubicBezTo>
                      <a:pt x="7" y="1"/>
                      <a:pt x="7" y="2"/>
                      <a:pt x="6" y="3"/>
                    </a:cubicBezTo>
                    <a:cubicBezTo>
                      <a:pt x="3" y="6"/>
                      <a:pt x="3" y="6"/>
                      <a:pt x="3" y="6"/>
                    </a:cubicBezTo>
                    <a:cubicBezTo>
                      <a:pt x="2" y="7"/>
                      <a:pt x="2" y="7"/>
                      <a:pt x="2" y="7"/>
                    </a:cubicBezTo>
                    <a:cubicBezTo>
                      <a:pt x="1" y="7"/>
                      <a:pt x="1" y="6"/>
                      <a:pt x="0"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5" name="Freeform 157"/>
              <p:cNvSpPr>
                <a:spLocks noEditPoints="1"/>
              </p:cNvSpPr>
              <p:nvPr/>
            </p:nvSpPr>
            <p:spPr bwMode="auto">
              <a:xfrm>
                <a:off x="4338" y="1140"/>
                <a:ext cx="173" cy="199"/>
              </a:xfrm>
              <a:custGeom>
                <a:avLst/>
                <a:gdLst>
                  <a:gd name="T0" fmla="*/ 0 w 73"/>
                  <a:gd name="T1" fmla="*/ 83 h 84"/>
                  <a:gd name="T2" fmla="*/ 2 w 73"/>
                  <a:gd name="T3" fmla="*/ 81 h 84"/>
                  <a:gd name="T4" fmla="*/ 9 w 73"/>
                  <a:gd name="T5" fmla="*/ 80 h 84"/>
                  <a:gd name="T6" fmla="*/ 9 w 73"/>
                  <a:gd name="T7" fmla="*/ 80 h 84"/>
                  <a:gd name="T8" fmla="*/ 11 w 73"/>
                  <a:gd name="T9" fmla="*/ 81 h 84"/>
                  <a:gd name="T10" fmla="*/ 10 w 73"/>
                  <a:gd name="T11" fmla="*/ 83 h 84"/>
                  <a:gd name="T12" fmla="*/ 2 w 73"/>
                  <a:gd name="T13" fmla="*/ 84 h 84"/>
                  <a:gd name="T14" fmla="*/ 2 w 73"/>
                  <a:gd name="T15" fmla="*/ 84 h 84"/>
                  <a:gd name="T16" fmla="*/ 0 w 73"/>
                  <a:gd name="T17" fmla="*/ 83 h 84"/>
                  <a:gd name="T18" fmla="*/ 18 w 73"/>
                  <a:gd name="T19" fmla="*/ 79 h 84"/>
                  <a:gd name="T20" fmla="*/ 19 w 73"/>
                  <a:gd name="T21" fmla="*/ 77 h 84"/>
                  <a:gd name="T22" fmla="*/ 26 w 73"/>
                  <a:gd name="T23" fmla="*/ 74 h 84"/>
                  <a:gd name="T24" fmla="*/ 28 w 73"/>
                  <a:gd name="T25" fmla="*/ 74 h 84"/>
                  <a:gd name="T26" fmla="*/ 27 w 73"/>
                  <a:gd name="T27" fmla="*/ 76 h 84"/>
                  <a:gd name="T28" fmla="*/ 20 w 73"/>
                  <a:gd name="T29" fmla="*/ 80 h 84"/>
                  <a:gd name="T30" fmla="*/ 19 w 73"/>
                  <a:gd name="T31" fmla="*/ 80 h 84"/>
                  <a:gd name="T32" fmla="*/ 18 w 73"/>
                  <a:gd name="T33" fmla="*/ 79 h 84"/>
                  <a:gd name="T34" fmla="*/ 34 w 73"/>
                  <a:gd name="T35" fmla="*/ 71 h 84"/>
                  <a:gd name="T36" fmla="*/ 34 w 73"/>
                  <a:gd name="T37" fmla="*/ 69 h 84"/>
                  <a:gd name="T38" fmla="*/ 40 w 73"/>
                  <a:gd name="T39" fmla="*/ 64 h 84"/>
                  <a:gd name="T40" fmla="*/ 43 w 73"/>
                  <a:gd name="T41" fmla="*/ 64 h 84"/>
                  <a:gd name="T42" fmla="*/ 42 w 73"/>
                  <a:gd name="T43" fmla="*/ 66 h 84"/>
                  <a:gd name="T44" fmla="*/ 36 w 73"/>
                  <a:gd name="T45" fmla="*/ 71 h 84"/>
                  <a:gd name="T46" fmla="*/ 35 w 73"/>
                  <a:gd name="T47" fmla="*/ 71 h 84"/>
                  <a:gd name="T48" fmla="*/ 34 w 73"/>
                  <a:gd name="T49" fmla="*/ 71 h 84"/>
                  <a:gd name="T50" fmla="*/ 47 w 73"/>
                  <a:gd name="T51" fmla="*/ 59 h 84"/>
                  <a:gd name="T52" fmla="*/ 47 w 73"/>
                  <a:gd name="T53" fmla="*/ 57 h 84"/>
                  <a:gd name="T54" fmla="*/ 52 w 73"/>
                  <a:gd name="T55" fmla="*/ 51 h 84"/>
                  <a:gd name="T56" fmla="*/ 54 w 73"/>
                  <a:gd name="T57" fmla="*/ 50 h 84"/>
                  <a:gd name="T58" fmla="*/ 55 w 73"/>
                  <a:gd name="T59" fmla="*/ 53 h 84"/>
                  <a:gd name="T60" fmla="*/ 50 w 73"/>
                  <a:gd name="T61" fmla="*/ 59 h 84"/>
                  <a:gd name="T62" fmla="*/ 48 w 73"/>
                  <a:gd name="T63" fmla="*/ 59 h 84"/>
                  <a:gd name="T64" fmla="*/ 47 w 73"/>
                  <a:gd name="T65" fmla="*/ 59 h 84"/>
                  <a:gd name="T66" fmla="*/ 58 w 73"/>
                  <a:gd name="T67" fmla="*/ 45 h 84"/>
                  <a:gd name="T68" fmla="*/ 58 w 73"/>
                  <a:gd name="T69" fmla="*/ 43 h 84"/>
                  <a:gd name="T70" fmla="*/ 61 w 73"/>
                  <a:gd name="T71" fmla="*/ 35 h 84"/>
                  <a:gd name="T72" fmla="*/ 63 w 73"/>
                  <a:gd name="T73" fmla="*/ 35 h 84"/>
                  <a:gd name="T74" fmla="*/ 64 w 73"/>
                  <a:gd name="T75" fmla="*/ 37 h 84"/>
                  <a:gd name="T76" fmla="*/ 60 w 73"/>
                  <a:gd name="T77" fmla="*/ 44 h 84"/>
                  <a:gd name="T78" fmla="*/ 59 w 73"/>
                  <a:gd name="T79" fmla="*/ 45 h 84"/>
                  <a:gd name="T80" fmla="*/ 58 w 73"/>
                  <a:gd name="T81" fmla="*/ 45 h 84"/>
                  <a:gd name="T82" fmla="*/ 66 w 73"/>
                  <a:gd name="T83" fmla="*/ 28 h 84"/>
                  <a:gd name="T84" fmla="*/ 65 w 73"/>
                  <a:gd name="T85" fmla="*/ 26 h 84"/>
                  <a:gd name="T86" fmla="*/ 67 w 73"/>
                  <a:gd name="T87" fmla="*/ 19 h 84"/>
                  <a:gd name="T88" fmla="*/ 69 w 73"/>
                  <a:gd name="T89" fmla="*/ 18 h 84"/>
                  <a:gd name="T90" fmla="*/ 70 w 73"/>
                  <a:gd name="T91" fmla="*/ 19 h 84"/>
                  <a:gd name="T92" fmla="*/ 67 w 73"/>
                  <a:gd name="T93" fmla="*/ 27 h 84"/>
                  <a:gd name="T94" fmla="*/ 66 w 73"/>
                  <a:gd name="T95" fmla="*/ 28 h 84"/>
                  <a:gd name="T96" fmla="*/ 70 w 73"/>
                  <a:gd name="T97" fmla="*/ 11 h 84"/>
                  <a:gd name="T98" fmla="*/ 69 w 73"/>
                  <a:gd name="T99" fmla="*/ 9 h 84"/>
                  <a:gd name="T100" fmla="*/ 70 w 73"/>
                  <a:gd name="T101" fmla="*/ 1 h 84"/>
                  <a:gd name="T102" fmla="*/ 70 w 73"/>
                  <a:gd name="T103" fmla="*/ 1 h 84"/>
                  <a:gd name="T104" fmla="*/ 71 w 73"/>
                  <a:gd name="T105" fmla="*/ 0 h 84"/>
                  <a:gd name="T106" fmla="*/ 73 w 73"/>
                  <a:gd name="T107" fmla="*/ 1 h 84"/>
                  <a:gd name="T108" fmla="*/ 72 w 73"/>
                  <a:gd name="T109" fmla="*/ 9 h 84"/>
                  <a:gd name="T110" fmla="*/ 70 w 73"/>
                  <a:gd name="T111" fmla="*/ 1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 h="84">
                    <a:moveTo>
                      <a:pt x="0" y="83"/>
                    </a:moveTo>
                    <a:cubicBezTo>
                      <a:pt x="0" y="82"/>
                      <a:pt x="1" y="81"/>
                      <a:pt x="2" y="81"/>
                    </a:cubicBezTo>
                    <a:cubicBezTo>
                      <a:pt x="4" y="81"/>
                      <a:pt x="7" y="80"/>
                      <a:pt x="9" y="80"/>
                    </a:cubicBezTo>
                    <a:cubicBezTo>
                      <a:pt x="9" y="80"/>
                      <a:pt x="9" y="80"/>
                      <a:pt x="9" y="80"/>
                    </a:cubicBezTo>
                    <a:cubicBezTo>
                      <a:pt x="10" y="80"/>
                      <a:pt x="11" y="80"/>
                      <a:pt x="11" y="81"/>
                    </a:cubicBezTo>
                    <a:cubicBezTo>
                      <a:pt x="11" y="82"/>
                      <a:pt x="11" y="82"/>
                      <a:pt x="10" y="83"/>
                    </a:cubicBezTo>
                    <a:cubicBezTo>
                      <a:pt x="7" y="83"/>
                      <a:pt x="5" y="84"/>
                      <a:pt x="2" y="84"/>
                    </a:cubicBezTo>
                    <a:cubicBezTo>
                      <a:pt x="2" y="84"/>
                      <a:pt x="2" y="84"/>
                      <a:pt x="2" y="84"/>
                    </a:cubicBezTo>
                    <a:cubicBezTo>
                      <a:pt x="1" y="84"/>
                      <a:pt x="1" y="84"/>
                      <a:pt x="0" y="83"/>
                    </a:cubicBezTo>
                    <a:close/>
                    <a:moveTo>
                      <a:pt x="18" y="79"/>
                    </a:moveTo>
                    <a:cubicBezTo>
                      <a:pt x="17" y="78"/>
                      <a:pt x="18" y="77"/>
                      <a:pt x="19" y="77"/>
                    </a:cubicBezTo>
                    <a:cubicBezTo>
                      <a:pt x="21" y="76"/>
                      <a:pt x="24" y="75"/>
                      <a:pt x="26" y="74"/>
                    </a:cubicBezTo>
                    <a:cubicBezTo>
                      <a:pt x="27" y="73"/>
                      <a:pt x="27" y="73"/>
                      <a:pt x="28" y="74"/>
                    </a:cubicBezTo>
                    <a:cubicBezTo>
                      <a:pt x="28" y="75"/>
                      <a:pt x="28" y="76"/>
                      <a:pt x="27" y="76"/>
                    </a:cubicBezTo>
                    <a:cubicBezTo>
                      <a:pt x="25" y="77"/>
                      <a:pt x="22" y="79"/>
                      <a:pt x="20" y="80"/>
                    </a:cubicBezTo>
                    <a:cubicBezTo>
                      <a:pt x="19" y="80"/>
                      <a:pt x="19" y="80"/>
                      <a:pt x="19" y="80"/>
                    </a:cubicBezTo>
                    <a:cubicBezTo>
                      <a:pt x="19" y="80"/>
                      <a:pt x="18" y="79"/>
                      <a:pt x="18" y="79"/>
                    </a:cubicBezTo>
                    <a:close/>
                    <a:moveTo>
                      <a:pt x="34" y="71"/>
                    </a:moveTo>
                    <a:cubicBezTo>
                      <a:pt x="33" y="70"/>
                      <a:pt x="34" y="69"/>
                      <a:pt x="34" y="69"/>
                    </a:cubicBezTo>
                    <a:cubicBezTo>
                      <a:pt x="36" y="67"/>
                      <a:pt x="38" y="65"/>
                      <a:pt x="40" y="64"/>
                    </a:cubicBezTo>
                    <a:cubicBezTo>
                      <a:pt x="41" y="63"/>
                      <a:pt x="42" y="63"/>
                      <a:pt x="43" y="64"/>
                    </a:cubicBezTo>
                    <a:cubicBezTo>
                      <a:pt x="43" y="65"/>
                      <a:pt x="43" y="66"/>
                      <a:pt x="42" y="66"/>
                    </a:cubicBezTo>
                    <a:cubicBezTo>
                      <a:pt x="40" y="68"/>
                      <a:pt x="38" y="69"/>
                      <a:pt x="36" y="71"/>
                    </a:cubicBezTo>
                    <a:cubicBezTo>
                      <a:pt x="35" y="71"/>
                      <a:pt x="35" y="71"/>
                      <a:pt x="35" y="71"/>
                    </a:cubicBezTo>
                    <a:cubicBezTo>
                      <a:pt x="35" y="71"/>
                      <a:pt x="34" y="71"/>
                      <a:pt x="34" y="71"/>
                    </a:cubicBezTo>
                    <a:close/>
                    <a:moveTo>
                      <a:pt x="47" y="59"/>
                    </a:moveTo>
                    <a:cubicBezTo>
                      <a:pt x="47" y="58"/>
                      <a:pt x="47" y="58"/>
                      <a:pt x="47" y="57"/>
                    </a:cubicBezTo>
                    <a:cubicBezTo>
                      <a:pt x="49" y="55"/>
                      <a:pt x="51" y="53"/>
                      <a:pt x="52" y="51"/>
                    </a:cubicBezTo>
                    <a:cubicBezTo>
                      <a:pt x="53" y="50"/>
                      <a:pt x="54" y="50"/>
                      <a:pt x="54" y="50"/>
                    </a:cubicBezTo>
                    <a:cubicBezTo>
                      <a:pt x="55" y="51"/>
                      <a:pt x="55" y="52"/>
                      <a:pt x="55" y="53"/>
                    </a:cubicBezTo>
                    <a:cubicBezTo>
                      <a:pt x="53" y="55"/>
                      <a:pt x="51" y="57"/>
                      <a:pt x="50" y="59"/>
                    </a:cubicBezTo>
                    <a:cubicBezTo>
                      <a:pt x="49" y="59"/>
                      <a:pt x="49" y="59"/>
                      <a:pt x="48" y="59"/>
                    </a:cubicBezTo>
                    <a:lnTo>
                      <a:pt x="47" y="59"/>
                    </a:lnTo>
                    <a:close/>
                    <a:moveTo>
                      <a:pt x="58" y="45"/>
                    </a:moveTo>
                    <a:cubicBezTo>
                      <a:pt x="57" y="44"/>
                      <a:pt x="57" y="43"/>
                      <a:pt x="58" y="43"/>
                    </a:cubicBezTo>
                    <a:cubicBezTo>
                      <a:pt x="59" y="40"/>
                      <a:pt x="60" y="38"/>
                      <a:pt x="61" y="35"/>
                    </a:cubicBezTo>
                    <a:cubicBezTo>
                      <a:pt x="61" y="35"/>
                      <a:pt x="62" y="34"/>
                      <a:pt x="63" y="35"/>
                    </a:cubicBezTo>
                    <a:cubicBezTo>
                      <a:pt x="64" y="35"/>
                      <a:pt x="64" y="36"/>
                      <a:pt x="64" y="37"/>
                    </a:cubicBezTo>
                    <a:cubicBezTo>
                      <a:pt x="63" y="39"/>
                      <a:pt x="62" y="42"/>
                      <a:pt x="60" y="44"/>
                    </a:cubicBezTo>
                    <a:cubicBezTo>
                      <a:pt x="60" y="44"/>
                      <a:pt x="59" y="45"/>
                      <a:pt x="59" y="45"/>
                    </a:cubicBezTo>
                    <a:lnTo>
                      <a:pt x="58" y="45"/>
                    </a:lnTo>
                    <a:close/>
                    <a:moveTo>
                      <a:pt x="66" y="28"/>
                    </a:moveTo>
                    <a:cubicBezTo>
                      <a:pt x="65" y="28"/>
                      <a:pt x="64" y="27"/>
                      <a:pt x="65" y="26"/>
                    </a:cubicBezTo>
                    <a:cubicBezTo>
                      <a:pt x="66" y="24"/>
                      <a:pt x="66" y="21"/>
                      <a:pt x="67" y="19"/>
                    </a:cubicBezTo>
                    <a:cubicBezTo>
                      <a:pt x="67" y="18"/>
                      <a:pt x="68" y="17"/>
                      <a:pt x="69" y="18"/>
                    </a:cubicBezTo>
                    <a:cubicBezTo>
                      <a:pt x="69" y="18"/>
                      <a:pt x="70" y="19"/>
                      <a:pt x="70" y="19"/>
                    </a:cubicBezTo>
                    <a:cubicBezTo>
                      <a:pt x="69" y="22"/>
                      <a:pt x="68" y="25"/>
                      <a:pt x="67" y="27"/>
                    </a:cubicBezTo>
                    <a:cubicBezTo>
                      <a:pt x="67" y="28"/>
                      <a:pt x="67" y="28"/>
                      <a:pt x="66" y="28"/>
                    </a:cubicBezTo>
                    <a:close/>
                    <a:moveTo>
                      <a:pt x="70" y="11"/>
                    </a:moveTo>
                    <a:cubicBezTo>
                      <a:pt x="69" y="11"/>
                      <a:pt x="69" y="10"/>
                      <a:pt x="69" y="9"/>
                    </a:cubicBezTo>
                    <a:cubicBezTo>
                      <a:pt x="70" y="4"/>
                      <a:pt x="70" y="1"/>
                      <a:pt x="70" y="1"/>
                    </a:cubicBezTo>
                    <a:cubicBezTo>
                      <a:pt x="70" y="1"/>
                      <a:pt x="70" y="1"/>
                      <a:pt x="70" y="1"/>
                    </a:cubicBezTo>
                    <a:cubicBezTo>
                      <a:pt x="70" y="0"/>
                      <a:pt x="70" y="0"/>
                      <a:pt x="71" y="0"/>
                    </a:cubicBezTo>
                    <a:cubicBezTo>
                      <a:pt x="72" y="0"/>
                      <a:pt x="73" y="0"/>
                      <a:pt x="73" y="1"/>
                    </a:cubicBezTo>
                    <a:cubicBezTo>
                      <a:pt x="73" y="1"/>
                      <a:pt x="73" y="4"/>
                      <a:pt x="72" y="9"/>
                    </a:cubicBezTo>
                    <a:cubicBezTo>
                      <a:pt x="72" y="10"/>
                      <a:pt x="71" y="11"/>
                      <a:pt x="70"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6" name="Freeform 158"/>
              <p:cNvSpPr>
                <a:spLocks noEditPoints="1"/>
              </p:cNvSpPr>
              <p:nvPr/>
            </p:nvSpPr>
            <p:spPr bwMode="auto">
              <a:xfrm>
                <a:off x="4314" y="1162"/>
                <a:ext cx="178" cy="144"/>
              </a:xfrm>
              <a:custGeom>
                <a:avLst/>
                <a:gdLst>
                  <a:gd name="T0" fmla="*/ 0 w 75"/>
                  <a:gd name="T1" fmla="*/ 60 h 61"/>
                  <a:gd name="T2" fmla="*/ 2 w 75"/>
                  <a:gd name="T3" fmla="*/ 58 h 61"/>
                  <a:gd name="T4" fmla="*/ 10 w 75"/>
                  <a:gd name="T5" fmla="*/ 57 h 61"/>
                  <a:gd name="T6" fmla="*/ 11 w 75"/>
                  <a:gd name="T7" fmla="*/ 58 h 61"/>
                  <a:gd name="T8" fmla="*/ 10 w 75"/>
                  <a:gd name="T9" fmla="*/ 60 h 61"/>
                  <a:gd name="T10" fmla="*/ 2 w 75"/>
                  <a:gd name="T11" fmla="*/ 61 h 61"/>
                  <a:gd name="T12" fmla="*/ 2 w 75"/>
                  <a:gd name="T13" fmla="*/ 61 h 61"/>
                  <a:gd name="T14" fmla="*/ 0 w 75"/>
                  <a:gd name="T15" fmla="*/ 60 h 61"/>
                  <a:gd name="T16" fmla="*/ 18 w 75"/>
                  <a:gd name="T17" fmla="*/ 57 h 61"/>
                  <a:gd name="T18" fmla="*/ 19 w 75"/>
                  <a:gd name="T19" fmla="*/ 55 h 61"/>
                  <a:gd name="T20" fmla="*/ 26 w 75"/>
                  <a:gd name="T21" fmla="*/ 52 h 61"/>
                  <a:gd name="T22" fmla="*/ 28 w 75"/>
                  <a:gd name="T23" fmla="*/ 53 h 61"/>
                  <a:gd name="T24" fmla="*/ 28 w 75"/>
                  <a:gd name="T25" fmla="*/ 55 h 61"/>
                  <a:gd name="T26" fmla="*/ 20 w 75"/>
                  <a:gd name="T27" fmla="*/ 58 h 61"/>
                  <a:gd name="T28" fmla="*/ 20 w 75"/>
                  <a:gd name="T29" fmla="*/ 58 h 61"/>
                  <a:gd name="T30" fmla="*/ 20 w 75"/>
                  <a:gd name="T31" fmla="*/ 58 h 61"/>
                  <a:gd name="T32" fmla="*/ 18 w 75"/>
                  <a:gd name="T33" fmla="*/ 57 h 61"/>
                  <a:gd name="T34" fmla="*/ 35 w 75"/>
                  <a:gd name="T35" fmla="*/ 50 h 61"/>
                  <a:gd name="T36" fmla="*/ 35 w 75"/>
                  <a:gd name="T37" fmla="*/ 48 h 61"/>
                  <a:gd name="T38" fmla="*/ 42 w 75"/>
                  <a:gd name="T39" fmla="*/ 44 h 61"/>
                  <a:gd name="T40" fmla="*/ 44 w 75"/>
                  <a:gd name="T41" fmla="*/ 44 h 61"/>
                  <a:gd name="T42" fmla="*/ 44 w 75"/>
                  <a:gd name="T43" fmla="*/ 46 h 61"/>
                  <a:gd name="T44" fmla="*/ 37 w 75"/>
                  <a:gd name="T45" fmla="*/ 51 h 61"/>
                  <a:gd name="T46" fmla="*/ 36 w 75"/>
                  <a:gd name="T47" fmla="*/ 51 h 61"/>
                  <a:gd name="T48" fmla="*/ 35 w 75"/>
                  <a:gd name="T49" fmla="*/ 50 h 61"/>
                  <a:gd name="T50" fmla="*/ 50 w 75"/>
                  <a:gd name="T51" fmla="*/ 40 h 61"/>
                  <a:gd name="T52" fmla="*/ 50 w 75"/>
                  <a:gd name="T53" fmla="*/ 38 h 61"/>
                  <a:gd name="T54" fmla="*/ 55 w 75"/>
                  <a:gd name="T55" fmla="*/ 32 h 61"/>
                  <a:gd name="T56" fmla="*/ 57 w 75"/>
                  <a:gd name="T57" fmla="*/ 32 h 61"/>
                  <a:gd name="T58" fmla="*/ 57 w 75"/>
                  <a:gd name="T59" fmla="*/ 34 h 61"/>
                  <a:gd name="T60" fmla="*/ 52 w 75"/>
                  <a:gd name="T61" fmla="*/ 40 h 61"/>
                  <a:gd name="T62" fmla="*/ 51 w 75"/>
                  <a:gd name="T63" fmla="*/ 40 h 61"/>
                  <a:gd name="T64" fmla="*/ 50 w 75"/>
                  <a:gd name="T65" fmla="*/ 40 h 61"/>
                  <a:gd name="T66" fmla="*/ 61 w 75"/>
                  <a:gd name="T67" fmla="*/ 26 h 61"/>
                  <a:gd name="T68" fmla="*/ 61 w 75"/>
                  <a:gd name="T69" fmla="*/ 24 h 61"/>
                  <a:gd name="T70" fmla="*/ 65 w 75"/>
                  <a:gd name="T71" fmla="*/ 18 h 61"/>
                  <a:gd name="T72" fmla="*/ 67 w 75"/>
                  <a:gd name="T73" fmla="*/ 17 h 61"/>
                  <a:gd name="T74" fmla="*/ 68 w 75"/>
                  <a:gd name="T75" fmla="*/ 19 h 61"/>
                  <a:gd name="T76" fmla="*/ 64 w 75"/>
                  <a:gd name="T77" fmla="*/ 26 h 61"/>
                  <a:gd name="T78" fmla="*/ 62 w 75"/>
                  <a:gd name="T79" fmla="*/ 27 h 61"/>
                  <a:gd name="T80" fmla="*/ 61 w 75"/>
                  <a:gd name="T81" fmla="*/ 26 h 61"/>
                  <a:gd name="T82" fmla="*/ 70 w 75"/>
                  <a:gd name="T83" fmla="*/ 11 h 61"/>
                  <a:gd name="T84" fmla="*/ 69 w 75"/>
                  <a:gd name="T85" fmla="*/ 9 h 61"/>
                  <a:gd name="T86" fmla="*/ 72 w 75"/>
                  <a:gd name="T87" fmla="*/ 1 h 61"/>
                  <a:gd name="T88" fmla="*/ 74 w 75"/>
                  <a:gd name="T89" fmla="*/ 0 h 61"/>
                  <a:gd name="T90" fmla="*/ 75 w 75"/>
                  <a:gd name="T91" fmla="*/ 2 h 61"/>
                  <a:gd name="T92" fmla="*/ 72 w 75"/>
                  <a:gd name="T93" fmla="*/ 10 h 61"/>
                  <a:gd name="T94" fmla="*/ 71 w 75"/>
                  <a:gd name="T95" fmla="*/ 11 h 61"/>
                  <a:gd name="T96" fmla="*/ 70 w 75"/>
                  <a:gd name="T97" fmla="*/ 1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61">
                    <a:moveTo>
                      <a:pt x="0" y="60"/>
                    </a:moveTo>
                    <a:cubicBezTo>
                      <a:pt x="0" y="59"/>
                      <a:pt x="1" y="58"/>
                      <a:pt x="2" y="58"/>
                    </a:cubicBezTo>
                    <a:cubicBezTo>
                      <a:pt x="2" y="58"/>
                      <a:pt x="5" y="58"/>
                      <a:pt x="10" y="57"/>
                    </a:cubicBezTo>
                    <a:cubicBezTo>
                      <a:pt x="10" y="57"/>
                      <a:pt x="11" y="58"/>
                      <a:pt x="11" y="58"/>
                    </a:cubicBezTo>
                    <a:cubicBezTo>
                      <a:pt x="11" y="59"/>
                      <a:pt x="11" y="60"/>
                      <a:pt x="10" y="60"/>
                    </a:cubicBezTo>
                    <a:cubicBezTo>
                      <a:pt x="5" y="61"/>
                      <a:pt x="2" y="61"/>
                      <a:pt x="2" y="61"/>
                    </a:cubicBezTo>
                    <a:cubicBezTo>
                      <a:pt x="2" y="61"/>
                      <a:pt x="2" y="61"/>
                      <a:pt x="2" y="61"/>
                    </a:cubicBezTo>
                    <a:cubicBezTo>
                      <a:pt x="1" y="61"/>
                      <a:pt x="0" y="61"/>
                      <a:pt x="0" y="60"/>
                    </a:cubicBezTo>
                    <a:close/>
                    <a:moveTo>
                      <a:pt x="18" y="57"/>
                    </a:moveTo>
                    <a:cubicBezTo>
                      <a:pt x="18" y="56"/>
                      <a:pt x="18" y="55"/>
                      <a:pt x="19" y="55"/>
                    </a:cubicBezTo>
                    <a:cubicBezTo>
                      <a:pt x="21" y="54"/>
                      <a:pt x="24" y="53"/>
                      <a:pt x="26" y="52"/>
                    </a:cubicBezTo>
                    <a:cubicBezTo>
                      <a:pt x="27" y="52"/>
                      <a:pt x="28" y="52"/>
                      <a:pt x="28" y="53"/>
                    </a:cubicBezTo>
                    <a:cubicBezTo>
                      <a:pt x="29" y="54"/>
                      <a:pt x="28" y="55"/>
                      <a:pt x="28" y="55"/>
                    </a:cubicBezTo>
                    <a:cubicBezTo>
                      <a:pt x="25" y="56"/>
                      <a:pt x="22" y="57"/>
                      <a:pt x="20" y="58"/>
                    </a:cubicBezTo>
                    <a:cubicBezTo>
                      <a:pt x="20" y="58"/>
                      <a:pt x="20" y="58"/>
                      <a:pt x="20" y="58"/>
                    </a:cubicBezTo>
                    <a:cubicBezTo>
                      <a:pt x="20" y="58"/>
                      <a:pt x="20" y="58"/>
                      <a:pt x="20" y="58"/>
                    </a:cubicBezTo>
                    <a:cubicBezTo>
                      <a:pt x="19" y="58"/>
                      <a:pt x="18" y="57"/>
                      <a:pt x="18" y="57"/>
                    </a:cubicBezTo>
                    <a:close/>
                    <a:moveTo>
                      <a:pt x="35" y="50"/>
                    </a:moveTo>
                    <a:cubicBezTo>
                      <a:pt x="34" y="49"/>
                      <a:pt x="35" y="48"/>
                      <a:pt x="35" y="48"/>
                    </a:cubicBezTo>
                    <a:cubicBezTo>
                      <a:pt x="38" y="47"/>
                      <a:pt x="40" y="45"/>
                      <a:pt x="42" y="44"/>
                    </a:cubicBezTo>
                    <a:cubicBezTo>
                      <a:pt x="43" y="43"/>
                      <a:pt x="44" y="44"/>
                      <a:pt x="44" y="44"/>
                    </a:cubicBezTo>
                    <a:cubicBezTo>
                      <a:pt x="45" y="45"/>
                      <a:pt x="44" y="46"/>
                      <a:pt x="44" y="46"/>
                    </a:cubicBezTo>
                    <a:cubicBezTo>
                      <a:pt x="41" y="48"/>
                      <a:pt x="39" y="49"/>
                      <a:pt x="37" y="51"/>
                    </a:cubicBezTo>
                    <a:cubicBezTo>
                      <a:pt x="36" y="51"/>
                      <a:pt x="36" y="51"/>
                      <a:pt x="36" y="51"/>
                    </a:cubicBezTo>
                    <a:cubicBezTo>
                      <a:pt x="36" y="51"/>
                      <a:pt x="35" y="51"/>
                      <a:pt x="35" y="50"/>
                    </a:cubicBezTo>
                    <a:close/>
                    <a:moveTo>
                      <a:pt x="50" y="40"/>
                    </a:moveTo>
                    <a:cubicBezTo>
                      <a:pt x="49" y="39"/>
                      <a:pt x="49" y="38"/>
                      <a:pt x="50" y="38"/>
                    </a:cubicBezTo>
                    <a:cubicBezTo>
                      <a:pt x="51" y="36"/>
                      <a:pt x="53" y="34"/>
                      <a:pt x="55" y="32"/>
                    </a:cubicBezTo>
                    <a:cubicBezTo>
                      <a:pt x="56" y="31"/>
                      <a:pt x="57" y="31"/>
                      <a:pt x="57" y="32"/>
                    </a:cubicBezTo>
                    <a:cubicBezTo>
                      <a:pt x="58" y="33"/>
                      <a:pt x="58" y="33"/>
                      <a:pt x="57" y="34"/>
                    </a:cubicBezTo>
                    <a:cubicBezTo>
                      <a:pt x="55" y="36"/>
                      <a:pt x="54" y="38"/>
                      <a:pt x="52" y="40"/>
                    </a:cubicBezTo>
                    <a:cubicBezTo>
                      <a:pt x="51" y="40"/>
                      <a:pt x="51" y="40"/>
                      <a:pt x="51" y="40"/>
                    </a:cubicBezTo>
                    <a:cubicBezTo>
                      <a:pt x="50" y="40"/>
                      <a:pt x="50" y="40"/>
                      <a:pt x="50" y="40"/>
                    </a:cubicBezTo>
                    <a:close/>
                    <a:moveTo>
                      <a:pt x="61" y="26"/>
                    </a:moveTo>
                    <a:cubicBezTo>
                      <a:pt x="61" y="26"/>
                      <a:pt x="61" y="25"/>
                      <a:pt x="61" y="24"/>
                    </a:cubicBezTo>
                    <a:cubicBezTo>
                      <a:pt x="62" y="22"/>
                      <a:pt x="64" y="20"/>
                      <a:pt x="65" y="18"/>
                    </a:cubicBezTo>
                    <a:cubicBezTo>
                      <a:pt x="66" y="17"/>
                      <a:pt x="66" y="17"/>
                      <a:pt x="67" y="17"/>
                    </a:cubicBezTo>
                    <a:cubicBezTo>
                      <a:pt x="68" y="17"/>
                      <a:pt x="68" y="18"/>
                      <a:pt x="68" y="19"/>
                    </a:cubicBezTo>
                    <a:cubicBezTo>
                      <a:pt x="66" y="22"/>
                      <a:pt x="65" y="24"/>
                      <a:pt x="64" y="26"/>
                    </a:cubicBezTo>
                    <a:cubicBezTo>
                      <a:pt x="63" y="26"/>
                      <a:pt x="63" y="27"/>
                      <a:pt x="62" y="27"/>
                    </a:cubicBezTo>
                    <a:lnTo>
                      <a:pt x="61" y="26"/>
                    </a:lnTo>
                    <a:close/>
                    <a:moveTo>
                      <a:pt x="70" y="11"/>
                    </a:moveTo>
                    <a:cubicBezTo>
                      <a:pt x="69" y="10"/>
                      <a:pt x="69" y="10"/>
                      <a:pt x="69" y="9"/>
                    </a:cubicBezTo>
                    <a:cubicBezTo>
                      <a:pt x="70" y="6"/>
                      <a:pt x="71" y="4"/>
                      <a:pt x="72" y="1"/>
                    </a:cubicBezTo>
                    <a:cubicBezTo>
                      <a:pt x="72" y="1"/>
                      <a:pt x="73" y="0"/>
                      <a:pt x="74" y="0"/>
                    </a:cubicBezTo>
                    <a:cubicBezTo>
                      <a:pt x="75" y="1"/>
                      <a:pt x="75" y="1"/>
                      <a:pt x="75" y="2"/>
                    </a:cubicBezTo>
                    <a:cubicBezTo>
                      <a:pt x="74" y="5"/>
                      <a:pt x="73" y="7"/>
                      <a:pt x="72" y="10"/>
                    </a:cubicBezTo>
                    <a:cubicBezTo>
                      <a:pt x="72" y="10"/>
                      <a:pt x="71" y="11"/>
                      <a:pt x="71" y="11"/>
                    </a:cubicBezTo>
                    <a:lnTo>
                      <a:pt x="70" y="11"/>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7" name="Freeform 159"/>
              <p:cNvSpPr>
                <a:spLocks noEditPoints="1"/>
              </p:cNvSpPr>
              <p:nvPr/>
            </p:nvSpPr>
            <p:spPr bwMode="auto">
              <a:xfrm>
                <a:off x="4511" y="1138"/>
                <a:ext cx="203" cy="230"/>
              </a:xfrm>
              <a:custGeom>
                <a:avLst/>
                <a:gdLst>
                  <a:gd name="T0" fmla="*/ 77 w 86"/>
                  <a:gd name="T1" fmla="*/ 95 h 97"/>
                  <a:gd name="T2" fmla="*/ 78 w 86"/>
                  <a:gd name="T3" fmla="*/ 92 h 97"/>
                  <a:gd name="T4" fmla="*/ 86 w 86"/>
                  <a:gd name="T5" fmla="*/ 96 h 97"/>
                  <a:gd name="T6" fmla="*/ 84 w 86"/>
                  <a:gd name="T7" fmla="*/ 97 h 97"/>
                  <a:gd name="T8" fmla="*/ 60 w 86"/>
                  <a:gd name="T9" fmla="*/ 88 h 97"/>
                  <a:gd name="T10" fmla="*/ 59 w 86"/>
                  <a:gd name="T11" fmla="*/ 86 h 97"/>
                  <a:gd name="T12" fmla="*/ 68 w 86"/>
                  <a:gd name="T13" fmla="*/ 89 h 97"/>
                  <a:gd name="T14" fmla="*/ 68 w 86"/>
                  <a:gd name="T15" fmla="*/ 91 h 97"/>
                  <a:gd name="T16" fmla="*/ 51 w 86"/>
                  <a:gd name="T17" fmla="*/ 83 h 97"/>
                  <a:gd name="T18" fmla="*/ 44 w 86"/>
                  <a:gd name="T19" fmla="*/ 76 h 97"/>
                  <a:gd name="T20" fmla="*/ 53 w 86"/>
                  <a:gd name="T21" fmla="*/ 80 h 97"/>
                  <a:gd name="T22" fmla="*/ 52 w 86"/>
                  <a:gd name="T23" fmla="*/ 83 h 97"/>
                  <a:gd name="T24" fmla="*/ 37 w 86"/>
                  <a:gd name="T25" fmla="*/ 72 h 97"/>
                  <a:gd name="T26" fmla="*/ 31 w 86"/>
                  <a:gd name="T27" fmla="*/ 64 h 97"/>
                  <a:gd name="T28" fmla="*/ 39 w 86"/>
                  <a:gd name="T29" fmla="*/ 70 h 97"/>
                  <a:gd name="T30" fmla="*/ 38 w 86"/>
                  <a:gd name="T31" fmla="*/ 72 h 97"/>
                  <a:gd name="T32" fmla="*/ 24 w 86"/>
                  <a:gd name="T33" fmla="*/ 59 h 97"/>
                  <a:gd name="T34" fmla="*/ 20 w 86"/>
                  <a:gd name="T35" fmla="*/ 50 h 97"/>
                  <a:gd name="T36" fmla="*/ 26 w 86"/>
                  <a:gd name="T37" fmla="*/ 57 h 97"/>
                  <a:gd name="T38" fmla="*/ 25 w 86"/>
                  <a:gd name="T39" fmla="*/ 59 h 97"/>
                  <a:gd name="T40" fmla="*/ 14 w 86"/>
                  <a:gd name="T41" fmla="*/ 43 h 97"/>
                  <a:gd name="T42" fmla="*/ 11 w 86"/>
                  <a:gd name="T43" fmla="*/ 34 h 97"/>
                  <a:gd name="T44" fmla="*/ 16 w 86"/>
                  <a:gd name="T45" fmla="*/ 42 h 97"/>
                  <a:gd name="T46" fmla="*/ 15 w 86"/>
                  <a:gd name="T47" fmla="*/ 44 h 97"/>
                  <a:gd name="T48" fmla="*/ 6 w 86"/>
                  <a:gd name="T49" fmla="*/ 27 h 97"/>
                  <a:gd name="T50" fmla="*/ 5 w 86"/>
                  <a:gd name="T51" fmla="*/ 17 h 97"/>
                  <a:gd name="T52" fmla="*/ 9 w 86"/>
                  <a:gd name="T53" fmla="*/ 26 h 97"/>
                  <a:gd name="T54" fmla="*/ 8 w 86"/>
                  <a:gd name="T55" fmla="*/ 28 h 97"/>
                  <a:gd name="T56" fmla="*/ 1 w 86"/>
                  <a:gd name="T57" fmla="*/ 9 h 97"/>
                  <a:gd name="T58" fmla="*/ 1 w 86"/>
                  <a:gd name="T59" fmla="*/ 0 h 97"/>
                  <a:gd name="T60" fmla="*/ 4 w 86"/>
                  <a:gd name="T61" fmla="*/ 9 h 97"/>
                  <a:gd name="T62" fmla="*/ 3 w 86"/>
                  <a:gd name="T63"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97">
                    <a:moveTo>
                      <a:pt x="84" y="97"/>
                    </a:moveTo>
                    <a:cubicBezTo>
                      <a:pt x="82" y="97"/>
                      <a:pt x="79" y="96"/>
                      <a:pt x="77" y="95"/>
                    </a:cubicBezTo>
                    <a:cubicBezTo>
                      <a:pt x="76" y="95"/>
                      <a:pt x="75" y="94"/>
                      <a:pt x="76" y="93"/>
                    </a:cubicBezTo>
                    <a:cubicBezTo>
                      <a:pt x="76" y="92"/>
                      <a:pt x="77" y="92"/>
                      <a:pt x="78" y="92"/>
                    </a:cubicBezTo>
                    <a:cubicBezTo>
                      <a:pt x="80" y="93"/>
                      <a:pt x="82" y="94"/>
                      <a:pt x="85" y="94"/>
                    </a:cubicBezTo>
                    <a:cubicBezTo>
                      <a:pt x="86" y="95"/>
                      <a:pt x="86" y="96"/>
                      <a:pt x="86" y="96"/>
                    </a:cubicBezTo>
                    <a:cubicBezTo>
                      <a:pt x="86" y="97"/>
                      <a:pt x="85" y="97"/>
                      <a:pt x="85" y="97"/>
                    </a:cubicBezTo>
                    <a:lnTo>
                      <a:pt x="84" y="97"/>
                    </a:lnTo>
                    <a:close/>
                    <a:moveTo>
                      <a:pt x="67" y="91"/>
                    </a:moveTo>
                    <a:cubicBezTo>
                      <a:pt x="65" y="90"/>
                      <a:pt x="62" y="89"/>
                      <a:pt x="60" y="88"/>
                    </a:cubicBezTo>
                    <a:cubicBezTo>
                      <a:pt x="60" y="88"/>
                      <a:pt x="60" y="88"/>
                      <a:pt x="60" y="88"/>
                    </a:cubicBezTo>
                    <a:cubicBezTo>
                      <a:pt x="59" y="87"/>
                      <a:pt x="59" y="87"/>
                      <a:pt x="59" y="86"/>
                    </a:cubicBezTo>
                    <a:cubicBezTo>
                      <a:pt x="60" y="85"/>
                      <a:pt x="60" y="85"/>
                      <a:pt x="61" y="85"/>
                    </a:cubicBezTo>
                    <a:cubicBezTo>
                      <a:pt x="64" y="86"/>
                      <a:pt x="66" y="87"/>
                      <a:pt x="68" y="89"/>
                    </a:cubicBezTo>
                    <a:cubicBezTo>
                      <a:pt x="69" y="89"/>
                      <a:pt x="69" y="90"/>
                      <a:pt x="69" y="90"/>
                    </a:cubicBezTo>
                    <a:cubicBezTo>
                      <a:pt x="69" y="91"/>
                      <a:pt x="68" y="91"/>
                      <a:pt x="68" y="91"/>
                    </a:cubicBezTo>
                    <a:lnTo>
                      <a:pt x="67" y="91"/>
                    </a:lnTo>
                    <a:close/>
                    <a:moveTo>
                      <a:pt x="51" y="83"/>
                    </a:moveTo>
                    <a:cubicBezTo>
                      <a:pt x="49" y="81"/>
                      <a:pt x="47" y="80"/>
                      <a:pt x="44" y="78"/>
                    </a:cubicBezTo>
                    <a:cubicBezTo>
                      <a:pt x="44" y="78"/>
                      <a:pt x="44" y="77"/>
                      <a:pt x="44" y="76"/>
                    </a:cubicBezTo>
                    <a:cubicBezTo>
                      <a:pt x="45" y="75"/>
                      <a:pt x="46" y="75"/>
                      <a:pt x="46" y="76"/>
                    </a:cubicBezTo>
                    <a:cubicBezTo>
                      <a:pt x="48" y="77"/>
                      <a:pt x="50" y="79"/>
                      <a:pt x="53" y="80"/>
                    </a:cubicBezTo>
                    <a:cubicBezTo>
                      <a:pt x="53" y="81"/>
                      <a:pt x="54" y="82"/>
                      <a:pt x="53" y="82"/>
                    </a:cubicBezTo>
                    <a:cubicBezTo>
                      <a:pt x="53" y="83"/>
                      <a:pt x="52" y="83"/>
                      <a:pt x="52" y="83"/>
                    </a:cubicBezTo>
                    <a:lnTo>
                      <a:pt x="51" y="83"/>
                    </a:lnTo>
                    <a:close/>
                    <a:moveTo>
                      <a:pt x="37" y="72"/>
                    </a:moveTo>
                    <a:cubicBezTo>
                      <a:pt x="34" y="70"/>
                      <a:pt x="33" y="68"/>
                      <a:pt x="31" y="66"/>
                    </a:cubicBezTo>
                    <a:cubicBezTo>
                      <a:pt x="30" y="66"/>
                      <a:pt x="30" y="65"/>
                      <a:pt x="31" y="64"/>
                    </a:cubicBezTo>
                    <a:cubicBezTo>
                      <a:pt x="31" y="64"/>
                      <a:pt x="32" y="64"/>
                      <a:pt x="33" y="64"/>
                    </a:cubicBezTo>
                    <a:cubicBezTo>
                      <a:pt x="35" y="66"/>
                      <a:pt x="37" y="68"/>
                      <a:pt x="39" y="70"/>
                    </a:cubicBezTo>
                    <a:cubicBezTo>
                      <a:pt x="39" y="70"/>
                      <a:pt x="39" y="71"/>
                      <a:pt x="39" y="72"/>
                    </a:cubicBezTo>
                    <a:cubicBezTo>
                      <a:pt x="38" y="72"/>
                      <a:pt x="38" y="72"/>
                      <a:pt x="38" y="72"/>
                    </a:cubicBezTo>
                    <a:lnTo>
                      <a:pt x="37" y="72"/>
                    </a:lnTo>
                    <a:close/>
                    <a:moveTo>
                      <a:pt x="24" y="59"/>
                    </a:moveTo>
                    <a:cubicBezTo>
                      <a:pt x="22" y="56"/>
                      <a:pt x="21" y="54"/>
                      <a:pt x="19" y="52"/>
                    </a:cubicBezTo>
                    <a:cubicBezTo>
                      <a:pt x="19" y="51"/>
                      <a:pt x="19" y="50"/>
                      <a:pt x="20" y="50"/>
                    </a:cubicBezTo>
                    <a:cubicBezTo>
                      <a:pt x="20" y="50"/>
                      <a:pt x="21" y="50"/>
                      <a:pt x="22" y="50"/>
                    </a:cubicBezTo>
                    <a:cubicBezTo>
                      <a:pt x="23" y="52"/>
                      <a:pt x="25" y="55"/>
                      <a:pt x="26" y="57"/>
                    </a:cubicBezTo>
                    <a:cubicBezTo>
                      <a:pt x="27" y="57"/>
                      <a:pt x="27" y="58"/>
                      <a:pt x="26" y="59"/>
                    </a:cubicBezTo>
                    <a:cubicBezTo>
                      <a:pt x="25" y="59"/>
                      <a:pt x="25" y="59"/>
                      <a:pt x="25" y="59"/>
                    </a:cubicBezTo>
                    <a:cubicBezTo>
                      <a:pt x="25" y="59"/>
                      <a:pt x="24" y="59"/>
                      <a:pt x="24" y="59"/>
                    </a:cubicBezTo>
                    <a:close/>
                    <a:moveTo>
                      <a:pt x="14" y="43"/>
                    </a:moveTo>
                    <a:cubicBezTo>
                      <a:pt x="12" y="41"/>
                      <a:pt x="11" y="39"/>
                      <a:pt x="10" y="36"/>
                    </a:cubicBezTo>
                    <a:cubicBezTo>
                      <a:pt x="10" y="35"/>
                      <a:pt x="10" y="35"/>
                      <a:pt x="11" y="34"/>
                    </a:cubicBezTo>
                    <a:cubicBezTo>
                      <a:pt x="12" y="34"/>
                      <a:pt x="12" y="34"/>
                      <a:pt x="13" y="35"/>
                    </a:cubicBezTo>
                    <a:cubicBezTo>
                      <a:pt x="14" y="37"/>
                      <a:pt x="15" y="40"/>
                      <a:pt x="16" y="42"/>
                    </a:cubicBezTo>
                    <a:cubicBezTo>
                      <a:pt x="17" y="43"/>
                      <a:pt x="17" y="44"/>
                      <a:pt x="16" y="44"/>
                    </a:cubicBezTo>
                    <a:cubicBezTo>
                      <a:pt x="15" y="44"/>
                      <a:pt x="15" y="44"/>
                      <a:pt x="15" y="44"/>
                    </a:cubicBezTo>
                    <a:cubicBezTo>
                      <a:pt x="15" y="44"/>
                      <a:pt x="14" y="44"/>
                      <a:pt x="14" y="43"/>
                    </a:cubicBezTo>
                    <a:close/>
                    <a:moveTo>
                      <a:pt x="6" y="27"/>
                    </a:moveTo>
                    <a:cubicBezTo>
                      <a:pt x="5" y="24"/>
                      <a:pt x="4" y="22"/>
                      <a:pt x="4" y="19"/>
                    </a:cubicBezTo>
                    <a:cubicBezTo>
                      <a:pt x="3" y="18"/>
                      <a:pt x="4" y="18"/>
                      <a:pt x="5" y="17"/>
                    </a:cubicBezTo>
                    <a:cubicBezTo>
                      <a:pt x="5" y="17"/>
                      <a:pt x="6" y="18"/>
                      <a:pt x="7" y="18"/>
                    </a:cubicBezTo>
                    <a:cubicBezTo>
                      <a:pt x="7" y="21"/>
                      <a:pt x="8" y="23"/>
                      <a:pt x="9" y="26"/>
                    </a:cubicBezTo>
                    <a:cubicBezTo>
                      <a:pt x="9" y="27"/>
                      <a:pt x="9" y="27"/>
                      <a:pt x="8" y="28"/>
                    </a:cubicBezTo>
                    <a:cubicBezTo>
                      <a:pt x="8" y="28"/>
                      <a:pt x="8" y="28"/>
                      <a:pt x="8" y="28"/>
                    </a:cubicBezTo>
                    <a:cubicBezTo>
                      <a:pt x="7" y="28"/>
                      <a:pt x="6" y="28"/>
                      <a:pt x="6" y="27"/>
                    </a:cubicBezTo>
                    <a:close/>
                    <a:moveTo>
                      <a:pt x="1" y="9"/>
                    </a:moveTo>
                    <a:cubicBezTo>
                      <a:pt x="0" y="4"/>
                      <a:pt x="0" y="1"/>
                      <a:pt x="0" y="1"/>
                    </a:cubicBezTo>
                    <a:cubicBezTo>
                      <a:pt x="0" y="0"/>
                      <a:pt x="1" y="0"/>
                      <a:pt x="1" y="0"/>
                    </a:cubicBezTo>
                    <a:cubicBezTo>
                      <a:pt x="2" y="0"/>
                      <a:pt x="3" y="0"/>
                      <a:pt x="3" y="1"/>
                    </a:cubicBezTo>
                    <a:cubicBezTo>
                      <a:pt x="3" y="1"/>
                      <a:pt x="3" y="4"/>
                      <a:pt x="4" y="9"/>
                    </a:cubicBezTo>
                    <a:cubicBezTo>
                      <a:pt x="4" y="10"/>
                      <a:pt x="4" y="10"/>
                      <a:pt x="3" y="11"/>
                    </a:cubicBezTo>
                    <a:cubicBezTo>
                      <a:pt x="3" y="11"/>
                      <a:pt x="3" y="11"/>
                      <a:pt x="3" y="11"/>
                    </a:cubicBezTo>
                    <a:cubicBezTo>
                      <a:pt x="2" y="11"/>
                      <a:pt x="1" y="10"/>
                      <a:pt x="1" y="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8" name="Freeform 160"/>
              <p:cNvSpPr>
                <a:spLocks noEditPoints="1"/>
              </p:cNvSpPr>
              <p:nvPr/>
            </p:nvSpPr>
            <p:spPr bwMode="auto">
              <a:xfrm>
                <a:off x="4523" y="1138"/>
                <a:ext cx="208" cy="163"/>
              </a:xfrm>
              <a:custGeom>
                <a:avLst/>
                <a:gdLst>
                  <a:gd name="T0" fmla="*/ 86 w 88"/>
                  <a:gd name="T1" fmla="*/ 69 h 69"/>
                  <a:gd name="T2" fmla="*/ 81 w 88"/>
                  <a:gd name="T3" fmla="*/ 68 h 69"/>
                  <a:gd name="T4" fmla="*/ 80 w 88"/>
                  <a:gd name="T5" fmla="*/ 66 h 69"/>
                  <a:gd name="T6" fmla="*/ 82 w 88"/>
                  <a:gd name="T7" fmla="*/ 65 h 69"/>
                  <a:gd name="T8" fmla="*/ 87 w 88"/>
                  <a:gd name="T9" fmla="*/ 66 h 69"/>
                  <a:gd name="T10" fmla="*/ 88 w 88"/>
                  <a:gd name="T11" fmla="*/ 68 h 69"/>
                  <a:gd name="T12" fmla="*/ 87 w 88"/>
                  <a:gd name="T13" fmla="*/ 69 h 69"/>
                  <a:gd name="T14" fmla="*/ 86 w 88"/>
                  <a:gd name="T15" fmla="*/ 69 h 69"/>
                  <a:gd name="T16" fmla="*/ 71 w 88"/>
                  <a:gd name="T17" fmla="*/ 66 h 69"/>
                  <a:gd name="T18" fmla="*/ 64 w 88"/>
                  <a:gd name="T19" fmla="*/ 64 h 69"/>
                  <a:gd name="T20" fmla="*/ 64 w 88"/>
                  <a:gd name="T21" fmla="*/ 64 h 69"/>
                  <a:gd name="T22" fmla="*/ 63 w 88"/>
                  <a:gd name="T23" fmla="*/ 62 h 69"/>
                  <a:gd name="T24" fmla="*/ 65 w 88"/>
                  <a:gd name="T25" fmla="*/ 61 h 69"/>
                  <a:gd name="T26" fmla="*/ 72 w 88"/>
                  <a:gd name="T27" fmla="*/ 63 h 69"/>
                  <a:gd name="T28" fmla="*/ 73 w 88"/>
                  <a:gd name="T29" fmla="*/ 65 h 69"/>
                  <a:gd name="T30" fmla="*/ 72 w 88"/>
                  <a:gd name="T31" fmla="*/ 66 h 69"/>
                  <a:gd name="T32" fmla="*/ 71 w 88"/>
                  <a:gd name="T33" fmla="*/ 66 h 69"/>
                  <a:gd name="T34" fmla="*/ 54 w 88"/>
                  <a:gd name="T35" fmla="*/ 60 h 69"/>
                  <a:gd name="T36" fmla="*/ 47 w 88"/>
                  <a:gd name="T37" fmla="*/ 56 h 69"/>
                  <a:gd name="T38" fmla="*/ 46 w 88"/>
                  <a:gd name="T39" fmla="*/ 54 h 69"/>
                  <a:gd name="T40" fmla="*/ 48 w 88"/>
                  <a:gd name="T41" fmla="*/ 54 h 69"/>
                  <a:gd name="T42" fmla="*/ 55 w 88"/>
                  <a:gd name="T43" fmla="*/ 57 h 69"/>
                  <a:gd name="T44" fmla="*/ 56 w 88"/>
                  <a:gd name="T45" fmla="*/ 59 h 69"/>
                  <a:gd name="T46" fmla="*/ 55 w 88"/>
                  <a:gd name="T47" fmla="*/ 60 h 69"/>
                  <a:gd name="T48" fmla="*/ 54 w 88"/>
                  <a:gd name="T49" fmla="*/ 60 h 69"/>
                  <a:gd name="T50" fmla="*/ 38 w 88"/>
                  <a:gd name="T51" fmla="*/ 51 h 69"/>
                  <a:gd name="T52" fmla="*/ 32 w 88"/>
                  <a:gd name="T53" fmla="*/ 46 h 69"/>
                  <a:gd name="T54" fmla="*/ 32 w 88"/>
                  <a:gd name="T55" fmla="*/ 46 h 69"/>
                  <a:gd name="T56" fmla="*/ 32 w 88"/>
                  <a:gd name="T57" fmla="*/ 44 h 69"/>
                  <a:gd name="T58" fmla="*/ 34 w 88"/>
                  <a:gd name="T59" fmla="*/ 44 h 69"/>
                  <a:gd name="T60" fmla="*/ 40 w 88"/>
                  <a:gd name="T61" fmla="*/ 49 h 69"/>
                  <a:gd name="T62" fmla="*/ 40 w 88"/>
                  <a:gd name="T63" fmla="*/ 51 h 69"/>
                  <a:gd name="T64" fmla="*/ 39 w 88"/>
                  <a:gd name="T65" fmla="*/ 51 h 69"/>
                  <a:gd name="T66" fmla="*/ 38 w 88"/>
                  <a:gd name="T67" fmla="*/ 51 h 69"/>
                  <a:gd name="T68" fmla="*/ 24 w 88"/>
                  <a:gd name="T69" fmla="*/ 39 h 69"/>
                  <a:gd name="T70" fmla="*/ 19 w 88"/>
                  <a:gd name="T71" fmla="*/ 33 h 69"/>
                  <a:gd name="T72" fmla="*/ 19 w 88"/>
                  <a:gd name="T73" fmla="*/ 33 h 69"/>
                  <a:gd name="T74" fmla="*/ 19 w 88"/>
                  <a:gd name="T75" fmla="*/ 31 h 69"/>
                  <a:gd name="T76" fmla="*/ 21 w 88"/>
                  <a:gd name="T77" fmla="*/ 32 h 69"/>
                  <a:gd name="T78" fmla="*/ 26 w 88"/>
                  <a:gd name="T79" fmla="*/ 37 h 69"/>
                  <a:gd name="T80" fmla="*/ 26 w 88"/>
                  <a:gd name="T81" fmla="*/ 39 h 69"/>
                  <a:gd name="T82" fmla="*/ 25 w 88"/>
                  <a:gd name="T83" fmla="*/ 40 h 69"/>
                  <a:gd name="T84" fmla="*/ 24 w 88"/>
                  <a:gd name="T85" fmla="*/ 39 h 69"/>
                  <a:gd name="T86" fmla="*/ 12 w 88"/>
                  <a:gd name="T87" fmla="*/ 25 h 69"/>
                  <a:gd name="T88" fmla="*/ 8 w 88"/>
                  <a:gd name="T89" fmla="*/ 19 h 69"/>
                  <a:gd name="T90" fmla="*/ 9 w 88"/>
                  <a:gd name="T91" fmla="*/ 17 h 69"/>
                  <a:gd name="T92" fmla="*/ 11 w 88"/>
                  <a:gd name="T93" fmla="*/ 17 h 69"/>
                  <a:gd name="T94" fmla="*/ 15 w 88"/>
                  <a:gd name="T95" fmla="*/ 24 h 69"/>
                  <a:gd name="T96" fmla="*/ 15 w 88"/>
                  <a:gd name="T97" fmla="*/ 26 h 69"/>
                  <a:gd name="T98" fmla="*/ 14 w 88"/>
                  <a:gd name="T99" fmla="*/ 26 h 69"/>
                  <a:gd name="T100" fmla="*/ 12 w 88"/>
                  <a:gd name="T101" fmla="*/ 25 h 69"/>
                  <a:gd name="T102" fmla="*/ 3 w 88"/>
                  <a:gd name="T103" fmla="*/ 10 h 69"/>
                  <a:gd name="T104" fmla="*/ 0 w 88"/>
                  <a:gd name="T105" fmla="*/ 2 h 69"/>
                  <a:gd name="T106" fmla="*/ 0 w 88"/>
                  <a:gd name="T107" fmla="*/ 2 h 69"/>
                  <a:gd name="T108" fmla="*/ 1 w 88"/>
                  <a:gd name="T109" fmla="*/ 0 h 69"/>
                  <a:gd name="T110" fmla="*/ 3 w 88"/>
                  <a:gd name="T111" fmla="*/ 1 h 69"/>
                  <a:gd name="T112" fmla="*/ 6 w 88"/>
                  <a:gd name="T113" fmla="*/ 8 h 69"/>
                  <a:gd name="T114" fmla="*/ 5 w 88"/>
                  <a:gd name="T115" fmla="*/ 10 h 69"/>
                  <a:gd name="T116" fmla="*/ 5 w 88"/>
                  <a:gd name="T117" fmla="*/ 10 h 69"/>
                  <a:gd name="T118" fmla="*/ 3 w 88"/>
                  <a:gd name="T119" fmla="*/ 1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69">
                    <a:moveTo>
                      <a:pt x="86" y="69"/>
                    </a:moveTo>
                    <a:cubicBezTo>
                      <a:pt x="85" y="69"/>
                      <a:pt x="83" y="68"/>
                      <a:pt x="81" y="68"/>
                    </a:cubicBezTo>
                    <a:cubicBezTo>
                      <a:pt x="80" y="68"/>
                      <a:pt x="80" y="67"/>
                      <a:pt x="80" y="66"/>
                    </a:cubicBezTo>
                    <a:cubicBezTo>
                      <a:pt x="80" y="65"/>
                      <a:pt x="81" y="65"/>
                      <a:pt x="82" y="65"/>
                    </a:cubicBezTo>
                    <a:cubicBezTo>
                      <a:pt x="83" y="65"/>
                      <a:pt x="85" y="66"/>
                      <a:pt x="87" y="66"/>
                    </a:cubicBezTo>
                    <a:cubicBezTo>
                      <a:pt x="88" y="66"/>
                      <a:pt x="88" y="67"/>
                      <a:pt x="88" y="68"/>
                    </a:cubicBezTo>
                    <a:cubicBezTo>
                      <a:pt x="88" y="68"/>
                      <a:pt x="87" y="69"/>
                      <a:pt x="87" y="69"/>
                    </a:cubicBezTo>
                    <a:lnTo>
                      <a:pt x="86" y="69"/>
                    </a:lnTo>
                    <a:close/>
                    <a:moveTo>
                      <a:pt x="71" y="66"/>
                    </a:moveTo>
                    <a:cubicBezTo>
                      <a:pt x="69" y="65"/>
                      <a:pt x="66" y="64"/>
                      <a:pt x="64" y="64"/>
                    </a:cubicBezTo>
                    <a:cubicBezTo>
                      <a:pt x="64" y="64"/>
                      <a:pt x="64" y="64"/>
                      <a:pt x="64" y="64"/>
                    </a:cubicBezTo>
                    <a:cubicBezTo>
                      <a:pt x="63" y="63"/>
                      <a:pt x="62" y="62"/>
                      <a:pt x="63" y="62"/>
                    </a:cubicBezTo>
                    <a:cubicBezTo>
                      <a:pt x="63" y="61"/>
                      <a:pt x="64" y="61"/>
                      <a:pt x="65" y="61"/>
                    </a:cubicBezTo>
                    <a:cubicBezTo>
                      <a:pt x="67" y="62"/>
                      <a:pt x="70" y="62"/>
                      <a:pt x="72" y="63"/>
                    </a:cubicBezTo>
                    <a:cubicBezTo>
                      <a:pt x="73" y="63"/>
                      <a:pt x="73" y="64"/>
                      <a:pt x="73" y="65"/>
                    </a:cubicBezTo>
                    <a:cubicBezTo>
                      <a:pt x="73" y="66"/>
                      <a:pt x="72" y="66"/>
                      <a:pt x="72" y="66"/>
                    </a:cubicBezTo>
                    <a:lnTo>
                      <a:pt x="71" y="66"/>
                    </a:lnTo>
                    <a:close/>
                    <a:moveTo>
                      <a:pt x="54" y="60"/>
                    </a:moveTo>
                    <a:cubicBezTo>
                      <a:pt x="52" y="59"/>
                      <a:pt x="49" y="58"/>
                      <a:pt x="47" y="56"/>
                    </a:cubicBezTo>
                    <a:cubicBezTo>
                      <a:pt x="46" y="56"/>
                      <a:pt x="46" y="55"/>
                      <a:pt x="46" y="54"/>
                    </a:cubicBezTo>
                    <a:cubicBezTo>
                      <a:pt x="47" y="54"/>
                      <a:pt x="48" y="53"/>
                      <a:pt x="48" y="54"/>
                    </a:cubicBezTo>
                    <a:cubicBezTo>
                      <a:pt x="51" y="55"/>
                      <a:pt x="53" y="56"/>
                      <a:pt x="55" y="57"/>
                    </a:cubicBezTo>
                    <a:cubicBezTo>
                      <a:pt x="56" y="58"/>
                      <a:pt x="57" y="58"/>
                      <a:pt x="56" y="59"/>
                    </a:cubicBezTo>
                    <a:cubicBezTo>
                      <a:pt x="56" y="60"/>
                      <a:pt x="55" y="60"/>
                      <a:pt x="55" y="60"/>
                    </a:cubicBezTo>
                    <a:lnTo>
                      <a:pt x="54" y="60"/>
                    </a:lnTo>
                    <a:close/>
                    <a:moveTo>
                      <a:pt x="38" y="51"/>
                    </a:moveTo>
                    <a:cubicBezTo>
                      <a:pt x="36" y="49"/>
                      <a:pt x="34" y="48"/>
                      <a:pt x="32" y="46"/>
                    </a:cubicBezTo>
                    <a:cubicBezTo>
                      <a:pt x="32" y="46"/>
                      <a:pt x="32" y="46"/>
                      <a:pt x="32" y="46"/>
                    </a:cubicBezTo>
                    <a:cubicBezTo>
                      <a:pt x="31" y="46"/>
                      <a:pt x="31" y="45"/>
                      <a:pt x="32" y="44"/>
                    </a:cubicBezTo>
                    <a:cubicBezTo>
                      <a:pt x="32" y="43"/>
                      <a:pt x="33" y="43"/>
                      <a:pt x="34" y="44"/>
                    </a:cubicBezTo>
                    <a:cubicBezTo>
                      <a:pt x="36" y="45"/>
                      <a:pt x="38" y="47"/>
                      <a:pt x="40" y="49"/>
                    </a:cubicBezTo>
                    <a:cubicBezTo>
                      <a:pt x="41" y="49"/>
                      <a:pt x="41" y="50"/>
                      <a:pt x="40" y="51"/>
                    </a:cubicBezTo>
                    <a:cubicBezTo>
                      <a:pt x="40" y="51"/>
                      <a:pt x="40" y="51"/>
                      <a:pt x="39" y="51"/>
                    </a:cubicBezTo>
                    <a:lnTo>
                      <a:pt x="38" y="51"/>
                    </a:lnTo>
                    <a:close/>
                    <a:moveTo>
                      <a:pt x="24" y="39"/>
                    </a:moveTo>
                    <a:cubicBezTo>
                      <a:pt x="22" y="37"/>
                      <a:pt x="20" y="35"/>
                      <a:pt x="19" y="33"/>
                    </a:cubicBezTo>
                    <a:cubicBezTo>
                      <a:pt x="19" y="33"/>
                      <a:pt x="19" y="33"/>
                      <a:pt x="19" y="33"/>
                    </a:cubicBezTo>
                    <a:cubicBezTo>
                      <a:pt x="18" y="33"/>
                      <a:pt x="18" y="32"/>
                      <a:pt x="19" y="31"/>
                    </a:cubicBezTo>
                    <a:cubicBezTo>
                      <a:pt x="20" y="31"/>
                      <a:pt x="20" y="31"/>
                      <a:pt x="21" y="32"/>
                    </a:cubicBezTo>
                    <a:cubicBezTo>
                      <a:pt x="23" y="33"/>
                      <a:pt x="24" y="35"/>
                      <a:pt x="26" y="37"/>
                    </a:cubicBezTo>
                    <a:cubicBezTo>
                      <a:pt x="27" y="38"/>
                      <a:pt x="27" y="39"/>
                      <a:pt x="26" y="39"/>
                    </a:cubicBezTo>
                    <a:cubicBezTo>
                      <a:pt x="26" y="40"/>
                      <a:pt x="26" y="40"/>
                      <a:pt x="25" y="40"/>
                    </a:cubicBezTo>
                    <a:cubicBezTo>
                      <a:pt x="25" y="40"/>
                      <a:pt x="25" y="40"/>
                      <a:pt x="24" y="39"/>
                    </a:cubicBezTo>
                    <a:close/>
                    <a:moveTo>
                      <a:pt x="12" y="25"/>
                    </a:moveTo>
                    <a:cubicBezTo>
                      <a:pt x="11" y="23"/>
                      <a:pt x="9" y="21"/>
                      <a:pt x="8" y="19"/>
                    </a:cubicBezTo>
                    <a:cubicBezTo>
                      <a:pt x="8" y="18"/>
                      <a:pt x="8" y="17"/>
                      <a:pt x="9" y="17"/>
                    </a:cubicBezTo>
                    <a:cubicBezTo>
                      <a:pt x="9" y="16"/>
                      <a:pt x="10" y="16"/>
                      <a:pt x="11" y="17"/>
                    </a:cubicBezTo>
                    <a:cubicBezTo>
                      <a:pt x="12" y="19"/>
                      <a:pt x="13" y="21"/>
                      <a:pt x="15" y="24"/>
                    </a:cubicBezTo>
                    <a:cubicBezTo>
                      <a:pt x="15" y="24"/>
                      <a:pt x="15" y="25"/>
                      <a:pt x="15" y="26"/>
                    </a:cubicBezTo>
                    <a:cubicBezTo>
                      <a:pt x="14" y="26"/>
                      <a:pt x="14" y="26"/>
                      <a:pt x="14" y="26"/>
                    </a:cubicBezTo>
                    <a:cubicBezTo>
                      <a:pt x="13" y="26"/>
                      <a:pt x="13" y="26"/>
                      <a:pt x="12" y="25"/>
                    </a:cubicBezTo>
                    <a:close/>
                    <a:moveTo>
                      <a:pt x="3" y="10"/>
                    </a:moveTo>
                    <a:cubicBezTo>
                      <a:pt x="1" y="5"/>
                      <a:pt x="0" y="2"/>
                      <a:pt x="0" y="2"/>
                    </a:cubicBezTo>
                    <a:cubicBezTo>
                      <a:pt x="0" y="2"/>
                      <a:pt x="0" y="2"/>
                      <a:pt x="0" y="2"/>
                    </a:cubicBezTo>
                    <a:cubicBezTo>
                      <a:pt x="0" y="1"/>
                      <a:pt x="1" y="0"/>
                      <a:pt x="1" y="0"/>
                    </a:cubicBezTo>
                    <a:cubicBezTo>
                      <a:pt x="2" y="0"/>
                      <a:pt x="3" y="0"/>
                      <a:pt x="3" y="1"/>
                    </a:cubicBezTo>
                    <a:cubicBezTo>
                      <a:pt x="3" y="1"/>
                      <a:pt x="4" y="4"/>
                      <a:pt x="6" y="8"/>
                    </a:cubicBezTo>
                    <a:cubicBezTo>
                      <a:pt x="6" y="9"/>
                      <a:pt x="6" y="10"/>
                      <a:pt x="5" y="10"/>
                    </a:cubicBezTo>
                    <a:cubicBezTo>
                      <a:pt x="5" y="10"/>
                      <a:pt x="5" y="10"/>
                      <a:pt x="5" y="10"/>
                    </a:cubicBezTo>
                    <a:cubicBezTo>
                      <a:pt x="4" y="10"/>
                      <a:pt x="4" y="10"/>
                      <a:pt x="3" y="1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9" name="Freeform 161"/>
              <p:cNvSpPr/>
              <p:nvPr/>
            </p:nvSpPr>
            <p:spPr bwMode="auto">
              <a:xfrm>
                <a:off x="4653" y="1304"/>
                <a:ext cx="97" cy="90"/>
              </a:xfrm>
              <a:custGeom>
                <a:avLst/>
                <a:gdLst>
                  <a:gd name="T0" fmla="*/ 33 w 41"/>
                  <a:gd name="T1" fmla="*/ 9 h 38"/>
                  <a:gd name="T2" fmla="*/ 9 w 41"/>
                  <a:gd name="T3" fmla="*/ 8 h 38"/>
                  <a:gd name="T4" fmla="*/ 26 w 41"/>
                  <a:gd name="T5" fmla="*/ 35 h 38"/>
                  <a:gd name="T6" fmla="*/ 33 w 41"/>
                  <a:gd name="T7" fmla="*/ 9 h 38"/>
                </a:gdLst>
                <a:ahLst/>
                <a:cxnLst>
                  <a:cxn ang="0">
                    <a:pos x="T0" y="T1"/>
                  </a:cxn>
                  <a:cxn ang="0">
                    <a:pos x="T2" y="T3"/>
                  </a:cxn>
                  <a:cxn ang="0">
                    <a:pos x="T4" y="T5"/>
                  </a:cxn>
                  <a:cxn ang="0">
                    <a:pos x="T6" y="T7"/>
                  </a:cxn>
                </a:cxnLst>
                <a:rect l="0" t="0" r="r" b="b"/>
                <a:pathLst>
                  <a:path w="41" h="38">
                    <a:moveTo>
                      <a:pt x="33" y="9"/>
                    </a:moveTo>
                    <a:cubicBezTo>
                      <a:pt x="33" y="9"/>
                      <a:pt x="17" y="0"/>
                      <a:pt x="9" y="8"/>
                    </a:cubicBezTo>
                    <a:cubicBezTo>
                      <a:pt x="0" y="17"/>
                      <a:pt x="19" y="38"/>
                      <a:pt x="26" y="35"/>
                    </a:cubicBezTo>
                    <a:cubicBezTo>
                      <a:pt x="31" y="33"/>
                      <a:pt x="41" y="23"/>
                      <a:pt x="33" y="9"/>
                    </a:cubicBezTo>
                    <a:close/>
                  </a:path>
                </a:pathLst>
              </a:custGeom>
              <a:solidFill>
                <a:srgbClr val="C2E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0" name="Freeform 162"/>
              <p:cNvSpPr>
                <a:spLocks noEditPoints="1"/>
              </p:cNvSpPr>
              <p:nvPr/>
            </p:nvSpPr>
            <p:spPr bwMode="auto">
              <a:xfrm>
                <a:off x="4665" y="1311"/>
                <a:ext cx="75" cy="80"/>
              </a:xfrm>
              <a:custGeom>
                <a:avLst/>
                <a:gdLst>
                  <a:gd name="T0" fmla="*/ 0 w 32"/>
                  <a:gd name="T1" fmla="*/ 11 h 34"/>
                  <a:gd name="T2" fmla="*/ 3 w 32"/>
                  <a:gd name="T3" fmla="*/ 4 h 34"/>
                  <a:gd name="T4" fmla="*/ 13 w 32"/>
                  <a:gd name="T5" fmla="*/ 0 h 34"/>
                  <a:gd name="T6" fmla="*/ 28 w 32"/>
                  <a:gd name="T7" fmla="*/ 4 h 34"/>
                  <a:gd name="T8" fmla="*/ 28 w 32"/>
                  <a:gd name="T9" fmla="*/ 6 h 34"/>
                  <a:gd name="T10" fmla="*/ 26 w 32"/>
                  <a:gd name="T11" fmla="*/ 6 h 34"/>
                  <a:gd name="T12" fmla="*/ 28 w 32"/>
                  <a:gd name="T13" fmla="*/ 6 h 34"/>
                  <a:gd name="T14" fmla="*/ 28 w 32"/>
                  <a:gd name="T15" fmla="*/ 4 h 34"/>
                  <a:gd name="T16" fmla="*/ 29 w 32"/>
                  <a:gd name="T17" fmla="*/ 5 h 34"/>
                  <a:gd name="T18" fmla="*/ 32 w 32"/>
                  <a:gd name="T19" fmla="*/ 17 h 34"/>
                  <a:gd name="T20" fmla="*/ 21 w 32"/>
                  <a:gd name="T21" fmla="*/ 33 h 34"/>
                  <a:gd name="T22" fmla="*/ 20 w 32"/>
                  <a:gd name="T23" fmla="*/ 34 h 34"/>
                  <a:gd name="T24" fmla="*/ 0 w 32"/>
                  <a:gd name="T25" fmla="*/ 11 h 34"/>
                  <a:gd name="T26" fmla="*/ 13 w 32"/>
                  <a:gd name="T27" fmla="*/ 3 h 34"/>
                  <a:gd name="T28" fmla="*/ 5 w 32"/>
                  <a:gd name="T29" fmla="*/ 6 h 34"/>
                  <a:gd name="T30" fmla="*/ 3 w 32"/>
                  <a:gd name="T31" fmla="*/ 11 h 34"/>
                  <a:gd name="T32" fmla="*/ 10 w 32"/>
                  <a:gd name="T33" fmla="*/ 24 h 34"/>
                  <a:gd name="T34" fmla="*/ 20 w 32"/>
                  <a:gd name="T35" fmla="*/ 31 h 34"/>
                  <a:gd name="T36" fmla="*/ 20 w 32"/>
                  <a:gd name="T37" fmla="*/ 31 h 34"/>
                  <a:gd name="T38" fmla="*/ 29 w 32"/>
                  <a:gd name="T39" fmla="*/ 17 h 34"/>
                  <a:gd name="T40" fmla="*/ 27 w 32"/>
                  <a:gd name="T41" fmla="*/ 7 h 34"/>
                  <a:gd name="T42" fmla="*/ 22 w 32"/>
                  <a:gd name="T43" fmla="*/ 5 h 34"/>
                  <a:gd name="T44" fmla="*/ 13 w 32"/>
                  <a:gd name="T45"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4">
                    <a:moveTo>
                      <a:pt x="0" y="11"/>
                    </a:moveTo>
                    <a:cubicBezTo>
                      <a:pt x="0" y="8"/>
                      <a:pt x="1" y="6"/>
                      <a:pt x="3" y="4"/>
                    </a:cubicBezTo>
                    <a:cubicBezTo>
                      <a:pt x="6" y="1"/>
                      <a:pt x="10" y="0"/>
                      <a:pt x="13" y="0"/>
                    </a:cubicBezTo>
                    <a:cubicBezTo>
                      <a:pt x="21" y="0"/>
                      <a:pt x="28" y="4"/>
                      <a:pt x="28" y="4"/>
                    </a:cubicBezTo>
                    <a:cubicBezTo>
                      <a:pt x="28" y="6"/>
                      <a:pt x="28" y="6"/>
                      <a:pt x="28" y="6"/>
                    </a:cubicBezTo>
                    <a:cubicBezTo>
                      <a:pt x="26" y="6"/>
                      <a:pt x="26" y="6"/>
                      <a:pt x="26" y="6"/>
                    </a:cubicBezTo>
                    <a:cubicBezTo>
                      <a:pt x="28" y="6"/>
                      <a:pt x="28" y="6"/>
                      <a:pt x="28" y="6"/>
                    </a:cubicBezTo>
                    <a:cubicBezTo>
                      <a:pt x="28" y="4"/>
                      <a:pt x="28" y="4"/>
                      <a:pt x="28" y="4"/>
                    </a:cubicBezTo>
                    <a:cubicBezTo>
                      <a:pt x="29" y="5"/>
                      <a:pt x="29" y="5"/>
                      <a:pt x="29" y="5"/>
                    </a:cubicBezTo>
                    <a:cubicBezTo>
                      <a:pt x="31" y="9"/>
                      <a:pt x="32" y="13"/>
                      <a:pt x="32" y="17"/>
                    </a:cubicBezTo>
                    <a:cubicBezTo>
                      <a:pt x="32" y="26"/>
                      <a:pt x="26" y="32"/>
                      <a:pt x="21" y="33"/>
                    </a:cubicBezTo>
                    <a:cubicBezTo>
                      <a:pt x="21" y="34"/>
                      <a:pt x="20" y="34"/>
                      <a:pt x="20" y="34"/>
                    </a:cubicBezTo>
                    <a:cubicBezTo>
                      <a:pt x="12" y="33"/>
                      <a:pt x="1" y="21"/>
                      <a:pt x="0" y="11"/>
                    </a:cubicBezTo>
                    <a:close/>
                    <a:moveTo>
                      <a:pt x="13" y="3"/>
                    </a:moveTo>
                    <a:cubicBezTo>
                      <a:pt x="10" y="3"/>
                      <a:pt x="8" y="4"/>
                      <a:pt x="5" y="6"/>
                    </a:cubicBezTo>
                    <a:cubicBezTo>
                      <a:pt x="4" y="7"/>
                      <a:pt x="3" y="9"/>
                      <a:pt x="3" y="11"/>
                    </a:cubicBezTo>
                    <a:cubicBezTo>
                      <a:pt x="3" y="15"/>
                      <a:pt x="6" y="20"/>
                      <a:pt x="10" y="24"/>
                    </a:cubicBezTo>
                    <a:cubicBezTo>
                      <a:pt x="13" y="28"/>
                      <a:pt x="17" y="31"/>
                      <a:pt x="20" y="31"/>
                    </a:cubicBezTo>
                    <a:cubicBezTo>
                      <a:pt x="20" y="31"/>
                      <a:pt x="20" y="31"/>
                      <a:pt x="20" y="31"/>
                    </a:cubicBezTo>
                    <a:cubicBezTo>
                      <a:pt x="24" y="29"/>
                      <a:pt x="29" y="24"/>
                      <a:pt x="29" y="17"/>
                    </a:cubicBezTo>
                    <a:cubicBezTo>
                      <a:pt x="29" y="14"/>
                      <a:pt x="28" y="10"/>
                      <a:pt x="27" y="7"/>
                    </a:cubicBezTo>
                    <a:cubicBezTo>
                      <a:pt x="26" y="7"/>
                      <a:pt x="24" y="6"/>
                      <a:pt x="22" y="5"/>
                    </a:cubicBezTo>
                    <a:cubicBezTo>
                      <a:pt x="20" y="4"/>
                      <a:pt x="17" y="3"/>
                      <a:pt x="13"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1" name="Freeform 163"/>
              <p:cNvSpPr/>
              <p:nvPr/>
            </p:nvSpPr>
            <p:spPr bwMode="auto">
              <a:xfrm>
                <a:off x="4726" y="1271"/>
                <a:ext cx="78" cy="89"/>
              </a:xfrm>
              <a:custGeom>
                <a:avLst/>
                <a:gdLst>
                  <a:gd name="T0" fmla="*/ 0 w 33"/>
                  <a:gd name="T1" fmla="*/ 22 h 38"/>
                  <a:gd name="T2" fmla="*/ 12 w 33"/>
                  <a:gd name="T3" fmla="*/ 4 h 38"/>
                  <a:gd name="T4" fmla="*/ 25 w 33"/>
                  <a:gd name="T5" fmla="*/ 33 h 38"/>
                  <a:gd name="T6" fmla="*/ 0 w 33"/>
                  <a:gd name="T7" fmla="*/ 22 h 38"/>
                </a:gdLst>
                <a:ahLst/>
                <a:cxnLst>
                  <a:cxn ang="0">
                    <a:pos x="T0" y="T1"/>
                  </a:cxn>
                  <a:cxn ang="0">
                    <a:pos x="T2" y="T3"/>
                  </a:cxn>
                  <a:cxn ang="0">
                    <a:pos x="T4" y="T5"/>
                  </a:cxn>
                  <a:cxn ang="0">
                    <a:pos x="T6" y="T7"/>
                  </a:cxn>
                </a:cxnLst>
                <a:rect l="0" t="0" r="r" b="b"/>
                <a:pathLst>
                  <a:path w="33" h="38">
                    <a:moveTo>
                      <a:pt x="0" y="22"/>
                    </a:moveTo>
                    <a:cubicBezTo>
                      <a:pt x="0" y="22"/>
                      <a:pt x="2" y="8"/>
                      <a:pt x="12" y="4"/>
                    </a:cubicBezTo>
                    <a:cubicBezTo>
                      <a:pt x="21" y="0"/>
                      <a:pt x="33" y="30"/>
                      <a:pt x="25" y="33"/>
                    </a:cubicBezTo>
                    <a:cubicBezTo>
                      <a:pt x="18" y="36"/>
                      <a:pt x="6" y="38"/>
                      <a:pt x="0" y="22"/>
                    </a:cubicBezTo>
                    <a:close/>
                  </a:path>
                </a:pathLst>
              </a:custGeom>
              <a:solidFill>
                <a:srgbClr val="C2E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2" name="Freeform 164"/>
              <p:cNvSpPr>
                <a:spLocks noEditPoints="1"/>
              </p:cNvSpPr>
              <p:nvPr/>
            </p:nvSpPr>
            <p:spPr bwMode="auto">
              <a:xfrm>
                <a:off x="4724" y="1275"/>
                <a:ext cx="71" cy="83"/>
              </a:xfrm>
              <a:custGeom>
                <a:avLst/>
                <a:gdLst>
                  <a:gd name="T0" fmla="*/ 0 w 30"/>
                  <a:gd name="T1" fmla="*/ 21 h 35"/>
                  <a:gd name="T2" fmla="*/ 1 w 30"/>
                  <a:gd name="T3" fmla="*/ 20 h 35"/>
                  <a:gd name="T4" fmla="*/ 3 w 30"/>
                  <a:gd name="T5" fmla="*/ 20 h 35"/>
                  <a:gd name="T6" fmla="*/ 1 w 30"/>
                  <a:gd name="T7" fmla="*/ 20 h 35"/>
                  <a:gd name="T8" fmla="*/ 0 w 30"/>
                  <a:gd name="T9" fmla="*/ 21 h 35"/>
                  <a:gd name="T10" fmla="*/ 0 w 30"/>
                  <a:gd name="T11" fmla="*/ 20 h 35"/>
                  <a:gd name="T12" fmla="*/ 12 w 30"/>
                  <a:gd name="T13" fmla="*/ 0 h 35"/>
                  <a:gd name="T14" fmla="*/ 15 w 30"/>
                  <a:gd name="T15" fmla="*/ 0 h 35"/>
                  <a:gd name="T16" fmla="*/ 25 w 30"/>
                  <a:gd name="T17" fmla="*/ 9 h 35"/>
                  <a:gd name="T18" fmla="*/ 30 w 30"/>
                  <a:gd name="T19" fmla="*/ 25 h 35"/>
                  <a:gd name="T20" fmla="*/ 27 w 30"/>
                  <a:gd name="T21" fmla="*/ 32 h 35"/>
                  <a:gd name="T22" fmla="*/ 17 w 30"/>
                  <a:gd name="T23" fmla="*/ 35 h 35"/>
                  <a:gd name="T24" fmla="*/ 16 w 30"/>
                  <a:gd name="T25" fmla="*/ 35 h 35"/>
                  <a:gd name="T26" fmla="*/ 0 w 30"/>
                  <a:gd name="T27" fmla="*/ 21 h 35"/>
                  <a:gd name="T28" fmla="*/ 17 w 30"/>
                  <a:gd name="T29" fmla="*/ 32 h 35"/>
                  <a:gd name="T30" fmla="*/ 25 w 30"/>
                  <a:gd name="T31" fmla="*/ 30 h 35"/>
                  <a:gd name="T32" fmla="*/ 27 w 30"/>
                  <a:gd name="T33" fmla="*/ 25 h 35"/>
                  <a:gd name="T34" fmla="*/ 23 w 30"/>
                  <a:gd name="T35" fmla="*/ 11 h 35"/>
                  <a:gd name="T36" fmla="*/ 15 w 30"/>
                  <a:gd name="T37" fmla="*/ 3 h 35"/>
                  <a:gd name="T38" fmla="*/ 14 w 30"/>
                  <a:gd name="T39" fmla="*/ 3 h 35"/>
                  <a:gd name="T40" fmla="*/ 5 w 30"/>
                  <a:gd name="T41" fmla="*/ 13 h 35"/>
                  <a:gd name="T42" fmla="*/ 3 w 30"/>
                  <a:gd name="T43" fmla="*/ 20 h 35"/>
                  <a:gd name="T44" fmla="*/ 17 w 30"/>
                  <a:gd name="T4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35">
                    <a:moveTo>
                      <a:pt x="0" y="21"/>
                    </a:moveTo>
                    <a:cubicBezTo>
                      <a:pt x="1" y="20"/>
                      <a:pt x="1" y="20"/>
                      <a:pt x="1" y="20"/>
                    </a:cubicBezTo>
                    <a:cubicBezTo>
                      <a:pt x="3" y="20"/>
                      <a:pt x="3" y="20"/>
                      <a:pt x="3" y="20"/>
                    </a:cubicBezTo>
                    <a:cubicBezTo>
                      <a:pt x="1" y="20"/>
                      <a:pt x="1" y="20"/>
                      <a:pt x="1" y="20"/>
                    </a:cubicBezTo>
                    <a:cubicBezTo>
                      <a:pt x="0" y="21"/>
                      <a:pt x="0" y="21"/>
                      <a:pt x="0" y="21"/>
                    </a:cubicBezTo>
                    <a:cubicBezTo>
                      <a:pt x="0" y="20"/>
                      <a:pt x="0" y="20"/>
                      <a:pt x="0" y="20"/>
                    </a:cubicBezTo>
                    <a:cubicBezTo>
                      <a:pt x="0" y="20"/>
                      <a:pt x="1" y="5"/>
                      <a:pt x="12" y="0"/>
                    </a:cubicBezTo>
                    <a:cubicBezTo>
                      <a:pt x="13" y="0"/>
                      <a:pt x="14" y="0"/>
                      <a:pt x="15" y="0"/>
                    </a:cubicBezTo>
                    <a:cubicBezTo>
                      <a:pt x="19" y="0"/>
                      <a:pt x="23" y="4"/>
                      <a:pt x="25" y="9"/>
                    </a:cubicBezTo>
                    <a:cubicBezTo>
                      <a:pt x="28" y="14"/>
                      <a:pt x="30" y="21"/>
                      <a:pt x="30" y="25"/>
                    </a:cubicBezTo>
                    <a:cubicBezTo>
                      <a:pt x="30" y="28"/>
                      <a:pt x="29" y="31"/>
                      <a:pt x="27" y="32"/>
                    </a:cubicBezTo>
                    <a:cubicBezTo>
                      <a:pt x="24" y="34"/>
                      <a:pt x="20" y="35"/>
                      <a:pt x="17" y="35"/>
                    </a:cubicBezTo>
                    <a:cubicBezTo>
                      <a:pt x="16" y="35"/>
                      <a:pt x="16" y="35"/>
                      <a:pt x="16" y="35"/>
                    </a:cubicBezTo>
                    <a:cubicBezTo>
                      <a:pt x="10" y="35"/>
                      <a:pt x="3" y="31"/>
                      <a:pt x="0" y="21"/>
                    </a:cubicBezTo>
                    <a:close/>
                    <a:moveTo>
                      <a:pt x="17" y="32"/>
                    </a:moveTo>
                    <a:cubicBezTo>
                      <a:pt x="20" y="32"/>
                      <a:pt x="23" y="31"/>
                      <a:pt x="25" y="30"/>
                    </a:cubicBezTo>
                    <a:cubicBezTo>
                      <a:pt x="26" y="29"/>
                      <a:pt x="27" y="28"/>
                      <a:pt x="27" y="25"/>
                    </a:cubicBezTo>
                    <a:cubicBezTo>
                      <a:pt x="27" y="21"/>
                      <a:pt x="25" y="15"/>
                      <a:pt x="23" y="11"/>
                    </a:cubicBezTo>
                    <a:cubicBezTo>
                      <a:pt x="20" y="6"/>
                      <a:pt x="17" y="3"/>
                      <a:pt x="15" y="3"/>
                    </a:cubicBezTo>
                    <a:cubicBezTo>
                      <a:pt x="14" y="3"/>
                      <a:pt x="14" y="3"/>
                      <a:pt x="14" y="3"/>
                    </a:cubicBezTo>
                    <a:cubicBezTo>
                      <a:pt x="9" y="5"/>
                      <a:pt x="6" y="9"/>
                      <a:pt x="5" y="13"/>
                    </a:cubicBezTo>
                    <a:cubicBezTo>
                      <a:pt x="4" y="16"/>
                      <a:pt x="3" y="19"/>
                      <a:pt x="3" y="20"/>
                    </a:cubicBezTo>
                    <a:cubicBezTo>
                      <a:pt x="6" y="30"/>
                      <a:pt x="11" y="32"/>
                      <a:pt x="17" y="32"/>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3" name="Freeform 165"/>
              <p:cNvSpPr/>
              <p:nvPr/>
            </p:nvSpPr>
            <p:spPr bwMode="auto">
              <a:xfrm>
                <a:off x="4395" y="1599"/>
                <a:ext cx="106" cy="254"/>
              </a:xfrm>
              <a:custGeom>
                <a:avLst/>
                <a:gdLst>
                  <a:gd name="T0" fmla="*/ 0 w 45"/>
                  <a:gd name="T1" fmla="*/ 106 h 107"/>
                  <a:gd name="T2" fmla="*/ 0 w 45"/>
                  <a:gd name="T3" fmla="*/ 104 h 107"/>
                  <a:gd name="T4" fmla="*/ 32 w 45"/>
                  <a:gd name="T5" fmla="*/ 39 h 107"/>
                  <a:gd name="T6" fmla="*/ 42 w 45"/>
                  <a:gd name="T7" fmla="*/ 1 h 107"/>
                  <a:gd name="T8" fmla="*/ 44 w 45"/>
                  <a:gd name="T9" fmla="*/ 0 h 107"/>
                  <a:gd name="T10" fmla="*/ 45 w 45"/>
                  <a:gd name="T11" fmla="*/ 2 h 107"/>
                  <a:gd name="T12" fmla="*/ 3 w 45"/>
                  <a:gd name="T13" fmla="*/ 106 h 107"/>
                  <a:gd name="T14" fmla="*/ 1 w 45"/>
                  <a:gd name="T15" fmla="*/ 107 h 107"/>
                  <a:gd name="T16" fmla="*/ 0 w 45"/>
                  <a:gd name="T17"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7">
                    <a:moveTo>
                      <a:pt x="0" y="106"/>
                    </a:moveTo>
                    <a:cubicBezTo>
                      <a:pt x="0" y="106"/>
                      <a:pt x="0" y="105"/>
                      <a:pt x="0" y="104"/>
                    </a:cubicBezTo>
                    <a:cubicBezTo>
                      <a:pt x="15" y="86"/>
                      <a:pt x="25" y="61"/>
                      <a:pt x="32" y="39"/>
                    </a:cubicBezTo>
                    <a:cubicBezTo>
                      <a:pt x="39" y="18"/>
                      <a:pt x="42" y="1"/>
                      <a:pt x="42" y="1"/>
                    </a:cubicBezTo>
                    <a:cubicBezTo>
                      <a:pt x="42" y="0"/>
                      <a:pt x="43" y="0"/>
                      <a:pt x="44" y="0"/>
                    </a:cubicBezTo>
                    <a:cubicBezTo>
                      <a:pt x="44" y="0"/>
                      <a:pt x="45" y="1"/>
                      <a:pt x="45" y="2"/>
                    </a:cubicBezTo>
                    <a:cubicBezTo>
                      <a:pt x="45" y="2"/>
                      <a:pt x="33" y="70"/>
                      <a:pt x="3" y="106"/>
                    </a:cubicBezTo>
                    <a:cubicBezTo>
                      <a:pt x="2" y="107"/>
                      <a:pt x="2" y="107"/>
                      <a:pt x="1" y="107"/>
                    </a:cubicBezTo>
                    <a:lnTo>
                      <a:pt x="0" y="106"/>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4" name="Freeform 166"/>
              <p:cNvSpPr/>
              <p:nvPr/>
            </p:nvSpPr>
            <p:spPr bwMode="auto">
              <a:xfrm>
                <a:off x="4445" y="1599"/>
                <a:ext cx="68" cy="270"/>
              </a:xfrm>
              <a:custGeom>
                <a:avLst/>
                <a:gdLst>
                  <a:gd name="T0" fmla="*/ 1 w 29"/>
                  <a:gd name="T1" fmla="*/ 114 h 114"/>
                  <a:gd name="T2" fmla="*/ 0 w 29"/>
                  <a:gd name="T3" fmla="*/ 112 h 114"/>
                  <a:gd name="T4" fmla="*/ 26 w 29"/>
                  <a:gd name="T5" fmla="*/ 1 h 114"/>
                  <a:gd name="T6" fmla="*/ 27 w 29"/>
                  <a:gd name="T7" fmla="*/ 0 h 114"/>
                  <a:gd name="T8" fmla="*/ 29 w 29"/>
                  <a:gd name="T9" fmla="*/ 2 h 114"/>
                  <a:gd name="T10" fmla="*/ 3 w 29"/>
                  <a:gd name="T11" fmla="*/ 113 h 114"/>
                  <a:gd name="T12" fmla="*/ 1 w 29"/>
                  <a:gd name="T13" fmla="*/ 114 h 114"/>
                </a:gdLst>
                <a:ahLst/>
                <a:cxnLst>
                  <a:cxn ang="0">
                    <a:pos x="T0" y="T1"/>
                  </a:cxn>
                  <a:cxn ang="0">
                    <a:pos x="T2" y="T3"/>
                  </a:cxn>
                  <a:cxn ang="0">
                    <a:pos x="T4" y="T5"/>
                  </a:cxn>
                  <a:cxn ang="0">
                    <a:pos x="T6" y="T7"/>
                  </a:cxn>
                  <a:cxn ang="0">
                    <a:pos x="T8" y="T9"/>
                  </a:cxn>
                  <a:cxn ang="0">
                    <a:pos x="T10" y="T11"/>
                  </a:cxn>
                  <a:cxn ang="0">
                    <a:pos x="T12" y="T13"/>
                  </a:cxn>
                </a:cxnLst>
                <a:rect l="0" t="0" r="r" b="b"/>
                <a:pathLst>
                  <a:path w="28" h="114">
                    <a:moveTo>
                      <a:pt x="1" y="114"/>
                    </a:moveTo>
                    <a:cubicBezTo>
                      <a:pt x="0" y="113"/>
                      <a:pt x="0" y="113"/>
                      <a:pt x="0" y="112"/>
                    </a:cubicBezTo>
                    <a:cubicBezTo>
                      <a:pt x="20" y="72"/>
                      <a:pt x="26" y="1"/>
                      <a:pt x="26" y="1"/>
                    </a:cubicBezTo>
                    <a:cubicBezTo>
                      <a:pt x="26" y="1"/>
                      <a:pt x="26" y="0"/>
                      <a:pt x="27" y="0"/>
                    </a:cubicBezTo>
                    <a:cubicBezTo>
                      <a:pt x="28" y="0"/>
                      <a:pt x="29" y="1"/>
                      <a:pt x="29" y="2"/>
                    </a:cubicBezTo>
                    <a:cubicBezTo>
                      <a:pt x="29" y="2"/>
                      <a:pt x="23" y="73"/>
                      <a:pt x="3" y="113"/>
                    </a:cubicBezTo>
                    <a:cubicBezTo>
                      <a:pt x="2" y="114"/>
                      <a:pt x="2" y="114"/>
                      <a:pt x="1" y="11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5" name="Freeform 167"/>
              <p:cNvSpPr/>
              <p:nvPr/>
            </p:nvSpPr>
            <p:spPr bwMode="auto">
              <a:xfrm>
                <a:off x="4513" y="1599"/>
                <a:ext cx="17" cy="284"/>
              </a:xfrm>
              <a:custGeom>
                <a:avLst/>
                <a:gdLst>
                  <a:gd name="T0" fmla="*/ 4 w 7"/>
                  <a:gd name="T1" fmla="*/ 118 h 120"/>
                  <a:gd name="T2" fmla="*/ 0 w 7"/>
                  <a:gd name="T3" fmla="*/ 63 h 120"/>
                  <a:gd name="T4" fmla="*/ 2 w 7"/>
                  <a:gd name="T5" fmla="*/ 1 h 120"/>
                  <a:gd name="T6" fmla="*/ 4 w 7"/>
                  <a:gd name="T7" fmla="*/ 0 h 120"/>
                  <a:gd name="T8" fmla="*/ 5 w 7"/>
                  <a:gd name="T9" fmla="*/ 2 h 120"/>
                  <a:gd name="T10" fmla="*/ 3 w 7"/>
                  <a:gd name="T11" fmla="*/ 63 h 120"/>
                  <a:gd name="T12" fmla="*/ 7 w 7"/>
                  <a:gd name="T13" fmla="*/ 118 h 120"/>
                  <a:gd name="T14" fmla="*/ 6 w 7"/>
                  <a:gd name="T15" fmla="*/ 119 h 120"/>
                  <a:gd name="T16" fmla="*/ 6 w 7"/>
                  <a:gd name="T17" fmla="*/ 120 h 120"/>
                  <a:gd name="T18" fmla="*/ 4 w 7"/>
                  <a:gd name="T19"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20">
                    <a:moveTo>
                      <a:pt x="4" y="118"/>
                    </a:moveTo>
                    <a:cubicBezTo>
                      <a:pt x="1" y="105"/>
                      <a:pt x="0" y="84"/>
                      <a:pt x="0" y="63"/>
                    </a:cubicBezTo>
                    <a:cubicBezTo>
                      <a:pt x="0" y="32"/>
                      <a:pt x="2" y="1"/>
                      <a:pt x="2" y="1"/>
                    </a:cubicBezTo>
                    <a:cubicBezTo>
                      <a:pt x="2" y="1"/>
                      <a:pt x="3" y="0"/>
                      <a:pt x="4" y="0"/>
                    </a:cubicBezTo>
                    <a:cubicBezTo>
                      <a:pt x="5" y="0"/>
                      <a:pt x="5" y="1"/>
                      <a:pt x="5" y="2"/>
                    </a:cubicBezTo>
                    <a:cubicBezTo>
                      <a:pt x="5" y="2"/>
                      <a:pt x="3" y="32"/>
                      <a:pt x="3" y="63"/>
                    </a:cubicBezTo>
                    <a:cubicBezTo>
                      <a:pt x="3" y="84"/>
                      <a:pt x="4" y="105"/>
                      <a:pt x="7" y="118"/>
                    </a:cubicBezTo>
                    <a:cubicBezTo>
                      <a:pt x="7" y="118"/>
                      <a:pt x="7" y="119"/>
                      <a:pt x="6" y="119"/>
                    </a:cubicBezTo>
                    <a:cubicBezTo>
                      <a:pt x="6" y="120"/>
                      <a:pt x="6" y="120"/>
                      <a:pt x="6" y="120"/>
                    </a:cubicBezTo>
                    <a:cubicBezTo>
                      <a:pt x="5" y="120"/>
                      <a:pt x="5" y="119"/>
                      <a:pt x="4" y="11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6" name="Freeform 168"/>
              <p:cNvSpPr/>
              <p:nvPr/>
            </p:nvSpPr>
            <p:spPr bwMode="auto">
              <a:xfrm>
                <a:off x="4532" y="1602"/>
                <a:ext cx="64" cy="274"/>
              </a:xfrm>
              <a:custGeom>
                <a:avLst/>
                <a:gdLst>
                  <a:gd name="T0" fmla="*/ 25 w 27"/>
                  <a:gd name="T1" fmla="*/ 115 h 116"/>
                  <a:gd name="T2" fmla="*/ 5 w 27"/>
                  <a:gd name="T3" fmla="*/ 51 h 116"/>
                  <a:gd name="T4" fmla="*/ 0 w 27"/>
                  <a:gd name="T5" fmla="*/ 1 h 116"/>
                  <a:gd name="T6" fmla="*/ 1 w 27"/>
                  <a:gd name="T7" fmla="*/ 0 h 116"/>
                  <a:gd name="T8" fmla="*/ 3 w 27"/>
                  <a:gd name="T9" fmla="*/ 1 h 116"/>
                  <a:gd name="T10" fmla="*/ 8 w 27"/>
                  <a:gd name="T11" fmla="*/ 51 h 116"/>
                  <a:gd name="T12" fmla="*/ 27 w 27"/>
                  <a:gd name="T13" fmla="*/ 113 h 116"/>
                  <a:gd name="T14" fmla="*/ 27 w 27"/>
                  <a:gd name="T15" fmla="*/ 115 h 116"/>
                  <a:gd name="T16" fmla="*/ 26 w 27"/>
                  <a:gd name="T17" fmla="*/ 116 h 116"/>
                  <a:gd name="T18" fmla="*/ 25 w 27"/>
                  <a:gd name="T19" fmla="*/ 1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15">
                    <a:moveTo>
                      <a:pt x="25" y="115"/>
                    </a:moveTo>
                    <a:cubicBezTo>
                      <a:pt x="15" y="106"/>
                      <a:pt x="9" y="78"/>
                      <a:pt x="5" y="51"/>
                    </a:cubicBezTo>
                    <a:cubicBezTo>
                      <a:pt x="1" y="25"/>
                      <a:pt x="0" y="1"/>
                      <a:pt x="0" y="1"/>
                    </a:cubicBezTo>
                    <a:cubicBezTo>
                      <a:pt x="0" y="1"/>
                      <a:pt x="0" y="0"/>
                      <a:pt x="1" y="0"/>
                    </a:cubicBezTo>
                    <a:cubicBezTo>
                      <a:pt x="2" y="0"/>
                      <a:pt x="3" y="0"/>
                      <a:pt x="3" y="1"/>
                    </a:cubicBezTo>
                    <a:cubicBezTo>
                      <a:pt x="3" y="1"/>
                      <a:pt x="4" y="25"/>
                      <a:pt x="8" y="51"/>
                    </a:cubicBezTo>
                    <a:cubicBezTo>
                      <a:pt x="12" y="77"/>
                      <a:pt x="18" y="105"/>
                      <a:pt x="27" y="113"/>
                    </a:cubicBezTo>
                    <a:cubicBezTo>
                      <a:pt x="27" y="114"/>
                      <a:pt x="27" y="115"/>
                      <a:pt x="27" y="115"/>
                    </a:cubicBezTo>
                    <a:cubicBezTo>
                      <a:pt x="27" y="116"/>
                      <a:pt x="26" y="116"/>
                      <a:pt x="26" y="116"/>
                    </a:cubicBezTo>
                    <a:cubicBezTo>
                      <a:pt x="25" y="116"/>
                      <a:pt x="25" y="116"/>
                      <a:pt x="25" y="11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7" name="Freeform 169"/>
              <p:cNvSpPr/>
              <p:nvPr/>
            </p:nvSpPr>
            <p:spPr bwMode="auto">
              <a:xfrm>
                <a:off x="4544" y="1597"/>
                <a:ext cx="113" cy="260"/>
              </a:xfrm>
              <a:custGeom>
                <a:avLst/>
                <a:gdLst>
                  <a:gd name="T0" fmla="*/ 45 w 48"/>
                  <a:gd name="T1" fmla="*/ 109 h 110"/>
                  <a:gd name="T2" fmla="*/ 0 w 48"/>
                  <a:gd name="T3" fmla="*/ 2 h 110"/>
                  <a:gd name="T4" fmla="*/ 1 w 48"/>
                  <a:gd name="T5" fmla="*/ 0 h 110"/>
                  <a:gd name="T6" fmla="*/ 3 w 48"/>
                  <a:gd name="T7" fmla="*/ 1 h 110"/>
                  <a:gd name="T8" fmla="*/ 13 w 48"/>
                  <a:gd name="T9" fmla="*/ 41 h 110"/>
                  <a:gd name="T10" fmla="*/ 48 w 48"/>
                  <a:gd name="T11" fmla="*/ 107 h 110"/>
                  <a:gd name="T12" fmla="*/ 48 w 48"/>
                  <a:gd name="T13" fmla="*/ 109 h 110"/>
                  <a:gd name="T14" fmla="*/ 47 w 48"/>
                  <a:gd name="T15" fmla="*/ 110 h 110"/>
                  <a:gd name="T16" fmla="*/ 45 w 48"/>
                  <a:gd name="T17"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10">
                    <a:moveTo>
                      <a:pt x="45" y="109"/>
                    </a:moveTo>
                    <a:cubicBezTo>
                      <a:pt x="11" y="73"/>
                      <a:pt x="0" y="2"/>
                      <a:pt x="0" y="2"/>
                    </a:cubicBezTo>
                    <a:cubicBezTo>
                      <a:pt x="0" y="1"/>
                      <a:pt x="0" y="0"/>
                      <a:pt x="1" y="0"/>
                    </a:cubicBezTo>
                    <a:cubicBezTo>
                      <a:pt x="2" y="0"/>
                      <a:pt x="3" y="1"/>
                      <a:pt x="3" y="1"/>
                    </a:cubicBezTo>
                    <a:cubicBezTo>
                      <a:pt x="3" y="2"/>
                      <a:pt x="6" y="19"/>
                      <a:pt x="13" y="41"/>
                    </a:cubicBezTo>
                    <a:cubicBezTo>
                      <a:pt x="20" y="63"/>
                      <a:pt x="31" y="90"/>
                      <a:pt x="48" y="107"/>
                    </a:cubicBezTo>
                    <a:cubicBezTo>
                      <a:pt x="48" y="108"/>
                      <a:pt x="48" y="109"/>
                      <a:pt x="48" y="109"/>
                    </a:cubicBezTo>
                    <a:cubicBezTo>
                      <a:pt x="47" y="110"/>
                      <a:pt x="47" y="110"/>
                      <a:pt x="47" y="110"/>
                    </a:cubicBezTo>
                    <a:cubicBezTo>
                      <a:pt x="46" y="110"/>
                      <a:pt x="46" y="110"/>
                      <a:pt x="45" y="10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8" name="Freeform 170"/>
              <p:cNvSpPr/>
              <p:nvPr/>
            </p:nvSpPr>
            <p:spPr bwMode="auto">
              <a:xfrm>
                <a:off x="2895" y="1533"/>
                <a:ext cx="336" cy="163"/>
              </a:xfrm>
              <a:custGeom>
                <a:avLst/>
                <a:gdLst>
                  <a:gd name="T0" fmla="*/ 140 w 142"/>
                  <a:gd name="T1" fmla="*/ 35 h 69"/>
                  <a:gd name="T2" fmla="*/ 30 w 142"/>
                  <a:gd name="T3" fmla="*/ 19 h 69"/>
                  <a:gd name="T4" fmla="*/ 28 w 142"/>
                  <a:gd name="T5" fmla="*/ 3 h 69"/>
                  <a:gd name="T6" fmla="*/ 23 w 142"/>
                  <a:gd name="T7" fmla="*/ 11 h 69"/>
                  <a:gd name="T8" fmla="*/ 11 w 142"/>
                  <a:gd name="T9" fmla="*/ 3 h 69"/>
                  <a:gd name="T10" fmla="*/ 16 w 142"/>
                  <a:gd name="T11" fmla="*/ 16 h 69"/>
                  <a:gd name="T12" fmla="*/ 2 w 142"/>
                  <a:gd name="T13" fmla="*/ 14 h 69"/>
                  <a:gd name="T14" fmla="*/ 14 w 142"/>
                  <a:gd name="T15" fmla="*/ 22 h 69"/>
                  <a:gd name="T16" fmla="*/ 4 w 142"/>
                  <a:gd name="T17" fmla="*/ 27 h 69"/>
                  <a:gd name="T18" fmla="*/ 15 w 142"/>
                  <a:gd name="T19" fmla="*/ 28 h 69"/>
                  <a:gd name="T20" fmla="*/ 12 w 142"/>
                  <a:gd name="T21" fmla="*/ 36 h 69"/>
                  <a:gd name="T22" fmla="*/ 24 w 142"/>
                  <a:gd name="T23" fmla="*/ 30 h 69"/>
                  <a:gd name="T24" fmla="*/ 142 w 142"/>
                  <a:gd name="T25" fmla="*/ 41 h 69"/>
                  <a:gd name="T26" fmla="*/ 140 w 142"/>
                  <a:gd name="T27" fmla="*/ 3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69">
                    <a:moveTo>
                      <a:pt x="140" y="35"/>
                    </a:moveTo>
                    <a:cubicBezTo>
                      <a:pt x="140" y="35"/>
                      <a:pt x="80" y="60"/>
                      <a:pt x="30" y="19"/>
                    </a:cubicBezTo>
                    <a:cubicBezTo>
                      <a:pt x="30" y="19"/>
                      <a:pt x="35" y="6"/>
                      <a:pt x="28" y="3"/>
                    </a:cubicBezTo>
                    <a:cubicBezTo>
                      <a:pt x="23" y="2"/>
                      <a:pt x="23" y="11"/>
                      <a:pt x="23" y="11"/>
                    </a:cubicBezTo>
                    <a:cubicBezTo>
                      <a:pt x="23" y="11"/>
                      <a:pt x="15" y="0"/>
                      <a:pt x="11" y="3"/>
                    </a:cubicBezTo>
                    <a:cubicBezTo>
                      <a:pt x="6" y="7"/>
                      <a:pt x="16" y="16"/>
                      <a:pt x="16" y="16"/>
                    </a:cubicBezTo>
                    <a:cubicBezTo>
                      <a:pt x="16" y="16"/>
                      <a:pt x="5" y="9"/>
                      <a:pt x="2" y="14"/>
                    </a:cubicBezTo>
                    <a:cubicBezTo>
                      <a:pt x="0" y="18"/>
                      <a:pt x="14" y="22"/>
                      <a:pt x="14" y="22"/>
                    </a:cubicBezTo>
                    <a:cubicBezTo>
                      <a:pt x="14" y="22"/>
                      <a:pt x="1" y="22"/>
                      <a:pt x="4" y="27"/>
                    </a:cubicBezTo>
                    <a:cubicBezTo>
                      <a:pt x="8" y="32"/>
                      <a:pt x="15" y="28"/>
                      <a:pt x="15" y="28"/>
                    </a:cubicBezTo>
                    <a:cubicBezTo>
                      <a:pt x="15" y="28"/>
                      <a:pt x="8" y="33"/>
                      <a:pt x="12" y="36"/>
                    </a:cubicBezTo>
                    <a:cubicBezTo>
                      <a:pt x="17" y="39"/>
                      <a:pt x="24" y="30"/>
                      <a:pt x="24" y="30"/>
                    </a:cubicBezTo>
                    <a:cubicBezTo>
                      <a:pt x="24" y="30"/>
                      <a:pt x="73" y="69"/>
                      <a:pt x="142" y="41"/>
                    </a:cubicBezTo>
                    <a:lnTo>
                      <a:pt x="140" y="35"/>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9" name="Freeform 171"/>
              <p:cNvSpPr>
                <a:spLocks noEditPoints="1"/>
              </p:cNvSpPr>
              <p:nvPr/>
            </p:nvSpPr>
            <p:spPr bwMode="auto">
              <a:xfrm>
                <a:off x="2897" y="1536"/>
                <a:ext cx="338" cy="123"/>
              </a:xfrm>
              <a:custGeom>
                <a:avLst/>
                <a:gdLst>
                  <a:gd name="T0" fmla="*/ 13 w 143"/>
                  <a:gd name="T1" fmla="*/ 37 h 52"/>
                  <a:gd name="T2" fmla="*/ 9 w 143"/>
                  <a:gd name="T3" fmla="*/ 33 h 52"/>
                  <a:gd name="T4" fmla="*/ 8 w 143"/>
                  <a:gd name="T5" fmla="*/ 30 h 52"/>
                  <a:gd name="T6" fmla="*/ 1 w 143"/>
                  <a:gd name="T7" fmla="*/ 25 h 52"/>
                  <a:gd name="T8" fmla="*/ 6 w 143"/>
                  <a:gd name="T9" fmla="*/ 20 h 52"/>
                  <a:gd name="T10" fmla="*/ 0 w 143"/>
                  <a:gd name="T11" fmla="*/ 12 h 52"/>
                  <a:gd name="T12" fmla="*/ 9 w 143"/>
                  <a:gd name="T13" fmla="*/ 10 h 52"/>
                  <a:gd name="T14" fmla="*/ 9 w 143"/>
                  <a:gd name="T15" fmla="*/ 1 h 52"/>
                  <a:gd name="T16" fmla="*/ 21 w 143"/>
                  <a:gd name="T17" fmla="*/ 6 h 52"/>
                  <a:gd name="T18" fmla="*/ 26 w 143"/>
                  <a:gd name="T19" fmla="*/ 1 h 52"/>
                  <a:gd name="T20" fmla="*/ 32 w 143"/>
                  <a:gd name="T21" fmla="*/ 9 h 52"/>
                  <a:gd name="T22" fmla="*/ 96 w 143"/>
                  <a:gd name="T23" fmla="*/ 40 h 52"/>
                  <a:gd name="T24" fmla="*/ 140 w 143"/>
                  <a:gd name="T25" fmla="*/ 32 h 52"/>
                  <a:gd name="T26" fmla="*/ 142 w 143"/>
                  <a:gd name="T27" fmla="*/ 39 h 52"/>
                  <a:gd name="T28" fmla="*/ 91 w 143"/>
                  <a:gd name="T29" fmla="*/ 52 h 52"/>
                  <a:gd name="T30" fmla="*/ 24 w 143"/>
                  <a:gd name="T31" fmla="*/ 28 h 52"/>
                  <a:gd name="T32" fmla="*/ 91 w 143"/>
                  <a:gd name="T33" fmla="*/ 49 h 52"/>
                  <a:gd name="T34" fmla="*/ 138 w 143"/>
                  <a:gd name="T35" fmla="*/ 36 h 52"/>
                  <a:gd name="T36" fmla="*/ 28 w 143"/>
                  <a:gd name="T37" fmla="*/ 19 h 52"/>
                  <a:gd name="T38" fmla="*/ 29 w 143"/>
                  <a:gd name="T39" fmla="*/ 9 h 52"/>
                  <a:gd name="T40" fmla="*/ 26 w 143"/>
                  <a:gd name="T41" fmla="*/ 4 h 52"/>
                  <a:gd name="T42" fmla="*/ 23 w 143"/>
                  <a:gd name="T43" fmla="*/ 10 h 52"/>
                  <a:gd name="T44" fmla="*/ 20 w 143"/>
                  <a:gd name="T45" fmla="*/ 11 h 52"/>
                  <a:gd name="T46" fmla="*/ 12 w 143"/>
                  <a:gd name="T47" fmla="*/ 3 h 52"/>
                  <a:gd name="T48" fmla="*/ 10 w 143"/>
                  <a:gd name="T49" fmla="*/ 5 h 52"/>
                  <a:gd name="T50" fmla="*/ 16 w 143"/>
                  <a:gd name="T51" fmla="*/ 14 h 52"/>
                  <a:gd name="T52" fmla="*/ 14 w 143"/>
                  <a:gd name="T53" fmla="*/ 16 h 52"/>
                  <a:gd name="T54" fmla="*/ 5 w 143"/>
                  <a:gd name="T55" fmla="*/ 12 h 52"/>
                  <a:gd name="T56" fmla="*/ 3 w 143"/>
                  <a:gd name="T57" fmla="*/ 14 h 52"/>
                  <a:gd name="T58" fmla="*/ 13 w 143"/>
                  <a:gd name="T59" fmla="*/ 20 h 52"/>
                  <a:gd name="T60" fmla="*/ 13 w 143"/>
                  <a:gd name="T61" fmla="*/ 23 h 52"/>
                  <a:gd name="T62" fmla="*/ 4 w 143"/>
                  <a:gd name="T63" fmla="*/ 25 h 52"/>
                  <a:gd name="T64" fmla="*/ 8 w 143"/>
                  <a:gd name="T65" fmla="*/ 27 h 52"/>
                  <a:gd name="T66" fmla="*/ 15 w 143"/>
                  <a:gd name="T67" fmla="*/ 26 h 52"/>
                  <a:gd name="T68" fmla="*/ 13 w 143"/>
                  <a:gd name="T69" fmla="*/ 30 h 52"/>
                  <a:gd name="T70" fmla="*/ 12 w 143"/>
                  <a:gd name="T71" fmla="*/ 34 h 52"/>
                  <a:gd name="T72" fmla="*/ 19 w 143"/>
                  <a:gd name="T73" fmla="*/ 31 h 52"/>
                  <a:gd name="T74" fmla="*/ 23 w 143"/>
                  <a:gd name="T75" fmla="*/ 27 h 52"/>
                  <a:gd name="T76" fmla="*/ 138 w 143"/>
                  <a:gd name="T77" fmla="*/ 34 h 52"/>
                  <a:gd name="T78" fmla="*/ 138 w 143"/>
                  <a:gd name="T79"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52">
                    <a:moveTo>
                      <a:pt x="23" y="31"/>
                    </a:moveTo>
                    <a:cubicBezTo>
                      <a:pt x="21" y="33"/>
                      <a:pt x="17" y="37"/>
                      <a:pt x="13" y="37"/>
                    </a:cubicBezTo>
                    <a:cubicBezTo>
                      <a:pt x="12" y="37"/>
                      <a:pt x="11" y="37"/>
                      <a:pt x="11" y="36"/>
                    </a:cubicBezTo>
                    <a:cubicBezTo>
                      <a:pt x="9" y="35"/>
                      <a:pt x="9" y="34"/>
                      <a:pt x="9" y="33"/>
                    </a:cubicBezTo>
                    <a:cubicBezTo>
                      <a:pt x="9" y="32"/>
                      <a:pt x="9" y="31"/>
                      <a:pt x="9" y="30"/>
                    </a:cubicBezTo>
                    <a:cubicBezTo>
                      <a:pt x="9" y="30"/>
                      <a:pt x="8" y="30"/>
                      <a:pt x="8" y="30"/>
                    </a:cubicBezTo>
                    <a:cubicBezTo>
                      <a:pt x="6" y="30"/>
                      <a:pt x="3" y="29"/>
                      <a:pt x="2" y="27"/>
                    </a:cubicBezTo>
                    <a:cubicBezTo>
                      <a:pt x="1" y="26"/>
                      <a:pt x="1" y="26"/>
                      <a:pt x="1" y="25"/>
                    </a:cubicBezTo>
                    <a:cubicBezTo>
                      <a:pt x="1" y="22"/>
                      <a:pt x="4" y="21"/>
                      <a:pt x="6" y="20"/>
                    </a:cubicBezTo>
                    <a:cubicBezTo>
                      <a:pt x="6" y="20"/>
                      <a:pt x="6" y="20"/>
                      <a:pt x="6" y="20"/>
                    </a:cubicBezTo>
                    <a:cubicBezTo>
                      <a:pt x="3" y="19"/>
                      <a:pt x="0" y="17"/>
                      <a:pt x="0" y="14"/>
                    </a:cubicBezTo>
                    <a:cubicBezTo>
                      <a:pt x="0" y="13"/>
                      <a:pt x="0" y="12"/>
                      <a:pt x="0" y="12"/>
                    </a:cubicBezTo>
                    <a:cubicBezTo>
                      <a:pt x="1" y="10"/>
                      <a:pt x="3" y="9"/>
                      <a:pt x="5" y="9"/>
                    </a:cubicBezTo>
                    <a:cubicBezTo>
                      <a:pt x="6" y="9"/>
                      <a:pt x="8" y="10"/>
                      <a:pt x="9" y="10"/>
                    </a:cubicBezTo>
                    <a:cubicBezTo>
                      <a:pt x="8" y="9"/>
                      <a:pt x="7" y="7"/>
                      <a:pt x="7" y="5"/>
                    </a:cubicBezTo>
                    <a:cubicBezTo>
                      <a:pt x="7" y="3"/>
                      <a:pt x="7" y="2"/>
                      <a:pt x="9" y="1"/>
                    </a:cubicBezTo>
                    <a:cubicBezTo>
                      <a:pt x="9" y="0"/>
                      <a:pt x="11" y="0"/>
                      <a:pt x="12" y="0"/>
                    </a:cubicBezTo>
                    <a:cubicBezTo>
                      <a:pt x="15" y="0"/>
                      <a:pt x="19" y="4"/>
                      <a:pt x="21" y="6"/>
                    </a:cubicBezTo>
                    <a:cubicBezTo>
                      <a:pt x="21" y="6"/>
                      <a:pt x="21" y="6"/>
                      <a:pt x="21" y="6"/>
                    </a:cubicBezTo>
                    <a:cubicBezTo>
                      <a:pt x="21" y="4"/>
                      <a:pt x="23" y="1"/>
                      <a:pt x="26" y="1"/>
                    </a:cubicBezTo>
                    <a:cubicBezTo>
                      <a:pt x="26" y="1"/>
                      <a:pt x="27" y="1"/>
                      <a:pt x="28" y="1"/>
                    </a:cubicBezTo>
                    <a:cubicBezTo>
                      <a:pt x="31" y="2"/>
                      <a:pt x="32" y="6"/>
                      <a:pt x="32" y="9"/>
                    </a:cubicBezTo>
                    <a:cubicBezTo>
                      <a:pt x="32" y="13"/>
                      <a:pt x="32" y="16"/>
                      <a:pt x="31" y="17"/>
                    </a:cubicBezTo>
                    <a:cubicBezTo>
                      <a:pt x="53" y="35"/>
                      <a:pt x="76" y="40"/>
                      <a:pt x="96" y="40"/>
                    </a:cubicBezTo>
                    <a:cubicBezTo>
                      <a:pt x="120" y="40"/>
                      <a:pt x="139" y="32"/>
                      <a:pt x="139" y="32"/>
                    </a:cubicBezTo>
                    <a:cubicBezTo>
                      <a:pt x="139" y="32"/>
                      <a:pt x="139" y="32"/>
                      <a:pt x="140" y="32"/>
                    </a:cubicBezTo>
                    <a:cubicBezTo>
                      <a:pt x="140" y="32"/>
                      <a:pt x="141" y="33"/>
                      <a:pt x="141" y="33"/>
                    </a:cubicBezTo>
                    <a:cubicBezTo>
                      <a:pt x="142" y="39"/>
                      <a:pt x="142" y="39"/>
                      <a:pt x="142" y="39"/>
                    </a:cubicBezTo>
                    <a:cubicBezTo>
                      <a:pt x="143" y="40"/>
                      <a:pt x="142" y="41"/>
                      <a:pt x="141" y="41"/>
                    </a:cubicBezTo>
                    <a:cubicBezTo>
                      <a:pt x="123" y="49"/>
                      <a:pt x="106" y="52"/>
                      <a:pt x="91" y="52"/>
                    </a:cubicBezTo>
                    <a:cubicBezTo>
                      <a:pt x="54" y="52"/>
                      <a:pt x="28" y="35"/>
                      <a:pt x="23" y="31"/>
                    </a:cubicBezTo>
                    <a:close/>
                    <a:moveTo>
                      <a:pt x="24" y="28"/>
                    </a:moveTo>
                    <a:cubicBezTo>
                      <a:pt x="24" y="28"/>
                      <a:pt x="30" y="33"/>
                      <a:pt x="42" y="38"/>
                    </a:cubicBezTo>
                    <a:cubicBezTo>
                      <a:pt x="54" y="43"/>
                      <a:pt x="70" y="49"/>
                      <a:pt x="91" y="49"/>
                    </a:cubicBezTo>
                    <a:cubicBezTo>
                      <a:pt x="105" y="49"/>
                      <a:pt x="121" y="46"/>
                      <a:pt x="139" y="39"/>
                    </a:cubicBezTo>
                    <a:cubicBezTo>
                      <a:pt x="138" y="36"/>
                      <a:pt x="138" y="36"/>
                      <a:pt x="138" y="36"/>
                    </a:cubicBezTo>
                    <a:cubicBezTo>
                      <a:pt x="133" y="37"/>
                      <a:pt x="117" y="43"/>
                      <a:pt x="96" y="43"/>
                    </a:cubicBezTo>
                    <a:cubicBezTo>
                      <a:pt x="75" y="43"/>
                      <a:pt x="51" y="38"/>
                      <a:pt x="28" y="19"/>
                    </a:cubicBezTo>
                    <a:cubicBezTo>
                      <a:pt x="28" y="19"/>
                      <a:pt x="28" y="18"/>
                      <a:pt x="28" y="17"/>
                    </a:cubicBezTo>
                    <a:cubicBezTo>
                      <a:pt x="28" y="17"/>
                      <a:pt x="29" y="13"/>
                      <a:pt x="29" y="9"/>
                    </a:cubicBezTo>
                    <a:cubicBezTo>
                      <a:pt x="29" y="7"/>
                      <a:pt x="29" y="5"/>
                      <a:pt x="27" y="4"/>
                    </a:cubicBezTo>
                    <a:cubicBezTo>
                      <a:pt x="26" y="4"/>
                      <a:pt x="26" y="4"/>
                      <a:pt x="26" y="4"/>
                    </a:cubicBezTo>
                    <a:cubicBezTo>
                      <a:pt x="25" y="4"/>
                      <a:pt x="24" y="5"/>
                      <a:pt x="24" y="6"/>
                    </a:cubicBezTo>
                    <a:cubicBezTo>
                      <a:pt x="23" y="8"/>
                      <a:pt x="23" y="10"/>
                      <a:pt x="23" y="10"/>
                    </a:cubicBezTo>
                    <a:cubicBezTo>
                      <a:pt x="23" y="11"/>
                      <a:pt x="23" y="11"/>
                      <a:pt x="22" y="11"/>
                    </a:cubicBezTo>
                    <a:cubicBezTo>
                      <a:pt x="21" y="11"/>
                      <a:pt x="21" y="11"/>
                      <a:pt x="20" y="11"/>
                    </a:cubicBezTo>
                    <a:cubicBezTo>
                      <a:pt x="20" y="11"/>
                      <a:pt x="19" y="9"/>
                      <a:pt x="17" y="7"/>
                    </a:cubicBezTo>
                    <a:cubicBezTo>
                      <a:pt x="15" y="5"/>
                      <a:pt x="13" y="3"/>
                      <a:pt x="12" y="3"/>
                    </a:cubicBezTo>
                    <a:cubicBezTo>
                      <a:pt x="11" y="3"/>
                      <a:pt x="11" y="3"/>
                      <a:pt x="10" y="3"/>
                    </a:cubicBezTo>
                    <a:cubicBezTo>
                      <a:pt x="10" y="4"/>
                      <a:pt x="10" y="4"/>
                      <a:pt x="10" y="5"/>
                    </a:cubicBezTo>
                    <a:cubicBezTo>
                      <a:pt x="10" y="6"/>
                      <a:pt x="11" y="9"/>
                      <a:pt x="13" y="10"/>
                    </a:cubicBezTo>
                    <a:cubicBezTo>
                      <a:pt x="15" y="12"/>
                      <a:pt x="16" y="14"/>
                      <a:pt x="16" y="14"/>
                    </a:cubicBezTo>
                    <a:cubicBezTo>
                      <a:pt x="17" y="14"/>
                      <a:pt x="17" y="15"/>
                      <a:pt x="16" y="16"/>
                    </a:cubicBezTo>
                    <a:cubicBezTo>
                      <a:pt x="16" y="17"/>
                      <a:pt x="15" y="17"/>
                      <a:pt x="14" y="16"/>
                    </a:cubicBezTo>
                    <a:cubicBezTo>
                      <a:pt x="14" y="16"/>
                      <a:pt x="13" y="15"/>
                      <a:pt x="11" y="14"/>
                    </a:cubicBezTo>
                    <a:cubicBezTo>
                      <a:pt x="9" y="13"/>
                      <a:pt x="6" y="12"/>
                      <a:pt x="5" y="12"/>
                    </a:cubicBezTo>
                    <a:cubicBezTo>
                      <a:pt x="4" y="12"/>
                      <a:pt x="3" y="13"/>
                      <a:pt x="3" y="13"/>
                    </a:cubicBezTo>
                    <a:cubicBezTo>
                      <a:pt x="3" y="14"/>
                      <a:pt x="3" y="14"/>
                      <a:pt x="3" y="14"/>
                    </a:cubicBezTo>
                    <a:cubicBezTo>
                      <a:pt x="2" y="14"/>
                      <a:pt x="5" y="16"/>
                      <a:pt x="8" y="18"/>
                    </a:cubicBezTo>
                    <a:cubicBezTo>
                      <a:pt x="10" y="19"/>
                      <a:pt x="13" y="20"/>
                      <a:pt x="13" y="20"/>
                    </a:cubicBezTo>
                    <a:cubicBezTo>
                      <a:pt x="14" y="20"/>
                      <a:pt x="15" y="20"/>
                      <a:pt x="15" y="21"/>
                    </a:cubicBezTo>
                    <a:cubicBezTo>
                      <a:pt x="14" y="22"/>
                      <a:pt x="14" y="23"/>
                      <a:pt x="13" y="23"/>
                    </a:cubicBezTo>
                    <a:cubicBezTo>
                      <a:pt x="13" y="23"/>
                      <a:pt x="7" y="23"/>
                      <a:pt x="5" y="24"/>
                    </a:cubicBezTo>
                    <a:cubicBezTo>
                      <a:pt x="4" y="24"/>
                      <a:pt x="4" y="25"/>
                      <a:pt x="4" y="25"/>
                    </a:cubicBezTo>
                    <a:cubicBezTo>
                      <a:pt x="4" y="25"/>
                      <a:pt x="4" y="25"/>
                      <a:pt x="4" y="25"/>
                    </a:cubicBezTo>
                    <a:cubicBezTo>
                      <a:pt x="5" y="27"/>
                      <a:pt x="6" y="27"/>
                      <a:pt x="8" y="27"/>
                    </a:cubicBezTo>
                    <a:cubicBezTo>
                      <a:pt x="10" y="27"/>
                      <a:pt x="13" y="25"/>
                      <a:pt x="13" y="25"/>
                    </a:cubicBezTo>
                    <a:cubicBezTo>
                      <a:pt x="14" y="25"/>
                      <a:pt x="15" y="25"/>
                      <a:pt x="15" y="26"/>
                    </a:cubicBezTo>
                    <a:cubicBezTo>
                      <a:pt x="16" y="27"/>
                      <a:pt x="16" y="27"/>
                      <a:pt x="15" y="28"/>
                    </a:cubicBezTo>
                    <a:cubicBezTo>
                      <a:pt x="15" y="28"/>
                      <a:pt x="14" y="29"/>
                      <a:pt x="13" y="30"/>
                    </a:cubicBezTo>
                    <a:cubicBezTo>
                      <a:pt x="12" y="31"/>
                      <a:pt x="12" y="32"/>
                      <a:pt x="12" y="33"/>
                    </a:cubicBezTo>
                    <a:cubicBezTo>
                      <a:pt x="12" y="33"/>
                      <a:pt x="12" y="33"/>
                      <a:pt x="12" y="34"/>
                    </a:cubicBezTo>
                    <a:cubicBezTo>
                      <a:pt x="13" y="34"/>
                      <a:pt x="13" y="34"/>
                      <a:pt x="13" y="34"/>
                    </a:cubicBezTo>
                    <a:cubicBezTo>
                      <a:pt x="15" y="34"/>
                      <a:pt x="17" y="33"/>
                      <a:pt x="19" y="31"/>
                    </a:cubicBezTo>
                    <a:cubicBezTo>
                      <a:pt x="20" y="30"/>
                      <a:pt x="22" y="28"/>
                      <a:pt x="22" y="28"/>
                    </a:cubicBezTo>
                    <a:cubicBezTo>
                      <a:pt x="22" y="28"/>
                      <a:pt x="22" y="27"/>
                      <a:pt x="23" y="27"/>
                    </a:cubicBezTo>
                    <a:lnTo>
                      <a:pt x="24" y="28"/>
                    </a:lnTo>
                    <a:close/>
                    <a:moveTo>
                      <a:pt x="138" y="34"/>
                    </a:moveTo>
                    <a:cubicBezTo>
                      <a:pt x="139" y="34"/>
                      <a:pt x="139" y="34"/>
                      <a:pt x="139" y="34"/>
                    </a:cubicBezTo>
                    <a:lnTo>
                      <a:pt x="138" y="34"/>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0" name="Freeform 172"/>
              <p:cNvSpPr/>
              <p:nvPr/>
            </p:nvSpPr>
            <p:spPr bwMode="auto">
              <a:xfrm>
                <a:off x="3377" y="1566"/>
                <a:ext cx="308" cy="218"/>
              </a:xfrm>
              <a:custGeom>
                <a:avLst/>
                <a:gdLst>
                  <a:gd name="T0" fmla="*/ 17 w 130"/>
                  <a:gd name="T1" fmla="*/ 0 h 92"/>
                  <a:gd name="T2" fmla="*/ 0 w 130"/>
                  <a:gd name="T3" fmla="*/ 16 h 92"/>
                  <a:gd name="T4" fmla="*/ 26 w 130"/>
                  <a:gd name="T5" fmla="*/ 92 h 92"/>
                  <a:gd name="T6" fmla="*/ 130 w 130"/>
                  <a:gd name="T7" fmla="*/ 42 h 92"/>
                  <a:gd name="T8" fmla="*/ 17 w 130"/>
                  <a:gd name="T9" fmla="*/ 0 h 92"/>
                </a:gdLst>
                <a:ahLst/>
                <a:cxnLst>
                  <a:cxn ang="0">
                    <a:pos x="T0" y="T1"/>
                  </a:cxn>
                  <a:cxn ang="0">
                    <a:pos x="T2" y="T3"/>
                  </a:cxn>
                  <a:cxn ang="0">
                    <a:pos x="T4" y="T5"/>
                  </a:cxn>
                  <a:cxn ang="0">
                    <a:pos x="T6" y="T7"/>
                  </a:cxn>
                  <a:cxn ang="0">
                    <a:pos x="T8" y="T9"/>
                  </a:cxn>
                </a:cxnLst>
                <a:rect l="0" t="0" r="r" b="b"/>
                <a:pathLst>
                  <a:path w="130" h="92">
                    <a:moveTo>
                      <a:pt x="17" y="0"/>
                    </a:moveTo>
                    <a:cubicBezTo>
                      <a:pt x="0" y="16"/>
                      <a:pt x="0" y="16"/>
                      <a:pt x="0" y="16"/>
                    </a:cubicBezTo>
                    <a:cubicBezTo>
                      <a:pt x="0" y="16"/>
                      <a:pt x="17" y="53"/>
                      <a:pt x="26" y="92"/>
                    </a:cubicBezTo>
                    <a:cubicBezTo>
                      <a:pt x="130" y="42"/>
                      <a:pt x="130" y="42"/>
                      <a:pt x="130" y="42"/>
                    </a:cubicBezTo>
                    <a:cubicBezTo>
                      <a:pt x="113" y="40"/>
                      <a:pt x="61" y="28"/>
                      <a:pt x="17" y="0"/>
                    </a:cubicBezTo>
                    <a:close/>
                  </a:path>
                </a:pathLst>
              </a:custGeom>
              <a:solidFill>
                <a:srgbClr val="FFEC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1" name="Freeform 173"/>
              <p:cNvSpPr>
                <a:spLocks noEditPoints="1"/>
              </p:cNvSpPr>
              <p:nvPr/>
            </p:nvSpPr>
            <p:spPr bwMode="auto">
              <a:xfrm>
                <a:off x="3373" y="1562"/>
                <a:ext cx="314" cy="224"/>
              </a:xfrm>
              <a:custGeom>
                <a:avLst/>
                <a:gdLst>
                  <a:gd name="T0" fmla="*/ 28 w 133"/>
                  <a:gd name="T1" fmla="*/ 95 h 95"/>
                  <a:gd name="T2" fmla="*/ 27 w 133"/>
                  <a:gd name="T3" fmla="*/ 94 h 95"/>
                  <a:gd name="T4" fmla="*/ 1 w 133"/>
                  <a:gd name="T5" fmla="*/ 18 h 95"/>
                  <a:gd name="T6" fmla="*/ 1 w 133"/>
                  <a:gd name="T7" fmla="*/ 17 h 95"/>
                  <a:gd name="T8" fmla="*/ 18 w 133"/>
                  <a:gd name="T9" fmla="*/ 1 h 95"/>
                  <a:gd name="T10" fmla="*/ 20 w 133"/>
                  <a:gd name="T11" fmla="*/ 1 h 95"/>
                  <a:gd name="T12" fmla="*/ 132 w 133"/>
                  <a:gd name="T13" fmla="*/ 43 h 95"/>
                  <a:gd name="T14" fmla="*/ 133 w 133"/>
                  <a:gd name="T15" fmla="*/ 44 h 95"/>
                  <a:gd name="T16" fmla="*/ 132 w 133"/>
                  <a:gd name="T17" fmla="*/ 46 h 95"/>
                  <a:gd name="T18" fmla="*/ 29 w 133"/>
                  <a:gd name="T19" fmla="*/ 95 h 95"/>
                  <a:gd name="T20" fmla="*/ 28 w 133"/>
                  <a:gd name="T21" fmla="*/ 95 h 95"/>
                  <a:gd name="T22" fmla="*/ 30 w 133"/>
                  <a:gd name="T23" fmla="*/ 91 h 95"/>
                  <a:gd name="T24" fmla="*/ 127 w 133"/>
                  <a:gd name="T25" fmla="*/ 45 h 95"/>
                  <a:gd name="T26" fmla="*/ 20 w 133"/>
                  <a:gd name="T27" fmla="*/ 4 h 95"/>
                  <a:gd name="T28" fmla="*/ 4 w 133"/>
                  <a:gd name="T29" fmla="*/ 18 h 95"/>
                  <a:gd name="T30" fmla="*/ 30 w 133"/>
                  <a:gd name="T31" fmla="*/ 91 h 95"/>
                  <a:gd name="T32" fmla="*/ 19 w 133"/>
                  <a:gd name="T33" fmla="*/ 3 h 95"/>
                  <a:gd name="T34" fmla="*/ 19 w 133"/>
                  <a:gd name="T35" fmla="*/ 2 h 95"/>
                  <a:gd name="T36" fmla="*/ 19 w 133"/>
                  <a:gd name="T37" fmla="*/ 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95">
                    <a:moveTo>
                      <a:pt x="28" y="95"/>
                    </a:moveTo>
                    <a:cubicBezTo>
                      <a:pt x="27" y="95"/>
                      <a:pt x="27" y="94"/>
                      <a:pt x="27" y="94"/>
                    </a:cubicBezTo>
                    <a:cubicBezTo>
                      <a:pt x="18" y="56"/>
                      <a:pt x="1" y="18"/>
                      <a:pt x="1" y="18"/>
                    </a:cubicBezTo>
                    <a:cubicBezTo>
                      <a:pt x="0" y="18"/>
                      <a:pt x="1" y="17"/>
                      <a:pt x="1" y="17"/>
                    </a:cubicBezTo>
                    <a:cubicBezTo>
                      <a:pt x="18" y="1"/>
                      <a:pt x="18" y="1"/>
                      <a:pt x="18" y="1"/>
                    </a:cubicBezTo>
                    <a:cubicBezTo>
                      <a:pt x="19" y="0"/>
                      <a:pt x="20" y="0"/>
                      <a:pt x="20" y="1"/>
                    </a:cubicBezTo>
                    <a:cubicBezTo>
                      <a:pt x="63" y="29"/>
                      <a:pt x="116" y="40"/>
                      <a:pt x="132" y="43"/>
                    </a:cubicBezTo>
                    <a:cubicBezTo>
                      <a:pt x="133" y="43"/>
                      <a:pt x="133" y="44"/>
                      <a:pt x="133" y="44"/>
                    </a:cubicBezTo>
                    <a:cubicBezTo>
                      <a:pt x="133" y="45"/>
                      <a:pt x="133" y="45"/>
                      <a:pt x="132" y="46"/>
                    </a:cubicBezTo>
                    <a:cubicBezTo>
                      <a:pt x="29" y="95"/>
                      <a:pt x="29" y="95"/>
                      <a:pt x="29" y="95"/>
                    </a:cubicBezTo>
                    <a:cubicBezTo>
                      <a:pt x="28" y="95"/>
                      <a:pt x="28" y="95"/>
                      <a:pt x="28" y="95"/>
                    </a:cubicBezTo>
                    <a:close/>
                    <a:moveTo>
                      <a:pt x="30" y="91"/>
                    </a:moveTo>
                    <a:cubicBezTo>
                      <a:pt x="127" y="45"/>
                      <a:pt x="127" y="45"/>
                      <a:pt x="127" y="45"/>
                    </a:cubicBezTo>
                    <a:cubicBezTo>
                      <a:pt x="107" y="41"/>
                      <a:pt x="59" y="30"/>
                      <a:pt x="20" y="4"/>
                    </a:cubicBezTo>
                    <a:cubicBezTo>
                      <a:pt x="4" y="18"/>
                      <a:pt x="4" y="18"/>
                      <a:pt x="4" y="18"/>
                    </a:cubicBezTo>
                    <a:cubicBezTo>
                      <a:pt x="7" y="24"/>
                      <a:pt x="21" y="57"/>
                      <a:pt x="30" y="91"/>
                    </a:cubicBezTo>
                    <a:close/>
                    <a:moveTo>
                      <a:pt x="19" y="3"/>
                    </a:moveTo>
                    <a:cubicBezTo>
                      <a:pt x="19" y="2"/>
                      <a:pt x="19" y="2"/>
                      <a:pt x="19" y="2"/>
                    </a:cubicBezTo>
                    <a:lnTo>
                      <a:pt x="19" y="3"/>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2" name="Freeform 174"/>
              <p:cNvSpPr/>
              <p:nvPr/>
            </p:nvSpPr>
            <p:spPr bwMode="auto">
              <a:xfrm>
                <a:off x="3349" y="1547"/>
                <a:ext cx="90" cy="123"/>
              </a:xfrm>
              <a:custGeom>
                <a:avLst/>
                <a:gdLst>
                  <a:gd name="T0" fmla="*/ 38 w 38"/>
                  <a:gd name="T1" fmla="*/ 0 h 52"/>
                  <a:gd name="T2" fmla="*/ 15 w 38"/>
                  <a:gd name="T3" fmla="*/ 3 h 52"/>
                  <a:gd name="T4" fmla="*/ 0 w 38"/>
                  <a:gd name="T5" fmla="*/ 32 h 52"/>
                  <a:gd name="T6" fmla="*/ 9 w 38"/>
                  <a:gd name="T7" fmla="*/ 52 h 52"/>
                  <a:gd name="T8" fmla="*/ 38 w 38"/>
                  <a:gd name="T9" fmla="*/ 0 h 52"/>
                </a:gdLst>
                <a:ahLst/>
                <a:cxnLst>
                  <a:cxn ang="0">
                    <a:pos x="T0" y="T1"/>
                  </a:cxn>
                  <a:cxn ang="0">
                    <a:pos x="T2" y="T3"/>
                  </a:cxn>
                  <a:cxn ang="0">
                    <a:pos x="T4" y="T5"/>
                  </a:cxn>
                  <a:cxn ang="0">
                    <a:pos x="T6" y="T7"/>
                  </a:cxn>
                  <a:cxn ang="0">
                    <a:pos x="T8" y="T9"/>
                  </a:cxn>
                </a:cxnLst>
                <a:rect l="0" t="0" r="r" b="b"/>
                <a:pathLst>
                  <a:path w="38" h="52">
                    <a:moveTo>
                      <a:pt x="38" y="0"/>
                    </a:moveTo>
                    <a:cubicBezTo>
                      <a:pt x="15" y="3"/>
                      <a:pt x="15" y="3"/>
                      <a:pt x="15" y="3"/>
                    </a:cubicBezTo>
                    <a:cubicBezTo>
                      <a:pt x="0" y="32"/>
                      <a:pt x="0" y="32"/>
                      <a:pt x="0" y="32"/>
                    </a:cubicBezTo>
                    <a:cubicBezTo>
                      <a:pt x="9" y="52"/>
                      <a:pt x="9" y="52"/>
                      <a:pt x="9" y="52"/>
                    </a:cubicBezTo>
                    <a:cubicBezTo>
                      <a:pt x="9" y="52"/>
                      <a:pt x="36" y="34"/>
                      <a:pt x="3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3" name="Freeform 175"/>
              <p:cNvSpPr>
                <a:spLocks noEditPoints="1"/>
              </p:cNvSpPr>
              <p:nvPr/>
            </p:nvSpPr>
            <p:spPr bwMode="auto">
              <a:xfrm>
                <a:off x="3347" y="1545"/>
                <a:ext cx="94" cy="130"/>
              </a:xfrm>
              <a:custGeom>
                <a:avLst/>
                <a:gdLst>
                  <a:gd name="T0" fmla="*/ 9 w 40"/>
                  <a:gd name="T1" fmla="*/ 55 h 55"/>
                  <a:gd name="T2" fmla="*/ 8 w 40"/>
                  <a:gd name="T3" fmla="*/ 54 h 55"/>
                  <a:gd name="T4" fmla="*/ 0 w 40"/>
                  <a:gd name="T5" fmla="*/ 34 h 55"/>
                  <a:gd name="T6" fmla="*/ 0 w 40"/>
                  <a:gd name="T7" fmla="*/ 33 h 55"/>
                  <a:gd name="T8" fmla="*/ 15 w 40"/>
                  <a:gd name="T9" fmla="*/ 3 h 55"/>
                  <a:gd name="T10" fmla="*/ 16 w 40"/>
                  <a:gd name="T11" fmla="*/ 2 h 55"/>
                  <a:gd name="T12" fmla="*/ 39 w 40"/>
                  <a:gd name="T13" fmla="*/ 0 h 55"/>
                  <a:gd name="T14" fmla="*/ 40 w 40"/>
                  <a:gd name="T15" fmla="*/ 0 h 55"/>
                  <a:gd name="T16" fmla="*/ 40 w 40"/>
                  <a:gd name="T17" fmla="*/ 2 h 55"/>
                  <a:gd name="T18" fmla="*/ 11 w 40"/>
                  <a:gd name="T19" fmla="*/ 55 h 55"/>
                  <a:gd name="T20" fmla="*/ 10 w 40"/>
                  <a:gd name="T21" fmla="*/ 55 h 55"/>
                  <a:gd name="T22" fmla="*/ 9 w 40"/>
                  <a:gd name="T23" fmla="*/ 55 h 55"/>
                  <a:gd name="T24" fmla="*/ 17 w 40"/>
                  <a:gd name="T25" fmla="*/ 5 h 55"/>
                  <a:gd name="T26" fmla="*/ 3 w 40"/>
                  <a:gd name="T27" fmla="*/ 33 h 55"/>
                  <a:gd name="T28" fmla="*/ 10 w 40"/>
                  <a:gd name="T29" fmla="*/ 51 h 55"/>
                  <a:gd name="T30" fmla="*/ 22 w 40"/>
                  <a:gd name="T31" fmla="*/ 39 h 55"/>
                  <a:gd name="T32" fmla="*/ 37 w 40"/>
                  <a:gd name="T33" fmla="*/ 3 h 55"/>
                  <a:gd name="T34" fmla="*/ 17 w 40"/>
                  <a:gd name="T35" fmla="*/ 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55">
                    <a:moveTo>
                      <a:pt x="9" y="55"/>
                    </a:moveTo>
                    <a:cubicBezTo>
                      <a:pt x="9" y="55"/>
                      <a:pt x="9" y="54"/>
                      <a:pt x="8" y="54"/>
                    </a:cubicBezTo>
                    <a:cubicBezTo>
                      <a:pt x="0" y="34"/>
                      <a:pt x="0" y="34"/>
                      <a:pt x="0" y="34"/>
                    </a:cubicBezTo>
                    <a:cubicBezTo>
                      <a:pt x="0" y="34"/>
                      <a:pt x="0" y="33"/>
                      <a:pt x="0" y="33"/>
                    </a:cubicBezTo>
                    <a:cubicBezTo>
                      <a:pt x="15" y="3"/>
                      <a:pt x="15" y="3"/>
                      <a:pt x="15" y="3"/>
                    </a:cubicBezTo>
                    <a:cubicBezTo>
                      <a:pt x="15" y="3"/>
                      <a:pt x="15" y="2"/>
                      <a:pt x="16" y="2"/>
                    </a:cubicBezTo>
                    <a:cubicBezTo>
                      <a:pt x="39" y="0"/>
                      <a:pt x="39" y="0"/>
                      <a:pt x="39" y="0"/>
                    </a:cubicBezTo>
                    <a:cubicBezTo>
                      <a:pt x="39" y="0"/>
                      <a:pt x="40" y="0"/>
                      <a:pt x="40" y="0"/>
                    </a:cubicBezTo>
                    <a:cubicBezTo>
                      <a:pt x="40" y="1"/>
                      <a:pt x="40" y="1"/>
                      <a:pt x="40" y="2"/>
                    </a:cubicBezTo>
                    <a:cubicBezTo>
                      <a:pt x="38" y="36"/>
                      <a:pt x="11" y="55"/>
                      <a:pt x="11" y="55"/>
                    </a:cubicBezTo>
                    <a:cubicBezTo>
                      <a:pt x="10" y="55"/>
                      <a:pt x="10" y="55"/>
                      <a:pt x="10" y="55"/>
                    </a:cubicBezTo>
                    <a:lnTo>
                      <a:pt x="9" y="55"/>
                    </a:lnTo>
                    <a:close/>
                    <a:moveTo>
                      <a:pt x="17" y="5"/>
                    </a:moveTo>
                    <a:cubicBezTo>
                      <a:pt x="3" y="33"/>
                      <a:pt x="3" y="33"/>
                      <a:pt x="3" y="33"/>
                    </a:cubicBezTo>
                    <a:cubicBezTo>
                      <a:pt x="10" y="51"/>
                      <a:pt x="10" y="51"/>
                      <a:pt x="10" y="51"/>
                    </a:cubicBezTo>
                    <a:cubicBezTo>
                      <a:pt x="13" y="49"/>
                      <a:pt x="18" y="45"/>
                      <a:pt x="22" y="39"/>
                    </a:cubicBezTo>
                    <a:cubicBezTo>
                      <a:pt x="29" y="31"/>
                      <a:pt x="36" y="18"/>
                      <a:pt x="37" y="3"/>
                    </a:cubicBezTo>
                    <a:lnTo>
                      <a:pt x="17" y="5"/>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4" name="Freeform 176"/>
              <p:cNvSpPr/>
              <p:nvPr/>
            </p:nvSpPr>
            <p:spPr bwMode="auto">
              <a:xfrm>
                <a:off x="3427" y="1642"/>
                <a:ext cx="28" cy="28"/>
              </a:xfrm>
              <a:custGeom>
                <a:avLst/>
                <a:gdLst>
                  <a:gd name="T0" fmla="*/ 9 w 12"/>
                  <a:gd name="T1" fmla="*/ 10 h 12"/>
                  <a:gd name="T2" fmla="*/ 10 w 12"/>
                  <a:gd name="T3" fmla="*/ 3 h 12"/>
                  <a:gd name="T4" fmla="*/ 2 w 12"/>
                  <a:gd name="T5" fmla="*/ 2 h 12"/>
                  <a:gd name="T6" fmla="*/ 2 w 12"/>
                  <a:gd name="T7" fmla="*/ 10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11" y="8"/>
                      <a:pt x="12" y="5"/>
                      <a:pt x="10" y="3"/>
                    </a:cubicBezTo>
                    <a:cubicBezTo>
                      <a:pt x="8" y="0"/>
                      <a:pt x="5" y="0"/>
                      <a:pt x="2" y="2"/>
                    </a:cubicBezTo>
                    <a:cubicBezTo>
                      <a:pt x="0" y="4"/>
                      <a:pt x="0" y="7"/>
                      <a:pt x="2" y="10"/>
                    </a:cubicBezTo>
                    <a:cubicBezTo>
                      <a:pt x="4" y="12"/>
                      <a:pt x="7" y="12"/>
                      <a:pt x="9" y="10"/>
                    </a:cubicBezTo>
                    <a:close/>
                  </a:path>
                </a:pathLst>
              </a:custGeom>
              <a:solidFill>
                <a:srgbClr val="F58D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5" name="Freeform 177"/>
              <p:cNvSpPr/>
              <p:nvPr/>
            </p:nvSpPr>
            <p:spPr bwMode="auto">
              <a:xfrm>
                <a:off x="3441" y="1715"/>
                <a:ext cx="29" cy="29"/>
              </a:xfrm>
              <a:custGeom>
                <a:avLst/>
                <a:gdLst>
                  <a:gd name="T0" fmla="*/ 9 w 12"/>
                  <a:gd name="T1" fmla="*/ 10 h 12"/>
                  <a:gd name="T2" fmla="*/ 10 w 12"/>
                  <a:gd name="T3" fmla="*/ 3 h 12"/>
                  <a:gd name="T4" fmla="*/ 2 w 12"/>
                  <a:gd name="T5" fmla="*/ 2 h 12"/>
                  <a:gd name="T6" fmla="*/ 2 w 12"/>
                  <a:gd name="T7" fmla="*/ 10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11" y="8"/>
                      <a:pt x="12" y="5"/>
                      <a:pt x="10" y="3"/>
                    </a:cubicBezTo>
                    <a:cubicBezTo>
                      <a:pt x="8" y="0"/>
                      <a:pt x="4" y="0"/>
                      <a:pt x="2" y="2"/>
                    </a:cubicBezTo>
                    <a:cubicBezTo>
                      <a:pt x="0" y="4"/>
                      <a:pt x="0" y="7"/>
                      <a:pt x="2" y="10"/>
                    </a:cubicBezTo>
                    <a:cubicBezTo>
                      <a:pt x="3" y="12"/>
                      <a:pt x="7" y="12"/>
                      <a:pt x="9" y="10"/>
                    </a:cubicBezTo>
                    <a:close/>
                  </a:path>
                </a:pathLst>
              </a:custGeom>
              <a:solidFill>
                <a:srgbClr val="F58D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6" name="Freeform 178"/>
              <p:cNvSpPr/>
              <p:nvPr/>
            </p:nvSpPr>
            <p:spPr bwMode="auto">
              <a:xfrm>
                <a:off x="3489" y="1623"/>
                <a:ext cx="26" cy="28"/>
              </a:xfrm>
              <a:custGeom>
                <a:avLst/>
                <a:gdLst>
                  <a:gd name="T0" fmla="*/ 9 w 11"/>
                  <a:gd name="T1" fmla="*/ 10 h 12"/>
                  <a:gd name="T2" fmla="*/ 9 w 11"/>
                  <a:gd name="T3" fmla="*/ 2 h 12"/>
                  <a:gd name="T4" fmla="*/ 2 w 11"/>
                  <a:gd name="T5" fmla="*/ 2 h 12"/>
                  <a:gd name="T6" fmla="*/ 1 w 11"/>
                  <a:gd name="T7" fmla="*/ 9 h 12"/>
                  <a:gd name="T8" fmla="*/ 9 w 11"/>
                  <a:gd name="T9" fmla="*/ 10 h 12"/>
                </a:gdLst>
                <a:ahLst/>
                <a:cxnLst>
                  <a:cxn ang="0">
                    <a:pos x="T0" y="T1"/>
                  </a:cxn>
                  <a:cxn ang="0">
                    <a:pos x="T2" y="T3"/>
                  </a:cxn>
                  <a:cxn ang="0">
                    <a:pos x="T4" y="T5"/>
                  </a:cxn>
                  <a:cxn ang="0">
                    <a:pos x="T6" y="T7"/>
                  </a:cxn>
                  <a:cxn ang="0">
                    <a:pos x="T8" y="T9"/>
                  </a:cxn>
                </a:cxnLst>
                <a:rect l="0" t="0" r="r" b="b"/>
                <a:pathLst>
                  <a:path w="11" h="12">
                    <a:moveTo>
                      <a:pt x="9" y="10"/>
                    </a:moveTo>
                    <a:cubicBezTo>
                      <a:pt x="11" y="8"/>
                      <a:pt x="11" y="4"/>
                      <a:pt x="9" y="2"/>
                    </a:cubicBezTo>
                    <a:cubicBezTo>
                      <a:pt x="8" y="0"/>
                      <a:pt x="4" y="0"/>
                      <a:pt x="2" y="2"/>
                    </a:cubicBezTo>
                    <a:cubicBezTo>
                      <a:pt x="0" y="3"/>
                      <a:pt x="0" y="7"/>
                      <a:pt x="1" y="9"/>
                    </a:cubicBezTo>
                    <a:cubicBezTo>
                      <a:pt x="3" y="11"/>
                      <a:pt x="7" y="12"/>
                      <a:pt x="9" y="10"/>
                    </a:cubicBezTo>
                    <a:close/>
                  </a:path>
                </a:pathLst>
              </a:custGeom>
              <a:solidFill>
                <a:srgbClr val="F58D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7" name="Freeform 179"/>
              <p:cNvSpPr/>
              <p:nvPr/>
            </p:nvSpPr>
            <p:spPr bwMode="auto">
              <a:xfrm>
                <a:off x="3517" y="1687"/>
                <a:ext cx="28" cy="28"/>
              </a:xfrm>
              <a:custGeom>
                <a:avLst/>
                <a:gdLst>
                  <a:gd name="T0" fmla="*/ 10 w 12"/>
                  <a:gd name="T1" fmla="*/ 10 h 12"/>
                  <a:gd name="T2" fmla="*/ 10 w 12"/>
                  <a:gd name="T3" fmla="*/ 3 h 12"/>
                  <a:gd name="T4" fmla="*/ 3 w 12"/>
                  <a:gd name="T5" fmla="*/ 2 h 12"/>
                  <a:gd name="T6" fmla="*/ 2 w 12"/>
                  <a:gd name="T7" fmla="*/ 10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12" y="8"/>
                      <a:pt x="12" y="5"/>
                      <a:pt x="10" y="3"/>
                    </a:cubicBezTo>
                    <a:cubicBezTo>
                      <a:pt x="8" y="1"/>
                      <a:pt x="5" y="0"/>
                      <a:pt x="3" y="2"/>
                    </a:cubicBezTo>
                    <a:cubicBezTo>
                      <a:pt x="0" y="4"/>
                      <a:pt x="0" y="8"/>
                      <a:pt x="2" y="10"/>
                    </a:cubicBezTo>
                    <a:cubicBezTo>
                      <a:pt x="4" y="12"/>
                      <a:pt x="7" y="12"/>
                      <a:pt x="10" y="10"/>
                    </a:cubicBezTo>
                    <a:close/>
                  </a:path>
                </a:pathLst>
              </a:custGeom>
              <a:solidFill>
                <a:srgbClr val="F58D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8" name="Freeform 180"/>
              <p:cNvSpPr/>
              <p:nvPr/>
            </p:nvSpPr>
            <p:spPr bwMode="auto">
              <a:xfrm>
                <a:off x="3593" y="1661"/>
                <a:ext cx="28" cy="28"/>
              </a:xfrm>
              <a:custGeom>
                <a:avLst/>
                <a:gdLst>
                  <a:gd name="T0" fmla="*/ 9 w 12"/>
                  <a:gd name="T1" fmla="*/ 10 h 12"/>
                  <a:gd name="T2" fmla="*/ 10 w 12"/>
                  <a:gd name="T3" fmla="*/ 3 h 12"/>
                  <a:gd name="T4" fmla="*/ 2 w 12"/>
                  <a:gd name="T5" fmla="*/ 2 h 12"/>
                  <a:gd name="T6" fmla="*/ 2 w 12"/>
                  <a:gd name="T7" fmla="*/ 10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11" y="9"/>
                      <a:pt x="12" y="5"/>
                      <a:pt x="10" y="3"/>
                    </a:cubicBezTo>
                    <a:cubicBezTo>
                      <a:pt x="8" y="1"/>
                      <a:pt x="4" y="0"/>
                      <a:pt x="2" y="2"/>
                    </a:cubicBezTo>
                    <a:cubicBezTo>
                      <a:pt x="0" y="4"/>
                      <a:pt x="0" y="8"/>
                      <a:pt x="2" y="10"/>
                    </a:cubicBezTo>
                    <a:cubicBezTo>
                      <a:pt x="3" y="12"/>
                      <a:pt x="7" y="12"/>
                      <a:pt x="9" y="10"/>
                    </a:cubicBezTo>
                    <a:close/>
                  </a:path>
                </a:pathLst>
              </a:custGeom>
              <a:solidFill>
                <a:srgbClr val="F58D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9" name="Freeform 181"/>
              <p:cNvSpPr/>
              <p:nvPr/>
            </p:nvSpPr>
            <p:spPr bwMode="auto">
              <a:xfrm>
                <a:off x="3105" y="1337"/>
                <a:ext cx="350" cy="355"/>
              </a:xfrm>
              <a:custGeom>
                <a:avLst/>
                <a:gdLst>
                  <a:gd name="T0" fmla="*/ 20 w 148"/>
                  <a:gd name="T1" fmla="*/ 139 h 150"/>
                  <a:gd name="T2" fmla="*/ 39 w 148"/>
                  <a:gd name="T3" fmla="*/ 145 h 150"/>
                  <a:gd name="T4" fmla="*/ 104 w 148"/>
                  <a:gd name="T5" fmla="*/ 125 h 150"/>
                  <a:gd name="T6" fmla="*/ 119 w 148"/>
                  <a:gd name="T7" fmla="*/ 21 h 150"/>
                  <a:gd name="T8" fmla="*/ 120 w 148"/>
                  <a:gd name="T9" fmla="*/ 17 h 150"/>
                  <a:gd name="T10" fmla="*/ 122 w 148"/>
                  <a:gd name="T11" fmla="*/ 9 h 150"/>
                  <a:gd name="T12" fmla="*/ 122 w 148"/>
                  <a:gd name="T13" fmla="*/ 8 h 150"/>
                  <a:gd name="T14" fmla="*/ 113 w 148"/>
                  <a:gd name="T15" fmla="*/ 0 h 150"/>
                  <a:gd name="T16" fmla="*/ 102 w 148"/>
                  <a:gd name="T17" fmla="*/ 4 h 150"/>
                  <a:gd name="T18" fmla="*/ 101 w 148"/>
                  <a:gd name="T19" fmla="*/ 6 h 150"/>
                  <a:gd name="T20" fmla="*/ 91 w 148"/>
                  <a:gd name="T21" fmla="*/ 14 h 150"/>
                  <a:gd name="T22" fmla="*/ 0 w 148"/>
                  <a:gd name="T23" fmla="*/ 52 h 150"/>
                  <a:gd name="T24" fmla="*/ 6 w 148"/>
                  <a:gd name="T25" fmla="*/ 115 h 150"/>
                  <a:gd name="T26" fmla="*/ 0 w 148"/>
                  <a:gd name="T27" fmla="*/ 128 h 150"/>
                  <a:gd name="T28" fmla="*/ 20 w 148"/>
                  <a:gd name="T29"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0">
                    <a:moveTo>
                      <a:pt x="20" y="139"/>
                    </a:moveTo>
                    <a:cubicBezTo>
                      <a:pt x="26" y="141"/>
                      <a:pt x="33" y="143"/>
                      <a:pt x="39" y="145"/>
                    </a:cubicBezTo>
                    <a:cubicBezTo>
                      <a:pt x="62" y="150"/>
                      <a:pt x="87" y="142"/>
                      <a:pt x="104" y="125"/>
                    </a:cubicBezTo>
                    <a:cubicBezTo>
                      <a:pt x="133" y="97"/>
                      <a:pt x="148" y="55"/>
                      <a:pt x="119" y="21"/>
                    </a:cubicBezTo>
                    <a:cubicBezTo>
                      <a:pt x="120" y="19"/>
                      <a:pt x="120" y="18"/>
                      <a:pt x="120" y="17"/>
                    </a:cubicBezTo>
                    <a:cubicBezTo>
                      <a:pt x="122" y="15"/>
                      <a:pt x="122" y="12"/>
                      <a:pt x="122" y="9"/>
                    </a:cubicBezTo>
                    <a:cubicBezTo>
                      <a:pt x="122" y="8"/>
                      <a:pt x="122" y="8"/>
                      <a:pt x="122" y="8"/>
                    </a:cubicBezTo>
                    <a:cubicBezTo>
                      <a:pt x="120" y="3"/>
                      <a:pt x="118" y="1"/>
                      <a:pt x="113" y="0"/>
                    </a:cubicBezTo>
                    <a:cubicBezTo>
                      <a:pt x="109" y="0"/>
                      <a:pt x="105" y="1"/>
                      <a:pt x="102" y="4"/>
                    </a:cubicBezTo>
                    <a:cubicBezTo>
                      <a:pt x="102" y="4"/>
                      <a:pt x="101" y="5"/>
                      <a:pt x="101" y="6"/>
                    </a:cubicBezTo>
                    <a:cubicBezTo>
                      <a:pt x="97" y="9"/>
                      <a:pt x="94" y="12"/>
                      <a:pt x="91" y="14"/>
                    </a:cubicBezTo>
                    <a:cubicBezTo>
                      <a:pt x="65" y="33"/>
                      <a:pt x="32" y="48"/>
                      <a:pt x="0" y="52"/>
                    </a:cubicBezTo>
                    <a:cubicBezTo>
                      <a:pt x="7" y="74"/>
                      <a:pt x="11" y="92"/>
                      <a:pt x="6" y="115"/>
                    </a:cubicBezTo>
                    <a:cubicBezTo>
                      <a:pt x="4" y="119"/>
                      <a:pt x="2" y="123"/>
                      <a:pt x="0" y="128"/>
                    </a:cubicBezTo>
                    <a:cubicBezTo>
                      <a:pt x="0" y="128"/>
                      <a:pt x="9" y="134"/>
                      <a:pt x="20" y="139"/>
                    </a:cubicBez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0" name="Freeform 182"/>
              <p:cNvSpPr>
                <a:spLocks noEditPoints="1"/>
              </p:cNvSpPr>
              <p:nvPr/>
            </p:nvSpPr>
            <p:spPr bwMode="auto">
              <a:xfrm>
                <a:off x="3101" y="1334"/>
                <a:ext cx="326" cy="353"/>
              </a:xfrm>
              <a:custGeom>
                <a:avLst/>
                <a:gdLst>
                  <a:gd name="T0" fmla="*/ 41 w 138"/>
                  <a:gd name="T1" fmla="*/ 147 h 149"/>
                  <a:gd name="T2" fmla="*/ 22 w 138"/>
                  <a:gd name="T3" fmla="*/ 141 h 149"/>
                  <a:gd name="T4" fmla="*/ 22 w 138"/>
                  <a:gd name="T5" fmla="*/ 140 h 149"/>
                  <a:gd name="T6" fmla="*/ 22 w 138"/>
                  <a:gd name="T7" fmla="*/ 141 h 149"/>
                  <a:gd name="T8" fmla="*/ 1 w 138"/>
                  <a:gd name="T9" fmla="*/ 130 h 149"/>
                  <a:gd name="T10" fmla="*/ 1 w 138"/>
                  <a:gd name="T11" fmla="*/ 128 h 149"/>
                  <a:gd name="T12" fmla="*/ 6 w 138"/>
                  <a:gd name="T13" fmla="*/ 116 h 149"/>
                  <a:gd name="T14" fmla="*/ 9 w 138"/>
                  <a:gd name="T15" fmla="*/ 96 h 149"/>
                  <a:gd name="T16" fmla="*/ 0 w 138"/>
                  <a:gd name="T17" fmla="*/ 54 h 149"/>
                  <a:gd name="T18" fmla="*/ 0 w 138"/>
                  <a:gd name="T19" fmla="*/ 53 h 149"/>
                  <a:gd name="T20" fmla="*/ 2 w 138"/>
                  <a:gd name="T21" fmla="*/ 52 h 149"/>
                  <a:gd name="T22" fmla="*/ 93 w 138"/>
                  <a:gd name="T23" fmla="*/ 14 h 149"/>
                  <a:gd name="T24" fmla="*/ 102 w 138"/>
                  <a:gd name="T25" fmla="*/ 6 h 149"/>
                  <a:gd name="T26" fmla="*/ 103 w 138"/>
                  <a:gd name="T27" fmla="*/ 4 h 149"/>
                  <a:gd name="T28" fmla="*/ 112 w 138"/>
                  <a:gd name="T29" fmla="*/ 0 h 149"/>
                  <a:gd name="T30" fmla="*/ 115 w 138"/>
                  <a:gd name="T31" fmla="*/ 0 h 149"/>
                  <a:gd name="T32" fmla="*/ 125 w 138"/>
                  <a:gd name="T33" fmla="*/ 9 h 149"/>
                  <a:gd name="T34" fmla="*/ 125 w 138"/>
                  <a:gd name="T35" fmla="*/ 10 h 149"/>
                  <a:gd name="T36" fmla="*/ 125 w 138"/>
                  <a:gd name="T37" fmla="*/ 10 h 149"/>
                  <a:gd name="T38" fmla="*/ 125 w 138"/>
                  <a:gd name="T39" fmla="*/ 12 h 149"/>
                  <a:gd name="T40" fmla="*/ 124 w 138"/>
                  <a:gd name="T41" fmla="*/ 19 h 149"/>
                  <a:gd name="T42" fmla="*/ 123 w 138"/>
                  <a:gd name="T43" fmla="*/ 21 h 149"/>
                  <a:gd name="T44" fmla="*/ 138 w 138"/>
                  <a:gd name="T45" fmla="*/ 63 h 149"/>
                  <a:gd name="T46" fmla="*/ 107 w 138"/>
                  <a:gd name="T47" fmla="*/ 127 h 149"/>
                  <a:gd name="T48" fmla="*/ 55 w 138"/>
                  <a:gd name="T49" fmla="*/ 149 h 149"/>
                  <a:gd name="T50" fmla="*/ 55 w 138"/>
                  <a:gd name="T51" fmla="*/ 149 h 149"/>
                  <a:gd name="T52" fmla="*/ 41 w 138"/>
                  <a:gd name="T53" fmla="*/ 147 h 149"/>
                  <a:gd name="T54" fmla="*/ 41 w 138"/>
                  <a:gd name="T55" fmla="*/ 144 h 149"/>
                  <a:gd name="T56" fmla="*/ 55 w 138"/>
                  <a:gd name="T57" fmla="*/ 146 h 149"/>
                  <a:gd name="T58" fmla="*/ 105 w 138"/>
                  <a:gd name="T59" fmla="*/ 125 h 149"/>
                  <a:gd name="T60" fmla="*/ 135 w 138"/>
                  <a:gd name="T61" fmla="*/ 63 h 149"/>
                  <a:gd name="T62" fmla="*/ 120 w 138"/>
                  <a:gd name="T63" fmla="*/ 23 h 149"/>
                  <a:gd name="T64" fmla="*/ 120 w 138"/>
                  <a:gd name="T65" fmla="*/ 21 h 149"/>
                  <a:gd name="T66" fmla="*/ 121 w 138"/>
                  <a:gd name="T67" fmla="*/ 17 h 149"/>
                  <a:gd name="T68" fmla="*/ 122 w 138"/>
                  <a:gd name="T69" fmla="*/ 12 h 149"/>
                  <a:gd name="T70" fmla="*/ 122 w 138"/>
                  <a:gd name="T71" fmla="*/ 10 h 149"/>
                  <a:gd name="T72" fmla="*/ 122 w 138"/>
                  <a:gd name="T73" fmla="*/ 10 h 149"/>
                  <a:gd name="T74" fmla="*/ 122 w 138"/>
                  <a:gd name="T75" fmla="*/ 10 h 149"/>
                  <a:gd name="T76" fmla="*/ 115 w 138"/>
                  <a:gd name="T77" fmla="*/ 3 h 149"/>
                  <a:gd name="T78" fmla="*/ 112 w 138"/>
                  <a:gd name="T79" fmla="*/ 3 h 149"/>
                  <a:gd name="T80" fmla="*/ 105 w 138"/>
                  <a:gd name="T81" fmla="*/ 6 h 149"/>
                  <a:gd name="T82" fmla="*/ 104 w 138"/>
                  <a:gd name="T83" fmla="*/ 8 h 149"/>
                  <a:gd name="T84" fmla="*/ 104 w 138"/>
                  <a:gd name="T85" fmla="*/ 8 h 149"/>
                  <a:gd name="T86" fmla="*/ 94 w 138"/>
                  <a:gd name="T87" fmla="*/ 17 h 149"/>
                  <a:gd name="T88" fmla="*/ 4 w 138"/>
                  <a:gd name="T89" fmla="*/ 55 h 149"/>
                  <a:gd name="T90" fmla="*/ 12 w 138"/>
                  <a:gd name="T91" fmla="*/ 96 h 149"/>
                  <a:gd name="T92" fmla="*/ 9 w 138"/>
                  <a:gd name="T93" fmla="*/ 117 h 149"/>
                  <a:gd name="T94" fmla="*/ 4 w 138"/>
                  <a:gd name="T95" fmla="*/ 128 h 149"/>
                  <a:gd name="T96" fmla="*/ 23 w 138"/>
                  <a:gd name="T97" fmla="*/ 138 h 149"/>
                  <a:gd name="T98" fmla="*/ 41 w 138"/>
                  <a:gd name="T99" fmla="*/ 1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 h="149">
                    <a:moveTo>
                      <a:pt x="41" y="147"/>
                    </a:moveTo>
                    <a:cubicBezTo>
                      <a:pt x="34" y="145"/>
                      <a:pt x="28" y="143"/>
                      <a:pt x="22" y="141"/>
                    </a:cubicBezTo>
                    <a:cubicBezTo>
                      <a:pt x="22" y="140"/>
                      <a:pt x="22" y="140"/>
                      <a:pt x="22" y="140"/>
                    </a:cubicBezTo>
                    <a:cubicBezTo>
                      <a:pt x="22" y="141"/>
                      <a:pt x="22" y="141"/>
                      <a:pt x="22" y="141"/>
                    </a:cubicBezTo>
                    <a:cubicBezTo>
                      <a:pt x="10" y="136"/>
                      <a:pt x="1" y="130"/>
                      <a:pt x="1" y="130"/>
                    </a:cubicBezTo>
                    <a:cubicBezTo>
                      <a:pt x="1" y="130"/>
                      <a:pt x="0" y="129"/>
                      <a:pt x="1" y="128"/>
                    </a:cubicBezTo>
                    <a:cubicBezTo>
                      <a:pt x="2" y="124"/>
                      <a:pt x="5" y="119"/>
                      <a:pt x="6" y="116"/>
                    </a:cubicBezTo>
                    <a:cubicBezTo>
                      <a:pt x="8" y="109"/>
                      <a:pt x="9" y="102"/>
                      <a:pt x="9" y="96"/>
                    </a:cubicBezTo>
                    <a:cubicBezTo>
                      <a:pt x="9" y="82"/>
                      <a:pt x="5" y="68"/>
                      <a:pt x="0" y="54"/>
                    </a:cubicBezTo>
                    <a:cubicBezTo>
                      <a:pt x="0" y="53"/>
                      <a:pt x="0" y="53"/>
                      <a:pt x="0" y="53"/>
                    </a:cubicBezTo>
                    <a:cubicBezTo>
                      <a:pt x="1" y="52"/>
                      <a:pt x="1" y="52"/>
                      <a:pt x="2" y="52"/>
                    </a:cubicBezTo>
                    <a:cubicBezTo>
                      <a:pt x="34" y="47"/>
                      <a:pt x="66" y="33"/>
                      <a:pt x="93" y="14"/>
                    </a:cubicBezTo>
                    <a:cubicBezTo>
                      <a:pt x="95" y="12"/>
                      <a:pt x="98" y="9"/>
                      <a:pt x="102" y="6"/>
                    </a:cubicBezTo>
                    <a:cubicBezTo>
                      <a:pt x="102" y="5"/>
                      <a:pt x="103" y="4"/>
                      <a:pt x="103" y="4"/>
                    </a:cubicBezTo>
                    <a:cubicBezTo>
                      <a:pt x="106" y="1"/>
                      <a:pt x="109" y="0"/>
                      <a:pt x="112" y="0"/>
                    </a:cubicBezTo>
                    <a:cubicBezTo>
                      <a:pt x="114" y="0"/>
                      <a:pt x="115" y="0"/>
                      <a:pt x="115" y="0"/>
                    </a:cubicBezTo>
                    <a:cubicBezTo>
                      <a:pt x="120" y="1"/>
                      <a:pt x="124" y="3"/>
                      <a:pt x="125" y="9"/>
                    </a:cubicBezTo>
                    <a:cubicBezTo>
                      <a:pt x="125" y="10"/>
                      <a:pt x="125" y="10"/>
                      <a:pt x="125" y="10"/>
                    </a:cubicBezTo>
                    <a:cubicBezTo>
                      <a:pt x="125" y="10"/>
                      <a:pt x="125" y="10"/>
                      <a:pt x="125" y="10"/>
                    </a:cubicBezTo>
                    <a:cubicBezTo>
                      <a:pt x="125" y="11"/>
                      <a:pt x="125" y="12"/>
                      <a:pt x="125" y="12"/>
                    </a:cubicBezTo>
                    <a:cubicBezTo>
                      <a:pt x="125" y="15"/>
                      <a:pt x="125" y="17"/>
                      <a:pt x="124" y="19"/>
                    </a:cubicBezTo>
                    <a:cubicBezTo>
                      <a:pt x="124" y="19"/>
                      <a:pt x="123" y="20"/>
                      <a:pt x="123" y="21"/>
                    </a:cubicBezTo>
                    <a:cubicBezTo>
                      <a:pt x="134" y="35"/>
                      <a:pt x="138" y="49"/>
                      <a:pt x="138" y="63"/>
                    </a:cubicBezTo>
                    <a:cubicBezTo>
                      <a:pt x="138" y="87"/>
                      <a:pt x="125" y="110"/>
                      <a:pt x="107" y="127"/>
                    </a:cubicBezTo>
                    <a:cubicBezTo>
                      <a:pt x="93" y="141"/>
                      <a:pt x="74" y="149"/>
                      <a:pt x="55" y="149"/>
                    </a:cubicBezTo>
                    <a:cubicBezTo>
                      <a:pt x="55" y="149"/>
                      <a:pt x="55" y="149"/>
                      <a:pt x="55" y="149"/>
                    </a:cubicBezTo>
                    <a:cubicBezTo>
                      <a:pt x="50" y="149"/>
                      <a:pt x="45" y="148"/>
                      <a:pt x="41" y="147"/>
                    </a:cubicBezTo>
                    <a:close/>
                    <a:moveTo>
                      <a:pt x="41" y="144"/>
                    </a:moveTo>
                    <a:cubicBezTo>
                      <a:pt x="46" y="145"/>
                      <a:pt x="51" y="146"/>
                      <a:pt x="55" y="146"/>
                    </a:cubicBezTo>
                    <a:cubicBezTo>
                      <a:pt x="74" y="146"/>
                      <a:pt x="92" y="138"/>
                      <a:pt x="105" y="125"/>
                    </a:cubicBezTo>
                    <a:cubicBezTo>
                      <a:pt x="123" y="108"/>
                      <a:pt x="135" y="85"/>
                      <a:pt x="135" y="63"/>
                    </a:cubicBezTo>
                    <a:cubicBezTo>
                      <a:pt x="135" y="49"/>
                      <a:pt x="131" y="35"/>
                      <a:pt x="120" y="23"/>
                    </a:cubicBezTo>
                    <a:cubicBezTo>
                      <a:pt x="120" y="22"/>
                      <a:pt x="120" y="22"/>
                      <a:pt x="120" y="21"/>
                    </a:cubicBezTo>
                    <a:cubicBezTo>
                      <a:pt x="120" y="20"/>
                      <a:pt x="121" y="19"/>
                      <a:pt x="121" y="17"/>
                    </a:cubicBezTo>
                    <a:cubicBezTo>
                      <a:pt x="122" y="16"/>
                      <a:pt x="122" y="14"/>
                      <a:pt x="122" y="12"/>
                    </a:cubicBezTo>
                    <a:cubicBezTo>
                      <a:pt x="122" y="12"/>
                      <a:pt x="122" y="11"/>
                      <a:pt x="122" y="10"/>
                    </a:cubicBezTo>
                    <a:cubicBezTo>
                      <a:pt x="122" y="10"/>
                      <a:pt x="122" y="10"/>
                      <a:pt x="122" y="10"/>
                    </a:cubicBezTo>
                    <a:cubicBezTo>
                      <a:pt x="122" y="10"/>
                      <a:pt x="122" y="10"/>
                      <a:pt x="122" y="10"/>
                    </a:cubicBezTo>
                    <a:cubicBezTo>
                      <a:pt x="121" y="5"/>
                      <a:pt x="119" y="4"/>
                      <a:pt x="115" y="3"/>
                    </a:cubicBezTo>
                    <a:cubicBezTo>
                      <a:pt x="114" y="3"/>
                      <a:pt x="113" y="3"/>
                      <a:pt x="112" y="3"/>
                    </a:cubicBezTo>
                    <a:cubicBezTo>
                      <a:pt x="110" y="3"/>
                      <a:pt x="107" y="4"/>
                      <a:pt x="105" y="6"/>
                    </a:cubicBezTo>
                    <a:cubicBezTo>
                      <a:pt x="105" y="6"/>
                      <a:pt x="104" y="7"/>
                      <a:pt x="104" y="8"/>
                    </a:cubicBezTo>
                    <a:cubicBezTo>
                      <a:pt x="104" y="8"/>
                      <a:pt x="104" y="8"/>
                      <a:pt x="104" y="8"/>
                    </a:cubicBezTo>
                    <a:cubicBezTo>
                      <a:pt x="100" y="11"/>
                      <a:pt x="97" y="14"/>
                      <a:pt x="94" y="17"/>
                    </a:cubicBezTo>
                    <a:cubicBezTo>
                      <a:pt x="68" y="35"/>
                      <a:pt x="36" y="49"/>
                      <a:pt x="4" y="55"/>
                    </a:cubicBezTo>
                    <a:cubicBezTo>
                      <a:pt x="9" y="69"/>
                      <a:pt x="12" y="82"/>
                      <a:pt x="12" y="96"/>
                    </a:cubicBezTo>
                    <a:cubicBezTo>
                      <a:pt x="12" y="102"/>
                      <a:pt x="11" y="109"/>
                      <a:pt x="9" y="117"/>
                    </a:cubicBezTo>
                    <a:cubicBezTo>
                      <a:pt x="8" y="120"/>
                      <a:pt x="5" y="124"/>
                      <a:pt x="4" y="128"/>
                    </a:cubicBezTo>
                    <a:cubicBezTo>
                      <a:pt x="6" y="130"/>
                      <a:pt x="14" y="135"/>
                      <a:pt x="23" y="138"/>
                    </a:cubicBezTo>
                    <a:cubicBezTo>
                      <a:pt x="29" y="140"/>
                      <a:pt x="35" y="143"/>
                      <a:pt x="41" y="14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1" name="Freeform 183"/>
              <p:cNvSpPr/>
              <p:nvPr/>
            </p:nvSpPr>
            <p:spPr bwMode="auto">
              <a:xfrm>
                <a:off x="2992" y="1143"/>
                <a:ext cx="648" cy="501"/>
              </a:xfrm>
              <a:custGeom>
                <a:avLst/>
                <a:gdLst>
                  <a:gd name="T0" fmla="*/ 165 w 274"/>
                  <a:gd name="T1" fmla="*/ 84 h 212"/>
                  <a:gd name="T2" fmla="*/ 167 w 274"/>
                  <a:gd name="T3" fmla="*/ 103 h 212"/>
                  <a:gd name="T4" fmla="*/ 182 w 274"/>
                  <a:gd name="T5" fmla="*/ 153 h 212"/>
                  <a:gd name="T6" fmla="*/ 256 w 274"/>
                  <a:gd name="T7" fmla="*/ 50 h 212"/>
                  <a:gd name="T8" fmla="*/ 158 w 274"/>
                  <a:gd name="T9" fmla="*/ 42 h 212"/>
                  <a:gd name="T10" fmla="*/ 72 w 274"/>
                  <a:gd name="T11" fmla="*/ 50 h 212"/>
                  <a:gd name="T12" fmla="*/ 5 w 274"/>
                  <a:gd name="T13" fmla="*/ 135 h 212"/>
                  <a:gd name="T14" fmla="*/ 32 w 274"/>
                  <a:gd name="T15" fmla="*/ 203 h 212"/>
                  <a:gd name="T16" fmla="*/ 50 w 274"/>
                  <a:gd name="T17" fmla="*/ 208 h 212"/>
                  <a:gd name="T18" fmla="*/ 58 w 274"/>
                  <a:gd name="T19" fmla="*/ 186 h 212"/>
                  <a:gd name="T20" fmla="*/ 49 w 274"/>
                  <a:gd name="T21" fmla="*/ 136 h 212"/>
                  <a:gd name="T22" fmla="*/ 98 w 274"/>
                  <a:gd name="T23" fmla="*/ 120 h 212"/>
                  <a:gd name="T24" fmla="*/ 152 w 274"/>
                  <a:gd name="T25" fmla="*/ 86 h 212"/>
                  <a:gd name="T26" fmla="*/ 165 w 274"/>
                  <a:gd name="T27" fmla="*/ 8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4" h="211">
                    <a:moveTo>
                      <a:pt x="165" y="84"/>
                    </a:moveTo>
                    <a:cubicBezTo>
                      <a:pt x="173" y="91"/>
                      <a:pt x="167" y="103"/>
                      <a:pt x="167" y="103"/>
                    </a:cubicBezTo>
                    <a:cubicBezTo>
                      <a:pt x="187" y="124"/>
                      <a:pt x="182" y="153"/>
                      <a:pt x="182" y="153"/>
                    </a:cubicBezTo>
                    <a:cubicBezTo>
                      <a:pt x="182" y="153"/>
                      <a:pt x="237" y="102"/>
                      <a:pt x="256" y="50"/>
                    </a:cubicBezTo>
                    <a:cubicBezTo>
                      <a:pt x="274" y="0"/>
                      <a:pt x="200" y="48"/>
                      <a:pt x="158" y="42"/>
                    </a:cubicBezTo>
                    <a:cubicBezTo>
                      <a:pt x="105" y="34"/>
                      <a:pt x="72" y="50"/>
                      <a:pt x="72" y="50"/>
                    </a:cubicBezTo>
                    <a:cubicBezTo>
                      <a:pt x="42" y="58"/>
                      <a:pt x="4" y="103"/>
                      <a:pt x="5" y="135"/>
                    </a:cubicBezTo>
                    <a:cubicBezTo>
                      <a:pt x="0" y="159"/>
                      <a:pt x="15" y="188"/>
                      <a:pt x="32" y="203"/>
                    </a:cubicBezTo>
                    <a:cubicBezTo>
                      <a:pt x="37" y="207"/>
                      <a:pt x="46" y="212"/>
                      <a:pt x="50" y="208"/>
                    </a:cubicBezTo>
                    <a:cubicBezTo>
                      <a:pt x="57" y="200"/>
                      <a:pt x="58" y="186"/>
                      <a:pt x="58" y="186"/>
                    </a:cubicBezTo>
                    <a:cubicBezTo>
                      <a:pt x="60" y="161"/>
                      <a:pt x="49" y="136"/>
                      <a:pt x="49" y="136"/>
                    </a:cubicBezTo>
                    <a:cubicBezTo>
                      <a:pt x="49" y="136"/>
                      <a:pt x="60" y="135"/>
                      <a:pt x="98" y="120"/>
                    </a:cubicBezTo>
                    <a:cubicBezTo>
                      <a:pt x="137" y="105"/>
                      <a:pt x="152" y="86"/>
                      <a:pt x="152" y="86"/>
                    </a:cubicBezTo>
                    <a:cubicBezTo>
                      <a:pt x="152" y="86"/>
                      <a:pt x="159" y="79"/>
                      <a:pt x="165" y="84"/>
                    </a:cubicBezTo>
                    <a:close/>
                  </a:path>
                </a:pathLst>
              </a:custGeom>
              <a:solidFill>
                <a:srgbClr val="F58D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2" name="Freeform 184"/>
              <p:cNvSpPr/>
              <p:nvPr/>
            </p:nvSpPr>
            <p:spPr bwMode="auto">
              <a:xfrm>
                <a:off x="2996" y="1204"/>
                <a:ext cx="611" cy="438"/>
              </a:xfrm>
              <a:custGeom>
                <a:avLst/>
                <a:gdLst>
                  <a:gd name="T0" fmla="*/ 29 w 258"/>
                  <a:gd name="T1" fmla="*/ 178 h 185"/>
                  <a:gd name="T2" fmla="*/ 1 w 258"/>
                  <a:gd name="T3" fmla="*/ 109 h 185"/>
                  <a:gd name="T4" fmla="*/ 70 w 258"/>
                  <a:gd name="T5" fmla="*/ 23 h 185"/>
                  <a:gd name="T6" fmla="*/ 156 w 258"/>
                  <a:gd name="T7" fmla="*/ 15 h 185"/>
                  <a:gd name="T8" fmla="*/ 244 w 258"/>
                  <a:gd name="T9" fmla="*/ 0 h 185"/>
                  <a:gd name="T10" fmla="*/ 258 w 258"/>
                  <a:gd name="T11" fmla="*/ 11 h 185"/>
                  <a:gd name="T12" fmla="*/ 181 w 258"/>
                  <a:gd name="T13" fmla="*/ 128 h 185"/>
                  <a:gd name="T14" fmla="*/ 179 w 258"/>
                  <a:gd name="T15" fmla="*/ 127 h 185"/>
                  <a:gd name="T16" fmla="*/ 164 w 258"/>
                  <a:gd name="T17" fmla="*/ 78 h 185"/>
                  <a:gd name="T18" fmla="*/ 166 w 258"/>
                  <a:gd name="T19" fmla="*/ 67 h 185"/>
                  <a:gd name="T20" fmla="*/ 163 w 258"/>
                  <a:gd name="T21" fmla="*/ 58 h 185"/>
                  <a:gd name="T22" fmla="*/ 169 w 258"/>
                  <a:gd name="T23" fmla="*/ 67 h 185"/>
                  <a:gd name="T24" fmla="*/ 182 w 258"/>
                  <a:gd name="T25" fmla="*/ 120 h 185"/>
                  <a:gd name="T26" fmla="*/ 209 w 258"/>
                  <a:gd name="T27" fmla="*/ 94 h 185"/>
                  <a:gd name="T28" fmla="*/ 255 w 258"/>
                  <a:gd name="T29" fmla="*/ 11 h 185"/>
                  <a:gd name="T30" fmla="*/ 165 w 258"/>
                  <a:gd name="T31" fmla="*/ 18 h 185"/>
                  <a:gd name="T32" fmla="*/ 127 w 258"/>
                  <a:gd name="T33" fmla="*/ 15 h 185"/>
                  <a:gd name="T34" fmla="*/ 71 w 258"/>
                  <a:gd name="T35" fmla="*/ 26 h 185"/>
                  <a:gd name="T36" fmla="*/ 4 w 258"/>
                  <a:gd name="T37" fmla="*/ 108 h 185"/>
                  <a:gd name="T38" fmla="*/ 4 w 258"/>
                  <a:gd name="T39" fmla="*/ 110 h 185"/>
                  <a:gd name="T40" fmla="*/ 31 w 258"/>
                  <a:gd name="T41" fmla="*/ 176 h 185"/>
                  <a:gd name="T42" fmla="*/ 47 w 258"/>
                  <a:gd name="T43" fmla="*/ 181 h 185"/>
                  <a:gd name="T44" fmla="*/ 55 w 258"/>
                  <a:gd name="T45" fmla="*/ 152 h 185"/>
                  <a:gd name="T46" fmla="*/ 46 w 258"/>
                  <a:gd name="T47" fmla="*/ 109 h 185"/>
                  <a:gd name="T48" fmla="*/ 57 w 258"/>
                  <a:gd name="T49" fmla="*/ 106 h 185"/>
                  <a:gd name="T50" fmla="*/ 137 w 258"/>
                  <a:gd name="T51" fmla="*/ 70 h 185"/>
                  <a:gd name="T52" fmla="*/ 158 w 258"/>
                  <a:gd name="T53" fmla="*/ 55 h 185"/>
                  <a:gd name="T54" fmla="*/ 163 w 258"/>
                  <a:gd name="T55" fmla="*/ 58 h 185"/>
                  <a:gd name="T56" fmla="*/ 158 w 258"/>
                  <a:gd name="T57" fmla="*/ 58 h 185"/>
                  <a:gd name="T58" fmla="*/ 151 w 258"/>
                  <a:gd name="T59" fmla="*/ 61 h 185"/>
                  <a:gd name="T60" fmla="*/ 49 w 258"/>
                  <a:gd name="T61" fmla="*/ 111 h 185"/>
                  <a:gd name="T62" fmla="*/ 57 w 258"/>
                  <a:gd name="T63" fmla="*/ 160 h 185"/>
                  <a:gd name="T64" fmla="*/ 44 w 258"/>
                  <a:gd name="T65"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 h="185">
                    <a:moveTo>
                      <a:pt x="44" y="185"/>
                    </a:moveTo>
                    <a:cubicBezTo>
                      <a:pt x="38" y="185"/>
                      <a:pt x="33" y="181"/>
                      <a:pt x="29" y="178"/>
                    </a:cubicBezTo>
                    <a:cubicBezTo>
                      <a:pt x="14" y="165"/>
                      <a:pt x="0" y="141"/>
                      <a:pt x="0" y="119"/>
                    </a:cubicBezTo>
                    <a:cubicBezTo>
                      <a:pt x="0" y="116"/>
                      <a:pt x="1" y="113"/>
                      <a:pt x="1" y="109"/>
                    </a:cubicBezTo>
                    <a:cubicBezTo>
                      <a:pt x="1" y="109"/>
                      <a:pt x="1" y="108"/>
                      <a:pt x="1" y="108"/>
                    </a:cubicBezTo>
                    <a:cubicBezTo>
                      <a:pt x="1" y="75"/>
                      <a:pt x="39" y="31"/>
                      <a:pt x="70" y="23"/>
                    </a:cubicBezTo>
                    <a:cubicBezTo>
                      <a:pt x="72" y="22"/>
                      <a:pt x="92" y="12"/>
                      <a:pt x="127" y="12"/>
                    </a:cubicBezTo>
                    <a:cubicBezTo>
                      <a:pt x="136" y="12"/>
                      <a:pt x="146" y="13"/>
                      <a:pt x="156" y="15"/>
                    </a:cubicBezTo>
                    <a:cubicBezTo>
                      <a:pt x="159" y="15"/>
                      <a:pt x="162" y="15"/>
                      <a:pt x="165" y="15"/>
                    </a:cubicBezTo>
                    <a:cubicBezTo>
                      <a:pt x="191" y="15"/>
                      <a:pt x="225" y="0"/>
                      <a:pt x="244" y="0"/>
                    </a:cubicBezTo>
                    <a:cubicBezTo>
                      <a:pt x="248" y="0"/>
                      <a:pt x="252" y="0"/>
                      <a:pt x="254" y="2"/>
                    </a:cubicBezTo>
                    <a:cubicBezTo>
                      <a:pt x="257" y="4"/>
                      <a:pt x="258" y="7"/>
                      <a:pt x="258" y="11"/>
                    </a:cubicBezTo>
                    <a:cubicBezTo>
                      <a:pt x="258" y="15"/>
                      <a:pt x="257" y="19"/>
                      <a:pt x="255" y="25"/>
                    </a:cubicBezTo>
                    <a:cubicBezTo>
                      <a:pt x="236" y="78"/>
                      <a:pt x="181" y="128"/>
                      <a:pt x="181" y="128"/>
                    </a:cubicBezTo>
                    <a:cubicBezTo>
                      <a:pt x="181" y="129"/>
                      <a:pt x="180" y="129"/>
                      <a:pt x="179" y="128"/>
                    </a:cubicBezTo>
                    <a:cubicBezTo>
                      <a:pt x="179" y="128"/>
                      <a:pt x="179" y="128"/>
                      <a:pt x="179" y="127"/>
                    </a:cubicBezTo>
                    <a:cubicBezTo>
                      <a:pt x="179" y="127"/>
                      <a:pt x="179" y="124"/>
                      <a:pt x="179" y="120"/>
                    </a:cubicBezTo>
                    <a:cubicBezTo>
                      <a:pt x="179" y="110"/>
                      <a:pt x="177" y="92"/>
                      <a:pt x="164" y="78"/>
                    </a:cubicBezTo>
                    <a:cubicBezTo>
                      <a:pt x="164" y="77"/>
                      <a:pt x="164" y="77"/>
                      <a:pt x="164" y="76"/>
                    </a:cubicBezTo>
                    <a:cubicBezTo>
                      <a:pt x="164" y="76"/>
                      <a:pt x="166" y="72"/>
                      <a:pt x="166" y="67"/>
                    </a:cubicBezTo>
                    <a:cubicBezTo>
                      <a:pt x="166" y="64"/>
                      <a:pt x="165" y="62"/>
                      <a:pt x="162" y="59"/>
                    </a:cubicBezTo>
                    <a:cubicBezTo>
                      <a:pt x="163" y="58"/>
                      <a:pt x="163" y="58"/>
                      <a:pt x="163" y="58"/>
                    </a:cubicBezTo>
                    <a:cubicBezTo>
                      <a:pt x="164" y="57"/>
                      <a:pt x="164" y="57"/>
                      <a:pt x="164" y="57"/>
                    </a:cubicBezTo>
                    <a:cubicBezTo>
                      <a:pt x="168" y="60"/>
                      <a:pt x="169" y="64"/>
                      <a:pt x="169" y="67"/>
                    </a:cubicBezTo>
                    <a:cubicBezTo>
                      <a:pt x="169" y="71"/>
                      <a:pt x="168" y="75"/>
                      <a:pt x="167" y="76"/>
                    </a:cubicBezTo>
                    <a:cubicBezTo>
                      <a:pt x="180" y="91"/>
                      <a:pt x="182" y="109"/>
                      <a:pt x="182" y="120"/>
                    </a:cubicBezTo>
                    <a:cubicBezTo>
                      <a:pt x="182" y="121"/>
                      <a:pt x="182" y="122"/>
                      <a:pt x="182" y="123"/>
                    </a:cubicBezTo>
                    <a:cubicBezTo>
                      <a:pt x="187" y="119"/>
                      <a:pt x="197" y="108"/>
                      <a:pt x="209" y="94"/>
                    </a:cubicBezTo>
                    <a:cubicBezTo>
                      <a:pt x="225" y="75"/>
                      <a:pt x="243" y="50"/>
                      <a:pt x="252" y="24"/>
                    </a:cubicBezTo>
                    <a:cubicBezTo>
                      <a:pt x="254" y="19"/>
                      <a:pt x="255" y="14"/>
                      <a:pt x="255" y="11"/>
                    </a:cubicBezTo>
                    <a:cubicBezTo>
                      <a:pt x="255" y="5"/>
                      <a:pt x="252" y="3"/>
                      <a:pt x="244" y="3"/>
                    </a:cubicBezTo>
                    <a:cubicBezTo>
                      <a:pt x="227" y="2"/>
                      <a:pt x="192" y="18"/>
                      <a:pt x="165" y="18"/>
                    </a:cubicBezTo>
                    <a:cubicBezTo>
                      <a:pt x="162" y="18"/>
                      <a:pt x="159" y="18"/>
                      <a:pt x="156" y="18"/>
                    </a:cubicBezTo>
                    <a:cubicBezTo>
                      <a:pt x="146" y="16"/>
                      <a:pt x="136" y="15"/>
                      <a:pt x="127" y="15"/>
                    </a:cubicBezTo>
                    <a:cubicBezTo>
                      <a:pt x="109" y="15"/>
                      <a:pt x="95" y="18"/>
                      <a:pt x="86" y="21"/>
                    </a:cubicBezTo>
                    <a:cubicBezTo>
                      <a:pt x="76" y="23"/>
                      <a:pt x="71" y="26"/>
                      <a:pt x="71" y="26"/>
                    </a:cubicBezTo>
                    <a:cubicBezTo>
                      <a:pt x="71" y="26"/>
                      <a:pt x="71" y="26"/>
                      <a:pt x="71" y="26"/>
                    </a:cubicBezTo>
                    <a:cubicBezTo>
                      <a:pt x="42" y="33"/>
                      <a:pt x="4" y="77"/>
                      <a:pt x="4" y="108"/>
                    </a:cubicBezTo>
                    <a:cubicBezTo>
                      <a:pt x="4" y="108"/>
                      <a:pt x="4" y="109"/>
                      <a:pt x="4" y="109"/>
                    </a:cubicBezTo>
                    <a:cubicBezTo>
                      <a:pt x="4" y="110"/>
                      <a:pt x="4" y="110"/>
                      <a:pt x="4" y="110"/>
                    </a:cubicBezTo>
                    <a:cubicBezTo>
                      <a:pt x="4" y="113"/>
                      <a:pt x="3" y="116"/>
                      <a:pt x="3" y="119"/>
                    </a:cubicBezTo>
                    <a:cubicBezTo>
                      <a:pt x="3" y="140"/>
                      <a:pt x="16" y="163"/>
                      <a:pt x="31" y="176"/>
                    </a:cubicBezTo>
                    <a:cubicBezTo>
                      <a:pt x="34" y="179"/>
                      <a:pt x="40" y="182"/>
                      <a:pt x="44" y="182"/>
                    </a:cubicBezTo>
                    <a:cubicBezTo>
                      <a:pt x="45" y="182"/>
                      <a:pt x="46" y="182"/>
                      <a:pt x="47" y="181"/>
                    </a:cubicBezTo>
                    <a:cubicBezTo>
                      <a:pt x="53" y="174"/>
                      <a:pt x="54" y="160"/>
                      <a:pt x="54" y="160"/>
                    </a:cubicBezTo>
                    <a:cubicBezTo>
                      <a:pt x="54" y="157"/>
                      <a:pt x="55" y="155"/>
                      <a:pt x="55" y="152"/>
                    </a:cubicBezTo>
                    <a:cubicBezTo>
                      <a:pt x="55" y="130"/>
                      <a:pt x="46" y="110"/>
                      <a:pt x="46" y="110"/>
                    </a:cubicBezTo>
                    <a:cubicBezTo>
                      <a:pt x="46" y="110"/>
                      <a:pt x="46" y="109"/>
                      <a:pt x="46" y="109"/>
                    </a:cubicBezTo>
                    <a:cubicBezTo>
                      <a:pt x="46" y="108"/>
                      <a:pt x="47" y="108"/>
                      <a:pt x="47" y="108"/>
                    </a:cubicBezTo>
                    <a:cubicBezTo>
                      <a:pt x="47" y="108"/>
                      <a:pt x="50" y="108"/>
                      <a:pt x="57" y="106"/>
                    </a:cubicBezTo>
                    <a:cubicBezTo>
                      <a:pt x="65" y="104"/>
                      <a:pt x="77" y="100"/>
                      <a:pt x="96" y="93"/>
                    </a:cubicBezTo>
                    <a:cubicBezTo>
                      <a:pt x="115" y="85"/>
                      <a:pt x="128" y="77"/>
                      <a:pt x="137" y="70"/>
                    </a:cubicBezTo>
                    <a:cubicBezTo>
                      <a:pt x="145" y="63"/>
                      <a:pt x="149" y="59"/>
                      <a:pt x="149" y="59"/>
                    </a:cubicBezTo>
                    <a:cubicBezTo>
                      <a:pt x="149" y="58"/>
                      <a:pt x="153" y="55"/>
                      <a:pt x="158" y="55"/>
                    </a:cubicBezTo>
                    <a:cubicBezTo>
                      <a:pt x="160" y="55"/>
                      <a:pt x="162" y="55"/>
                      <a:pt x="164" y="57"/>
                    </a:cubicBezTo>
                    <a:cubicBezTo>
                      <a:pt x="163" y="58"/>
                      <a:pt x="163" y="58"/>
                      <a:pt x="163" y="58"/>
                    </a:cubicBezTo>
                    <a:cubicBezTo>
                      <a:pt x="162" y="59"/>
                      <a:pt x="162" y="59"/>
                      <a:pt x="162" y="59"/>
                    </a:cubicBezTo>
                    <a:cubicBezTo>
                      <a:pt x="161" y="58"/>
                      <a:pt x="159" y="58"/>
                      <a:pt x="158" y="58"/>
                    </a:cubicBezTo>
                    <a:cubicBezTo>
                      <a:pt x="156" y="58"/>
                      <a:pt x="154" y="58"/>
                      <a:pt x="153" y="59"/>
                    </a:cubicBezTo>
                    <a:cubicBezTo>
                      <a:pt x="152" y="60"/>
                      <a:pt x="151" y="61"/>
                      <a:pt x="151" y="61"/>
                    </a:cubicBezTo>
                    <a:cubicBezTo>
                      <a:pt x="151" y="61"/>
                      <a:pt x="135" y="81"/>
                      <a:pt x="97" y="96"/>
                    </a:cubicBezTo>
                    <a:cubicBezTo>
                      <a:pt x="68" y="107"/>
                      <a:pt x="54" y="110"/>
                      <a:pt x="49" y="111"/>
                    </a:cubicBezTo>
                    <a:cubicBezTo>
                      <a:pt x="51" y="116"/>
                      <a:pt x="58" y="133"/>
                      <a:pt x="58" y="152"/>
                    </a:cubicBezTo>
                    <a:cubicBezTo>
                      <a:pt x="58" y="155"/>
                      <a:pt x="57" y="157"/>
                      <a:pt x="57" y="160"/>
                    </a:cubicBezTo>
                    <a:cubicBezTo>
                      <a:pt x="57" y="160"/>
                      <a:pt x="57" y="174"/>
                      <a:pt x="49" y="183"/>
                    </a:cubicBezTo>
                    <a:cubicBezTo>
                      <a:pt x="47" y="184"/>
                      <a:pt x="46" y="185"/>
                      <a:pt x="44" y="18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3" name="Freeform 185"/>
              <p:cNvSpPr/>
              <p:nvPr/>
            </p:nvSpPr>
            <p:spPr bwMode="auto">
              <a:xfrm>
                <a:off x="3183" y="1649"/>
                <a:ext cx="55" cy="31"/>
              </a:xfrm>
              <a:custGeom>
                <a:avLst/>
                <a:gdLst>
                  <a:gd name="T0" fmla="*/ 22 w 23"/>
                  <a:gd name="T1" fmla="*/ 13 h 13"/>
                  <a:gd name="T2" fmla="*/ 23 w 23"/>
                  <a:gd name="T3" fmla="*/ 8 h 13"/>
                  <a:gd name="T4" fmla="*/ 9 w 23"/>
                  <a:gd name="T5" fmla="*/ 1 h 13"/>
                  <a:gd name="T6" fmla="*/ 0 w 23"/>
                  <a:gd name="T7" fmla="*/ 9 h 13"/>
                  <a:gd name="T8" fmla="*/ 11 w 23"/>
                  <a:gd name="T9" fmla="*/ 12 h 13"/>
                  <a:gd name="T10" fmla="*/ 22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22" y="13"/>
                    </a:moveTo>
                    <a:cubicBezTo>
                      <a:pt x="23" y="11"/>
                      <a:pt x="23" y="9"/>
                      <a:pt x="23" y="8"/>
                    </a:cubicBezTo>
                    <a:cubicBezTo>
                      <a:pt x="21" y="3"/>
                      <a:pt x="15" y="0"/>
                      <a:pt x="9" y="1"/>
                    </a:cubicBezTo>
                    <a:cubicBezTo>
                      <a:pt x="4" y="2"/>
                      <a:pt x="1" y="6"/>
                      <a:pt x="0" y="9"/>
                    </a:cubicBezTo>
                    <a:cubicBezTo>
                      <a:pt x="0" y="9"/>
                      <a:pt x="4" y="11"/>
                      <a:pt x="11" y="12"/>
                    </a:cubicBezTo>
                    <a:cubicBezTo>
                      <a:pt x="18" y="13"/>
                      <a:pt x="22" y="13"/>
                      <a:pt x="22" y="13"/>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4" name="Freeform 186"/>
              <p:cNvSpPr/>
              <p:nvPr/>
            </p:nvSpPr>
            <p:spPr bwMode="auto">
              <a:xfrm>
                <a:off x="3351" y="1474"/>
                <a:ext cx="55" cy="59"/>
              </a:xfrm>
              <a:custGeom>
                <a:avLst/>
                <a:gdLst>
                  <a:gd name="T0" fmla="*/ 17 w 23"/>
                  <a:gd name="T1" fmla="*/ 3 h 25"/>
                  <a:gd name="T2" fmla="*/ 20 w 23"/>
                  <a:gd name="T3" fmla="*/ 17 h 25"/>
                  <a:gd name="T4" fmla="*/ 6 w 23"/>
                  <a:gd name="T5" fmla="*/ 23 h 25"/>
                  <a:gd name="T6" fmla="*/ 3 w 23"/>
                  <a:gd name="T7" fmla="*/ 8 h 25"/>
                  <a:gd name="T8" fmla="*/ 17 w 23"/>
                  <a:gd name="T9" fmla="*/ 3 h 25"/>
                </a:gdLst>
                <a:ahLst/>
                <a:cxnLst>
                  <a:cxn ang="0">
                    <a:pos x="T0" y="T1"/>
                  </a:cxn>
                  <a:cxn ang="0">
                    <a:pos x="T2" y="T3"/>
                  </a:cxn>
                  <a:cxn ang="0">
                    <a:pos x="T4" y="T5"/>
                  </a:cxn>
                  <a:cxn ang="0">
                    <a:pos x="T6" y="T7"/>
                  </a:cxn>
                  <a:cxn ang="0">
                    <a:pos x="T8" y="T9"/>
                  </a:cxn>
                </a:cxnLst>
                <a:rect l="0" t="0" r="r" b="b"/>
                <a:pathLst>
                  <a:path w="23" h="25">
                    <a:moveTo>
                      <a:pt x="17" y="3"/>
                    </a:moveTo>
                    <a:cubicBezTo>
                      <a:pt x="21" y="5"/>
                      <a:pt x="23" y="12"/>
                      <a:pt x="20" y="17"/>
                    </a:cubicBezTo>
                    <a:cubicBezTo>
                      <a:pt x="17" y="23"/>
                      <a:pt x="10" y="25"/>
                      <a:pt x="6" y="23"/>
                    </a:cubicBezTo>
                    <a:cubicBezTo>
                      <a:pt x="1" y="20"/>
                      <a:pt x="0" y="14"/>
                      <a:pt x="3" y="8"/>
                    </a:cubicBezTo>
                    <a:cubicBezTo>
                      <a:pt x="6" y="3"/>
                      <a:pt x="12" y="0"/>
                      <a:pt x="17" y="3"/>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5" name="Freeform 187"/>
              <p:cNvSpPr/>
              <p:nvPr/>
            </p:nvSpPr>
            <p:spPr bwMode="auto">
              <a:xfrm>
                <a:off x="3188" y="1611"/>
                <a:ext cx="38" cy="38"/>
              </a:xfrm>
              <a:custGeom>
                <a:avLst/>
                <a:gdLst>
                  <a:gd name="T0" fmla="*/ 12 w 16"/>
                  <a:gd name="T1" fmla="*/ 3 h 16"/>
                  <a:gd name="T2" fmla="*/ 13 w 16"/>
                  <a:gd name="T3" fmla="*/ 13 h 16"/>
                  <a:gd name="T4" fmla="*/ 3 w 16"/>
                  <a:gd name="T5" fmla="*/ 12 h 16"/>
                  <a:gd name="T6" fmla="*/ 2 w 16"/>
                  <a:gd name="T7" fmla="*/ 2 h 16"/>
                  <a:gd name="T8" fmla="*/ 12 w 16"/>
                  <a:gd name="T9" fmla="*/ 3 h 16"/>
                </a:gdLst>
                <a:ahLst/>
                <a:cxnLst>
                  <a:cxn ang="0">
                    <a:pos x="T0" y="T1"/>
                  </a:cxn>
                  <a:cxn ang="0">
                    <a:pos x="T2" y="T3"/>
                  </a:cxn>
                  <a:cxn ang="0">
                    <a:pos x="T4" y="T5"/>
                  </a:cxn>
                  <a:cxn ang="0">
                    <a:pos x="T6" y="T7"/>
                  </a:cxn>
                  <a:cxn ang="0">
                    <a:pos x="T8" y="T9"/>
                  </a:cxn>
                </a:cxnLst>
                <a:rect l="0" t="0" r="r" b="b"/>
                <a:pathLst>
                  <a:path w="16" h="16">
                    <a:moveTo>
                      <a:pt x="12" y="3"/>
                    </a:moveTo>
                    <a:cubicBezTo>
                      <a:pt x="15" y="6"/>
                      <a:pt x="16" y="11"/>
                      <a:pt x="13" y="13"/>
                    </a:cubicBezTo>
                    <a:cubicBezTo>
                      <a:pt x="11" y="16"/>
                      <a:pt x="6" y="15"/>
                      <a:pt x="3" y="12"/>
                    </a:cubicBezTo>
                    <a:cubicBezTo>
                      <a:pt x="0" y="9"/>
                      <a:pt x="0" y="5"/>
                      <a:pt x="2" y="2"/>
                    </a:cubicBezTo>
                    <a:cubicBezTo>
                      <a:pt x="5" y="0"/>
                      <a:pt x="9" y="0"/>
                      <a:pt x="12"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6" name="Freeform 188"/>
              <p:cNvSpPr/>
              <p:nvPr/>
            </p:nvSpPr>
            <p:spPr bwMode="auto">
              <a:xfrm>
                <a:off x="3311" y="1486"/>
                <a:ext cx="38" cy="38"/>
              </a:xfrm>
              <a:custGeom>
                <a:avLst/>
                <a:gdLst>
                  <a:gd name="T0" fmla="*/ 13 w 16"/>
                  <a:gd name="T1" fmla="*/ 3 h 16"/>
                  <a:gd name="T2" fmla="*/ 14 w 16"/>
                  <a:gd name="T3" fmla="*/ 13 h 16"/>
                  <a:gd name="T4" fmla="*/ 4 w 16"/>
                  <a:gd name="T5" fmla="*/ 12 h 16"/>
                  <a:gd name="T6" fmla="*/ 3 w 16"/>
                  <a:gd name="T7" fmla="*/ 2 h 16"/>
                  <a:gd name="T8" fmla="*/ 13 w 16"/>
                  <a:gd name="T9" fmla="*/ 3 h 16"/>
                </a:gdLst>
                <a:ahLst/>
                <a:cxnLst>
                  <a:cxn ang="0">
                    <a:pos x="T0" y="T1"/>
                  </a:cxn>
                  <a:cxn ang="0">
                    <a:pos x="T2" y="T3"/>
                  </a:cxn>
                  <a:cxn ang="0">
                    <a:pos x="T4" y="T5"/>
                  </a:cxn>
                  <a:cxn ang="0">
                    <a:pos x="T6" y="T7"/>
                  </a:cxn>
                  <a:cxn ang="0">
                    <a:pos x="T8" y="T9"/>
                  </a:cxn>
                </a:cxnLst>
                <a:rect l="0" t="0" r="r" b="b"/>
                <a:pathLst>
                  <a:path w="16" h="16">
                    <a:moveTo>
                      <a:pt x="13" y="3"/>
                    </a:moveTo>
                    <a:cubicBezTo>
                      <a:pt x="16" y="6"/>
                      <a:pt x="16" y="11"/>
                      <a:pt x="14" y="13"/>
                    </a:cubicBezTo>
                    <a:cubicBezTo>
                      <a:pt x="11" y="16"/>
                      <a:pt x="7" y="15"/>
                      <a:pt x="4" y="12"/>
                    </a:cubicBezTo>
                    <a:cubicBezTo>
                      <a:pt x="1" y="9"/>
                      <a:pt x="0" y="5"/>
                      <a:pt x="3" y="2"/>
                    </a:cubicBezTo>
                    <a:cubicBezTo>
                      <a:pt x="5" y="0"/>
                      <a:pt x="10" y="0"/>
                      <a:pt x="13"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7" name="Freeform 189"/>
              <p:cNvSpPr/>
              <p:nvPr/>
            </p:nvSpPr>
            <p:spPr bwMode="auto">
              <a:xfrm>
                <a:off x="3264" y="1562"/>
                <a:ext cx="26" cy="26"/>
              </a:xfrm>
              <a:custGeom>
                <a:avLst/>
                <a:gdLst>
                  <a:gd name="T0" fmla="*/ 2 w 11"/>
                  <a:gd name="T1" fmla="*/ 11 h 11"/>
                  <a:gd name="T2" fmla="*/ 0 w 11"/>
                  <a:gd name="T3" fmla="*/ 5 h 11"/>
                  <a:gd name="T4" fmla="*/ 1 w 11"/>
                  <a:gd name="T5" fmla="*/ 1 h 11"/>
                  <a:gd name="T6" fmla="*/ 5 w 11"/>
                  <a:gd name="T7" fmla="*/ 0 h 11"/>
                  <a:gd name="T8" fmla="*/ 11 w 11"/>
                  <a:gd name="T9" fmla="*/ 2 h 11"/>
                  <a:gd name="T10" fmla="*/ 11 w 11"/>
                  <a:gd name="T11" fmla="*/ 3 h 11"/>
                  <a:gd name="T12" fmla="*/ 10 w 11"/>
                  <a:gd name="T13" fmla="*/ 3 h 11"/>
                  <a:gd name="T14" fmla="*/ 5 w 11"/>
                  <a:gd name="T15" fmla="*/ 2 h 11"/>
                  <a:gd name="T16" fmla="*/ 3 w 11"/>
                  <a:gd name="T17" fmla="*/ 3 h 11"/>
                  <a:gd name="T18" fmla="*/ 2 w 11"/>
                  <a:gd name="T19" fmla="*/ 5 h 11"/>
                  <a:gd name="T20" fmla="*/ 4 w 11"/>
                  <a:gd name="T21" fmla="*/ 10 h 11"/>
                  <a:gd name="T22" fmla="*/ 3 w 11"/>
                  <a:gd name="T23" fmla="*/ 11 h 11"/>
                  <a:gd name="T24" fmla="*/ 3 w 11"/>
                  <a:gd name="T25" fmla="*/ 11 h 11"/>
                  <a:gd name="T26" fmla="*/ 2 w 11"/>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1">
                    <a:moveTo>
                      <a:pt x="2" y="11"/>
                    </a:moveTo>
                    <a:cubicBezTo>
                      <a:pt x="1" y="9"/>
                      <a:pt x="0" y="7"/>
                      <a:pt x="0" y="5"/>
                    </a:cubicBezTo>
                    <a:cubicBezTo>
                      <a:pt x="0" y="4"/>
                      <a:pt x="0" y="2"/>
                      <a:pt x="1" y="1"/>
                    </a:cubicBezTo>
                    <a:cubicBezTo>
                      <a:pt x="2" y="1"/>
                      <a:pt x="4" y="0"/>
                      <a:pt x="5" y="0"/>
                    </a:cubicBezTo>
                    <a:cubicBezTo>
                      <a:pt x="7" y="0"/>
                      <a:pt x="9" y="1"/>
                      <a:pt x="11" y="2"/>
                    </a:cubicBezTo>
                    <a:cubicBezTo>
                      <a:pt x="11" y="2"/>
                      <a:pt x="11" y="3"/>
                      <a:pt x="11" y="3"/>
                    </a:cubicBezTo>
                    <a:cubicBezTo>
                      <a:pt x="11" y="4"/>
                      <a:pt x="10" y="4"/>
                      <a:pt x="10" y="3"/>
                    </a:cubicBezTo>
                    <a:cubicBezTo>
                      <a:pt x="8" y="3"/>
                      <a:pt x="7" y="2"/>
                      <a:pt x="5" y="2"/>
                    </a:cubicBezTo>
                    <a:cubicBezTo>
                      <a:pt x="4" y="2"/>
                      <a:pt x="3" y="3"/>
                      <a:pt x="3" y="3"/>
                    </a:cubicBezTo>
                    <a:cubicBezTo>
                      <a:pt x="2" y="3"/>
                      <a:pt x="2" y="4"/>
                      <a:pt x="2" y="5"/>
                    </a:cubicBezTo>
                    <a:cubicBezTo>
                      <a:pt x="2" y="6"/>
                      <a:pt x="3" y="8"/>
                      <a:pt x="4" y="10"/>
                    </a:cubicBezTo>
                    <a:cubicBezTo>
                      <a:pt x="4" y="10"/>
                      <a:pt x="4" y="11"/>
                      <a:pt x="3" y="11"/>
                    </a:cubicBezTo>
                    <a:cubicBezTo>
                      <a:pt x="3" y="11"/>
                      <a:pt x="3" y="11"/>
                      <a:pt x="3" y="11"/>
                    </a:cubicBezTo>
                    <a:lnTo>
                      <a:pt x="2" y="11"/>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8" name="Freeform 190"/>
              <p:cNvSpPr/>
              <p:nvPr/>
            </p:nvSpPr>
            <p:spPr bwMode="auto">
              <a:xfrm>
                <a:off x="3271" y="1566"/>
                <a:ext cx="71" cy="71"/>
              </a:xfrm>
              <a:custGeom>
                <a:avLst/>
                <a:gdLst>
                  <a:gd name="T0" fmla="*/ 1 w 30"/>
                  <a:gd name="T1" fmla="*/ 30 h 30"/>
                  <a:gd name="T2" fmla="*/ 0 w 30"/>
                  <a:gd name="T3" fmla="*/ 29 h 30"/>
                  <a:gd name="T4" fmla="*/ 2 w 30"/>
                  <a:gd name="T5" fmla="*/ 27 h 30"/>
                  <a:gd name="T6" fmla="*/ 2 w 30"/>
                  <a:gd name="T7" fmla="*/ 27 h 30"/>
                  <a:gd name="T8" fmla="*/ 4 w 30"/>
                  <a:gd name="T9" fmla="*/ 27 h 30"/>
                  <a:gd name="T10" fmla="*/ 27 w 30"/>
                  <a:gd name="T11" fmla="*/ 2 h 30"/>
                  <a:gd name="T12" fmla="*/ 27 w 30"/>
                  <a:gd name="T13" fmla="*/ 1 h 30"/>
                  <a:gd name="T14" fmla="*/ 29 w 30"/>
                  <a:gd name="T15" fmla="*/ 0 h 30"/>
                  <a:gd name="T16" fmla="*/ 30 w 30"/>
                  <a:gd name="T17" fmla="*/ 2 h 30"/>
                  <a:gd name="T18" fmla="*/ 30 w 30"/>
                  <a:gd name="T19" fmla="*/ 2 h 30"/>
                  <a:gd name="T20" fmla="*/ 19 w 30"/>
                  <a:gd name="T21" fmla="*/ 26 h 30"/>
                  <a:gd name="T22" fmla="*/ 4 w 30"/>
                  <a:gd name="T23" fmla="*/ 30 h 30"/>
                  <a:gd name="T24" fmla="*/ 1 w 30"/>
                  <a:gd name="T2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 y="30"/>
                    </a:moveTo>
                    <a:cubicBezTo>
                      <a:pt x="0" y="30"/>
                      <a:pt x="0" y="30"/>
                      <a:pt x="0" y="29"/>
                    </a:cubicBezTo>
                    <a:cubicBezTo>
                      <a:pt x="0" y="28"/>
                      <a:pt x="1" y="27"/>
                      <a:pt x="2" y="27"/>
                    </a:cubicBezTo>
                    <a:cubicBezTo>
                      <a:pt x="2" y="27"/>
                      <a:pt x="2" y="27"/>
                      <a:pt x="2" y="27"/>
                    </a:cubicBezTo>
                    <a:cubicBezTo>
                      <a:pt x="2" y="27"/>
                      <a:pt x="3" y="27"/>
                      <a:pt x="4" y="27"/>
                    </a:cubicBezTo>
                    <a:cubicBezTo>
                      <a:pt x="10" y="27"/>
                      <a:pt x="27" y="26"/>
                      <a:pt x="27" y="2"/>
                    </a:cubicBezTo>
                    <a:cubicBezTo>
                      <a:pt x="27" y="1"/>
                      <a:pt x="27" y="1"/>
                      <a:pt x="27" y="1"/>
                    </a:cubicBezTo>
                    <a:cubicBezTo>
                      <a:pt x="27" y="1"/>
                      <a:pt x="28" y="0"/>
                      <a:pt x="29" y="0"/>
                    </a:cubicBezTo>
                    <a:cubicBezTo>
                      <a:pt x="29" y="0"/>
                      <a:pt x="30" y="1"/>
                      <a:pt x="30" y="2"/>
                    </a:cubicBezTo>
                    <a:cubicBezTo>
                      <a:pt x="30" y="2"/>
                      <a:pt x="30" y="2"/>
                      <a:pt x="30" y="2"/>
                    </a:cubicBezTo>
                    <a:cubicBezTo>
                      <a:pt x="30" y="15"/>
                      <a:pt x="25" y="22"/>
                      <a:pt x="19" y="26"/>
                    </a:cubicBezTo>
                    <a:cubicBezTo>
                      <a:pt x="14" y="30"/>
                      <a:pt x="7" y="30"/>
                      <a:pt x="4" y="30"/>
                    </a:cubicBezTo>
                    <a:cubicBezTo>
                      <a:pt x="2" y="30"/>
                      <a:pt x="1" y="30"/>
                      <a:pt x="1" y="3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9" name="Freeform 191"/>
              <p:cNvSpPr/>
              <p:nvPr/>
            </p:nvSpPr>
            <p:spPr bwMode="auto">
              <a:xfrm>
                <a:off x="3330" y="1566"/>
                <a:ext cx="19" cy="7"/>
              </a:xfrm>
              <a:custGeom>
                <a:avLst/>
                <a:gdLst>
                  <a:gd name="T0" fmla="*/ 0 w 8"/>
                  <a:gd name="T1" fmla="*/ 1 h 3"/>
                  <a:gd name="T2" fmla="*/ 2 w 8"/>
                  <a:gd name="T3" fmla="*/ 0 h 3"/>
                  <a:gd name="T4" fmla="*/ 6 w 8"/>
                  <a:gd name="T5" fmla="*/ 0 h 3"/>
                  <a:gd name="T6" fmla="*/ 8 w 8"/>
                  <a:gd name="T7" fmla="*/ 1 h 3"/>
                  <a:gd name="T8" fmla="*/ 7 w 8"/>
                  <a:gd name="T9" fmla="*/ 3 h 3"/>
                  <a:gd name="T10" fmla="*/ 2 w 8"/>
                  <a:gd name="T11" fmla="*/ 3 h 3"/>
                  <a:gd name="T12" fmla="*/ 2 w 8"/>
                  <a:gd name="T13" fmla="*/ 3 h 3"/>
                  <a:gd name="T14" fmla="*/ 0 w 8"/>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0" y="1"/>
                    </a:moveTo>
                    <a:cubicBezTo>
                      <a:pt x="0" y="1"/>
                      <a:pt x="1" y="0"/>
                      <a:pt x="2" y="0"/>
                    </a:cubicBezTo>
                    <a:cubicBezTo>
                      <a:pt x="6" y="0"/>
                      <a:pt x="6" y="0"/>
                      <a:pt x="6" y="0"/>
                    </a:cubicBezTo>
                    <a:cubicBezTo>
                      <a:pt x="7" y="0"/>
                      <a:pt x="8" y="0"/>
                      <a:pt x="8" y="1"/>
                    </a:cubicBezTo>
                    <a:cubicBezTo>
                      <a:pt x="8" y="2"/>
                      <a:pt x="7" y="3"/>
                      <a:pt x="7" y="3"/>
                    </a:cubicBezTo>
                    <a:cubicBezTo>
                      <a:pt x="2" y="3"/>
                      <a:pt x="2" y="3"/>
                      <a:pt x="2" y="3"/>
                    </a:cubicBezTo>
                    <a:cubicBezTo>
                      <a:pt x="2" y="3"/>
                      <a:pt x="2" y="3"/>
                      <a:pt x="2" y="3"/>
                    </a:cubicBezTo>
                    <a:cubicBezTo>
                      <a:pt x="1" y="3"/>
                      <a:pt x="0" y="2"/>
                      <a:pt x="0" y="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0" name="Freeform 192"/>
              <p:cNvSpPr/>
              <p:nvPr/>
            </p:nvSpPr>
            <p:spPr bwMode="auto">
              <a:xfrm>
                <a:off x="3271" y="1625"/>
                <a:ext cx="7" cy="19"/>
              </a:xfrm>
              <a:custGeom>
                <a:avLst/>
                <a:gdLst>
                  <a:gd name="T0" fmla="*/ 1 w 3"/>
                  <a:gd name="T1" fmla="*/ 8 h 8"/>
                  <a:gd name="T2" fmla="*/ 0 w 3"/>
                  <a:gd name="T3" fmla="*/ 7 h 8"/>
                  <a:gd name="T4" fmla="*/ 0 w 3"/>
                  <a:gd name="T5" fmla="*/ 2 h 8"/>
                  <a:gd name="T6" fmla="*/ 1 w 3"/>
                  <a:gd name="T7" fmla="*/ 0 h 8"/>
                  <a:gd name="T8" fmla="*/ 3 w 3"/>
                  <a:gd name="T9" fmla="*/ 2 h 8"/>
                  <a:gd name="T10" fmla="*/ 3 w 3"/>
                  <a:gd name="T11" fmla="*/ 7 h 8"/>
                  <a:gd name="T12" fmla="*/ 1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1" y="8"/>
                    </a:moveTo>
                    <a:cubicBezTo>
                      <a:pt x="0" y="8"/>
                      <a:pt x="0" y="8"/>
                      <a:pt x="0" y="7"/>
                    </a:cubicBezTo>
                    <a:cubicBezTo>
                      <a:pt x="0" y="2"/>
                      <a:pt x="0" y="2"/>
                      <a:pt x="0" y="2"/>
                    </a:cubicBezTo>
                    <a:cubicBezTo>
                      <a:pt x="0" y="1"/>
                      <a:pt x="1" y="0"/>
                      <a:pt x="1" y="0"/>
                    </a:cubicBezTo>
                    <a:cubicBezTo>
                      <a:pt x="2" y="0"/>
                      <a:pt x="3" y="1"/>
                      <a:pt x="3" y="2"/>
                    </a:cubicBezTo>
                    <a:cubicBezTo>
                      <a:pt x="3" y="7"/>
                      <a:pt x="3" y="7"/>
                      <a:pt x="3" y="7"/>
                    </a:cubicBezTo>
                    <a:cubicBezTo>
                      <a:pt x="3" y="8"/>
                      <a:pt x="2" y="8"/>
                      <a:pt x="1"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1" name="Freeform 193"/>
              <p:cNvSpPr>
                <a:spLocks noEditPoints="1"/>
              </p:cNvSpPr>
              <p:nvPr/>
            </p:nvSpPr>
            <p:spPr bwMode="auto">
              <a:xfrm>
                <a:off x="3037" y="1209"/>
                <a:ext cx="565" cy="225"/>
              </a:xfrm>
              <a:custGeom>
                <a:avLst/>
                <a:gdLst>
                  <a:gd name="T0" fmla="*/ 18 w 239"/>
                  <a:gd name="T1" fmla="*/ 93 h 95"/>
                  <a:gd name="T2" fmla="*/ 27 w 239"/>
                  <a:gd name="T3" fmla="*/ 92 h 95"/>
                  <a:gd name="T4" fmla="*/ 27 w 239"/>
                  <a:gd name="T5" fmla="*/ 95 h 95"/>
                  <a:gd name="T6" fmla="*/ 36 w 239"/>
                  <a:gd name="T7" fmla="*/ 93 h 95"/>
                  <a:gd name="T8" fmla="*/ 45 w 239"/>
                  <a:gd name="T9" fmla="*/ 91 h 95"/>
                  <a:gd name="T10" fmla="*/ 45 w 239"/>
                  <a:gd name="T11" fmla="*/ 94 h 95"/>
                  <a:gd name="T12" fmla="*/ 37 w 239"/>
                  <a:gd name="T13" fmla="*/ 95 h 95"/>
                  <a:gd name="T14" fmla="*/ 9 w 239"/>
                  <a:gd name="T15" fmla="*/ 94 h 95"/>
                  <a:gd name="T16" fmla="*/ 0 w 239"/>
                  <a:gd name="T17" fmla="*/ 91 h 95"/>
                  <a:gd name="T18" fmla="*/ 9 w 239"/>
                  <a:gd name="T19" fmla="*/ 91 h 95"/>
                  <a:gd name="T20" fmla="*/ 9 w 239"/>
                  <a:gd name="T21" fmla="*/ 94 h 95"/>
                  <a:gd name="T22" fmla="*/ 55 w 239"/>
                  <a:gd name="T23" fmla="*/ 89 h 95"/>
                  <a:gd name="T24" fmla="*/ 62 w 239"/>
                  <a:gd name="T25" fmla="*/ 88 h 95"/>
                  <a:gd name="T26" fmla="*/ 63 w 239"/>
                  <a:gd name="T27" fmla="*/ 90 h 95"/>
                  <a:gd name="T28" fmla="*/ 55 w 239"/>
                  <a:gd name="T29" fmla="*/ 92 h 95"/>
                  <a:gd name="T30" fmla="*/ 71 w 239"/>
                  <a:gd name="T31" fmla="*/ 87 h 95"/>
                  <a:gd name="T32" fmla="*/ 79 w 239"/>
                  <a:gd name="T33" fmla="*/ 82 h 95"/>
                  <a:gd name="T34" fmla="*/ 80 w 239"/>
                  <a:gd name="T35" fmla="*/ 85 h 95"/>
                  <a:gd name="T36" fmla="*/ 72 w 239"/>
                  <a:gd name="T37" fmla="*/ 88 h 95"/>
                  <a:gd name="T38" fmla="*/ 88 w 239"/>
                  <a:gd name="T39" fmla="*/ 80 h 95"/>
                  <a:gd name="T40" fmla="*/ 95 w 239"/>
                  <a:gd name="T41" fmla="*/ 74 h 95"/>
                  <a:gd name="T42" fmla="*/ 97 w 239"/>
                  <a:gd name="T43" fmla="*/ 77 h 95"/>
                  <a:gd name="T44" fmla="*/ 89 w 239"/>
                  <a:gd name="T45" fmla="*/ 81 h 95"/>
                  <a:gd name="T46" fmla="*/ 103 w 239"/>
                  <a:gd name="T47" fmla="*/ 71 h 95"/>
                  <a:gd name="T48" fmla="*/ 111 w 239"/>
                  <a:gd name="T49" fmla="*/ 65 h 95"/>
                  <a:gd name="T50" fmla="*/ 112 w 239"/>
                  <a:gd name="T51" fmla="*/ 67 h 95"/>
                  <a:gd name="T52" fmla="*/ 105 w 239"/>
                  <a:gd name="T53" fmla="*/ 72 h 95"/>
                  <a:gd name="T54" fmla="*/ 118 w 239"/>
                  <a:gd name="T55" fmla="*/ 61 h 95"/>
                  <a:gd name="T56" fmla="*/ 125 w 239"/>
                  <a:gd name="T57" fmla="*/ 54 h 95"/>
                  <a:gd name="T58" fmla="*/ 127 w 239"/>
                  <a:gd name="T59" fmla="*/ 56 h 95"/>
                  <a:gd name="T60" fmla="*/ 119 w 239"/>
                  <a:gd name="T61" fmla="*/ 62 h 95"/>
                  <a:gd name="T62" fmla="*/ 132 w 239"/>
                  <a:gd name="T63" fmla="*/ 50 h 95"/>
                  <a:gd name="T64" fmla="*/ 139 w 239"/>
                  <a:gd name="T65" fmla="*/ 43 h 95"/>
                  <a:gd name="T66" fmla="*/ 141 w 239"/>
                  <a:gd name="T67" fmla="*/ 45 h 95"/>
                  <a:gd name="T68" fmla="*/ 133 w 239"/>
                  <a:gd name="T69" fmla="*/ 50 h 95"/>
                  <a:gd name="T70" fmla="*/ 147 w 239"/>
                  <a:gd name="T71" fmla="*/ 39 h 95"/>
                  <a:gd name="T72" fmla="*/ 154 w 239"/>
                  <a:gd name="T73" fmla="*/ 33 h 95"/>
                  <a:gd name="T74" fmla="*/ 156 w 239"/>
                  <a:gd name="T75" fmla="*/ 35 h 95"/>
                  <a:gd name="T76" fmla="*/ 148 w 239"/>
                  <a:gd name="T77" fmla="*/ 40 h 95"/>
                  <a:gd name="T78" fmla="*/ 162 w 239"/>
                  <a:gd name="T79" fmla="*/ 29 h 95"/>
                  <a:gd name="T80" fmla="*/ 169 w 239"/>
                  <a:gd name="T81" fmla="*/ 23 h 95"/>
                  <a:gd name="T82" fmla="*/ 171 w 239"/>
                  <a:gd name="T83" fmla="*/ 24 h 95"/>
                  <a:gd name="T84" fmla="*/ 164 w 239"/>
                  <a:gd name="T85" fmla="*/ 30 h 95"/>
                  <a:gd name="T86" fmla="*/ 162 w 239"/>
                  <a:gd name="T87" fmla="*/ 29 h 95"/>
                  <a:gd name="T88" fmla="*/ 178 w 239"/>
                  <a:gd name="T89" fmla="*/ 18 h 95"/>
                  <a:gd name="T90" fmla="*/ 185 w 239"/>
                  <a:gd name="T91" fmla="*/ 14 h 95"/>
                  <a:gd name="T92" fmla="*/ 186 w 239"/>
                  <a:gd name="T93" fmla="*/ 17 h 95"/>
                  <a:gd name="T94" fmla="*/ 179 w 239"/>
                  <a:gd name="T95" fmla="*/ 21 h 95"/>
                  <a:gd name="T96" fmla="*/ 193 w 239"/>
                  <a:gd name="T97" fmla="*/ 12 h 95"/>
                  <a:gd name="T98" fmla="*/ 202 w 239"/>
                  <a:gd name="T99" fmla="*/ 6 h 95"/>
                  <a:gd name="T100" fmla="*/ 203 w 239"/>
                  <a:gd name="T101" fmla="*/ 9 h 95"/>
                  <a:gd name="T102" fmla="*/ 195 w 239"/>
                  <a:gd name="T103" fmla="*/ 13 h 95"/>
                  <a:gd name="T104" fmla="*/ 210 w 239"/>
                  <a:gd name="T105" fmla="*/ 5 h 95"/>
                  <a:gd name="T106" fmla="*/ 219 w 239"/>
                  <a:gd name="T107" fmla="*/ 1 h 95"/>
                  <a:gd name="T108" fmla="*/ 220 w 239"/>
                  <a:gd name="T109" fmla="*/ 4 h 95"/>
                  <a:gd name="T110" fmla="*/ 212 w 239"/>
                  <a:gd name="T111" fmla="*/ 6 h 95"/>
                  <a:gd name="T112" fmla="*/ 236 w 239"/>
                  <a:gd name="T113" fmla="*/ 4 h 95"/>
                  <a:gd name="T114" fmla="*/ 228 w 239"/>
                  <a:gd name="T115" fmla="*/ 1 h 95"/>
                  <a:gd name="T116" fmla="*/ 238 w 239"/>
                  <a:gd name="T117" fmla="*/ 1 h 95"/>
                  <a:gd name="T118" fmla="*/ 238 w 239"/>
                  <a:gd name="T119" fmla="*/ 3 h 95"/>
                  <a:gd name="T120" fmla="*/ 236 w 239"/>
                  <a:gd name="T121" fmla="*/ 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95">
                    <a:moveTo>
                      <a:pt x="19" y="95"/>
                    </a:moveTo>
                    <a:cubicBezTo>
                      <a:pt x="18" y="95"/>
                      <a:pt x="18" y="94"/>
                      <a:pt x="18" y="93"/>
                    </a:cubicBezTo>
                    <a:cubicBezTo>
                      <a:pt x="18" y="92"/>
                      <a:pt x="18" y="92"/>
                      <a:pt x="19" y="92"/>
                    </a:cubicBezTo>
                    <a:cubicBezTo>
                      <a:pt x="22" y="92"/>
                      <a:pt x="24" y="92"/>
                      <a:pt x="27" y="92"/>
                    </a:cubicBezTo>
                    <a:cubicBezTo>
                      <a:pt x="28" y="92"/>
                      <a:pt x="29" y="93"/>
                      <a:pt x="29" y="94"/>
                    </a:cubicBezTo>
                    <a:cubicBezTo>
                      <a:pt x="29" y="94"/>
                      <a:pt x="28" y="95"/>
                      <a:pt x="27" y="95"/>
                    </a:cubicBezTo>
                    <a:cubicBezTo>
                      <a:pt x="24" y="95"/>
                      <a:pt x="22" y="95"/>
                      <a:pt x="19" y="95"/>
                    </a:cubicBezTo>
                    <a:close/>
                    <a:moveTo>
                      <a:pt x="36" y="93"/>
                    </a:moveTo>
                    <a:cubicBezTo>
                      <a:pt x="36" y="93"/>
                      <a:pt x="36" y="92"/>
                      <a:pt x="37" y="92"/>
                    </a:cubicBezTo>
                    <a:cubicBezTo>
                      <a:pt x="40" y="92"/>
                      <a:pt x="42" y="91"/>
                      <a:pt x="45" y="91"/>
                    </a:cubicBezTo>
                    <a:cubicBezTo>
                      <a:pt x="46" y="91"/>
                      <a:pt x="47" y="91"/>
                      <a:pt x="47" y="92"/>
                    </a:cubicBezTo>
                    <a:cubicBezTo>
                      <a:pt x="47" y="93"/>
                      <a:pt x="46" y="94"/>
                      <a:pt x="45" y="94"/>
                    </a:cubicBezTo>
                    <a:cubicBezTo>
                      <a:pt x="43" y="94"/>
                      <a:pt x="40" y="95"/>
                      <a:pt x="37" y="95"/>
                    </a:cubicBezTo>
                    <a:cubicBezTo>
                      <a:pt x="37" y="95"/>
                      <a:pt x="37" y="95"/>
                      <a:pt x="37" y="95"/>
                    </a:cubicBezTo>
                    <a:cubicBezTo>
                      <a:pt x="36" y="95"/>
                      <a:pt x="36" y="94"/>
                      <a:pt x="36" y="93"/>
                    </a:cubicBezTo>
                    <a:close/>
                    <a:moveTo>
                      <a:pt x="9" y="94"/>
                    </a:moveTo>
                    <a:cubicBezTo>
                      <a:pt x="6" y="93"/>
                      <a:pt x="3" y="93"/>
                      <a:pt x="1" y="92"/>
                    </a:cubicBezTo>
                    <a:cubicBezTo>
                      <a:pt x="0" y="92"/>
                      <a:pt x="0" y="91"/>
                      <a:pt x="0" y="91"/>
                    </a:cubicBezTo>
                    <a:cubicBezTo>
                      <a:pt x="0" y="90"/>
                      <a:pt x="1" y="89"/>
                      <a:pt x="2" y="89"/>
                    </a:cubicBezTo>
                    <a:cubicBezTo>
                      <a:pt x="4" y="90"/>
                      <a:pt x="7" y="90"/>
                      <a:pt x="9" y="91"/>
                    </a:cubicBezTo>
                    <a:cubicBezTo>
                      <a:pt x="10" y="91"/>
                      <a:pt x="11" y="92"/>
                      <a:pt x="11" y="92"/>
                    </a:cubicBezTo>
                    <a:cubicBezTo>
                      <a:pt x="11" y="93"/>
                      <a:pt x="10" y="94"/>
                      <a:pt x="9" y="94"/>
                    </a:cubicBezTo>
                    <a:close/>
                    <a:moveTo>
                      <a:pt x="54" y="91"/>
                    </a:moveTo>
                    <a:cubicBezTo>
                      <a:pt x="53" y="90"/>
                      <a:pt x="54" y="89"/>
                      <a:pt x="55" y="89"/>
                    </a:cubicBezTo>
                    <a:cubicBezTo>
                      <a:pt x="57" y="89"/>
                      <a:pt x="60" y="88"/>
                      <a:pt x="62" y="88"/>
                    </a:cubicBezTo>
                    <a:cubicBezTo>
                      <a:pt x="62" y="88"/>
                      <a:pt x="62" y="88"/>
                      <a:pt x="62" y="88"/>
                    </a:cubicBezTo>
                    <a:cubicBezTo>
                      <a:pt x="63" y="87"/>
                      <a:pt x="64" y="88"/>
                      <a:pt x="64" y="89"/>
                    </a:cubicBezTo>
                    <a:cubicBezTo>
                      <a:pt x="64" y="89"/>
                      <a:pt x="64" y="90"/>
                      <a:pt x="63" y="90"/>
                    </a:cubicBezTo>
                    <a:cubicBezTo>
                      <a:pt x="61" y="91"/>
                      <a:pt x="58" y="92"/>
                      <a:pt x="55" y="92"/>
                    </a:cubicBezTo>
                    <a:cubicBezTo>
                      <a:pt x="55" y="92"/>
                      <a:pt x="55" y="92"/>
                      <a:pt x="55" y="92"/>
                    </a:cubicBezTo>
                    <a:cubicBezTo>
                      <a:pt x="54" y="92"/>
                      <a:pt x="54" y="92"/>
                      <a:pt x="54" y="91"/>
                    </a:cubicBezTo>
                    <a:close/>
                    <a:moveTo>
                      <a:pt x="71" y="87"/>
                    </a:moveTo>
                    <a:cubicBezTo>
                      <a:pt x="71" y="86"/>
                      <a:pt x="71" y="85"/>
                      <a:pt x="72" y="85"/>
                    </a:cubicBezTo>
                    <a:cubicBezTo>
                      <a:pt x="74" y="84"/>
                      <a:pt x="77" y="83"/>
                      <a:pt x="79" y="82"/>
                    </a:cubicBezTo>
                    <a:cubicBezTo>
                      <a:pt x="80" y="82"/>
                      <a:pt x="81" y="82"/>
                      <a:pt x="81" y="83"/>
                    </a:cubicBezTo>
                    <a:cubicBezTo>
                      <a:pt x="82" y="83"/>
                      <a:pt x="81" y="84"/>
                      <a:pt x="80" y="85"/>
                    </a:cubicBezTo>
                    <a:cubicBezTo>
                      <a:pt x="78" y="86"/>
                      <a:pt x="75" y="87"/>
                      <a:pt x="73" y="87"/>
                    </a:cubicBezTo>
                    <a:cubicBezTo>
                      <a:pt x="72" y="88"/>
                      <a:pt x="72" y="88"/>
                      <a:pt x="72" y="88"/>
                    </a:cubicBezTo>
                    <a:cubicBezTo>
                      <a:pt x="72" y="88"/>
                      <a:pt x="71" y="87"/>
                      <a:pt x="71" y="87"/>
                    </a:cubicBezTo>
                    <a:close/>
                    <a:moveTo>
                      <a:pt x="88" y="80"/>
                    </a:moveTo>
                    <a:cubicBezTo>
                      <a:pt x="87" y="79"/>
                      <a:pt x="88" y="78"/>
                      <a:pt x="88" y="78"/>
                    </a:cubicBezTo>
                    <a:cubicBezTo>
                      <a:pt x="91" y="77"/>
                      <a:pt x="93" y="76"/>
                      <a:pt x="95" y="74"/>
                    </a:cubicBezTo>
                    <a:cubicBezTo>
                      <a:pt x="96" y="74"/>
                      <a:pt x="97" y="74"/>
                      <a:pt x="97" y="75"/>
                    </a:cubicBezTo>
                    <a:cubicBezTo>
                      <a:pt x="98" y="76"/>
                      <a:pt x="98" y="76"/>
                      <a:pt x="97" y="77"/>
                    </a:cubicBezTo>
                    <a:cubicBezTo>
                      <a:pt x="94" y="78"/>
                      <a:pt x="92" y="79"/>
                      <a:pt x="90" y="81"/>
                    </a:cubicBezTo>
                    <a:cubicBezTo>
                      <a:pt x="89" y="81"/>
                      <a:pt x="89" y="81"/>
                      <a:pt x="89" y="81"/>
                    </a:cubicBezTo>
                    <a:cubicBezTo>
                      <a:pt x="88" y="81"/>
                      <a:pt x="88" y="80"/>
                      <a:pt x="88" y="80"/>
                    </a:cubicBezTo>
                    <a:close/>
                    <a:moveTo>
                      <a:pt x="103" y="71"/>
                    </a:moveTo>
                    <a:cubicBezTo>
                      <a:pt x="103" y="71"/>
                      <a:pt x="103" y="70"/>
                      <a:pt x="104" y="69"/>
                    </a:cubicBezTo>
                    <a:cubicBezTo>
                      <a:pt x="106" y="68"/>
                      <a:pt x="108" y="66"/>
                      <a:pt x="111" y="65"/>
                    </a:cubicBezTo>
                    <a:cubicBezTo>
                      <a:pt x="111" y="64"/>
                      <a:pt x="112" y="65"/>
                      <a:pt x="113" y="65"/>
                    </a:cubicBezTo>
                    <a:cubicBezTo>
                      <a:pt x="113" y="66"/>
                      <a:pt x="113" y="67"/>
                      <a:pt x="112" y="67"/>
                    </a:cubicBezTo>
                    <a:cubicBezTo>
                      <a:pt x="110" y="69"/>
                      <a:pt x="108" y="70"/>
                      <a:pt x="106" y="72"/>
                    </a:cubicBezTo>
                    <a:cubicBezTo>
                      <a:pt x="105" y="72"/>
                      <a:pt x="105" y="72"/>
                      <a:pt x="105" y="72"/>
                    </a:cubicBezTo>
                    <a:cubicBezTo>
                      <a:pt x="104" y="72"/>
                      <a:pt x="104" y="72"/>
                      <a:pt x="103" y="71"/>
                    </a:cubicBezTo>
                    <a:close/>
                    <a:moveTo>
                      <a:pt x="118" y="61"/>
                    </a:moveTo>
                    <a:cubicBezTo>
                      <a:pt x="118" y="60"/>
                      <a:pt x="118" y="59"/>
                      <a:pt x="119" y="59"/>
                    </a:cubicBezTo>
                    <a:cubicBezTo>
                      <a:pt x="121" y="57"/>
                      <a:pt x="123" y="56"/>
                      <a:pt x="125" y="54"/>
                    </a:cubicBezTo>
                    <a:cubicBezTo>
                      <a:pt x="125" y="53"/>
                      <a:pt x="126" y="54"/>
                      <a:pt x="127" y="54"/>
                    </a:cubicBezTo>
                    <a:cubicBezTo>
                      <a:pt x="127" y="55"/>
                      <a:pt x="127" y="56"/>
                      <a:pt x="127" y="56"/>
                    </a:cubicBezTo>
                    <a:cubicBezTo>
                      <a:pt x="125" y="58"/>
                      <a:pt x="122" y="60"/>
                      <a:pt x="120" y="61"/>
                    </a:cubicBezTo>
                    <a:cubicBezTo>
                      <a:pt x="119" y="62"/>
                      <a:pt x="119" y="62"/>
                      <a:pt x="119" y="62"/>
                    </a:cubicBezTo>
                    <a:cubicBezTo>
                      <a:pt x="119" y="62"/>
                      <a:pt x="119" y="61"/>
                      <a:pt x="118" y="61"/>
                    </a:cubicBezTo>
                    <a:close/>
                    <a:moveTo>
                      <a:pt x="132" y="50"/>
                    </a:moveTo>
                    <a:cubicBezTo>
                      <a:pt x="132" y="49"/>
                      <a:pt x="132" y="48"/>
                      <a:pt x="133" y="48"/>
                    </a:cubicBezTo>
                    <a:cubicBezTo>
                      <a:pt x="134" y="46"/>
                      <a:pt x="136" y="45"/>
                      <a:pt x="139" y="43"/>
                    </a:cubicBezTo>
                    <a:cubicBezTo>
                      <a:pt x="140" y="42"/>
                      <a:pt x="141" y="43"/>
                      <a:pt x="141" y="43"/>
                    </a:cubicBezTo>
                    <a:cubicBezTo>
                      <a:pt x="142" y="44"/>
                      <a:pt x="141" y="45"/>
                      <a:pt x="141" y="45"/>
                    </a:cubicBezTo>
                    <a:cubicBezTo>
                      <a:pt x="138" y="47"/>
                      <a:pt x="136" y="49"/>
                      <a:pt x="134" y="50"/>
                    </a:cubicBezTo>
                    <a:cubicBezTo>
                      <a:pt x="133" y="50"/>
                      <a:pt x="133" y="50"/>
                      <a:pt x="133" y="50"/>
                    </a:cubicBezTo>
                    <a:cubicBezTo>
                      <a:pt x="133" y="50"/>
                      <a:pt x="132" y="50"/>
                      <a:pt x="132" y="50"/>
                    </a:cubicBezTo>
                    <a:close/>
                    <a:moveTo>
                      <a:pt x="147" y="39"/>
                    </a:moveTo>
                    <a:cubicBezTo>
                      <a:pt x="146" y="39"/>
                      <a:pt x="147" y="38"/>
                      <a:pt x="147" y="37"/>
                    </a:cubicBezTo>
                    <a:cubicBezTo>
                      <a:pt x="149" y="36"/>
                      <a:pt x="152" y="34"/>
                      <a:pt x="154" y="33"/>
                    </a:cubicBezTo>
                    <a:cubicBezTo>
                      <a:pt x="155" y="32"/>
                      <a:pt x="156" y="32"/>
                      <a:pt x="156" y="33"/>
                    </a:cubicBezTo>
                    <a:cubicBezTo>
                      <a:pt x="157" y="34"/>
                      <a:pt x="156" y="35"/>
                      <a:pt x="156" y="35"/>
                    </a:cubicBezTo>
                    <a:cubicBezTo>
                      <a:pt x="153" y="37"/>
                      <a:pt x="151" y="38"/>
                      <a:pt x="149" y="40"/>
                    </a:cubicBezTo>
                    <a:cubicBezTo>
                      <a:pt x="148" y="40"/>
                      <a:pt x="148" y="40"/>
                      <a:pt x="148" y="40"/>
                    </a:cubicBezTo>
                    <a:cubicBezTo>
                      <a:pt x="148" y="40"/>
                      <a:pt x="147" y="40"/>
                      <a:pt x="147" y="39"/>
                    </a:cubicBezTo>
                    <a:close/>
                    <a:moveTo>
                      <a:pt x="162" y="29"/>
                    </a:moveTo>
                    <a:cubicBezTo>
                      <a:pt x="162" y="29"/>
                      <a:pt x="162" y="28"/>
                      <a:pt x="162" y="27"/>
                    </a:cubicBezTo>
                    <a:cubicBezTo>
                      <a:pt x="165" y="26"/>
                      <a:pt x="167" y="24"/>
                      <a:pt x="169" y="23"/>
                    </a:cubicBezTo>
                    <a:cubicBezTo>
                      <a:pt x="169" y="23"/>
                      <a:pt x="169" y="23"/>
                      <a:pt x="169" y="23"/>
                    </a:cubicBezTo>
                    <a:cubicBezTo>
                      <a:pt x="170" y="23"/>
                      <a:pt x="171" y="23"/>
                      <a:pt x="171" y="24"/>
                    </a:cubicBezTo>
                    <a:cubicBezTo>
                      <a:pt x="172" y="24"/>
                      <a:pt x="172" y="25"/>
                      <a:pt x="171" y="26"/>
                    </a:cubicBezTo>
                    <a:cubicBezTo>
                      <a:pt x="169" y="27"/>
                      <a:pt x="166" y="28"/>
                      <a:pt x="164" y="30"/>
                    </a:cubicBezTo>
                    <a:cubicBezTo>
                      <a:pt x="163" y="30"/>
                      <a:pt x="163" y="30"/>
                      <a:pt x="163" y="30"/>
                    </a:cubicBezTo>
                    <a:cubicBezTo>
                      <a:pt x="163" y="30"/>
                      <a:pt x="162" y="30"/>
                      <a:pt x="162" y="29"/>
                    </a:cubicBezTo>
                    <a:close/>
                    <a:moveTo>
                      <a:pt x="177" y="20"/>
                    </a:moveTo>
                    <a:cubicBezTo>
                      <a:pt x="177" y="19"/>
                      <a:pt x="177" y="18"/>
                      <a:pt x="178" y="18"/>
                    </a:cubicBezTo>
                    <a:cubicBezTo>
                      <a:pt x="180" y="17"/>
                      <a:pt x="183" y="15"/>
                      <a:pt x="185" y="14"/>
                    </a:cubicBezTo>
                    <a:cubicBezTo>
                      <a:pt x="185" y="14"/>
                      <a:pt x="185" y="14"/>
                      <a:pt x="185" y="14"/>
                    </a:cubicBezTo>
                    <a:cubicBezTo>
                      <a:pt x="186" y="14"/>
                      <a:pt x="187" y="14"/>
                      <a:pt x="187" y="15"/>
                    </a:cubicBezTo>
                    <a:cubicBezTo>
                      <a:pt x="188" y="16"/>
                      <a:pt x="187" y="16"/>
                      <a:pt x="186" y="17"/>
                    </a:cubicBezTo>
                    <a:cubicBezTo>
                      <a:pt x="184" y="18"/>
                      <a:pt x="182" y="19"/>
                      <a:pt x="179" y="21"/>
                    </a:cubicBezTo>
                    <a:cubicBezTo>
                      <a:pt x="179" y="21"/>
                      <a:pt x="179" y="21"/>
                      <a:pt x="179" y="21"/>
                    </a:cubicBezTo>
                    <a:cubicBezTo>
                      <a:pt x="178" y="21"/>
                      <a:pt x="178" y="21"/>
                      <a:pt x="177" y="20"/>
                    </a:cubicBezTo>
                    <a:close/>
                    <a:moveTo>
                      <a:pt x="193" y="12"/>
                    </a:moveTo>
                    <a:cubicBezTo>
                      <a:pt x="193" y="11"/>
                      <a:pt x="193" y="10"/>
                      <a:pt x="194" y="10"/>
                    </a:cubicBezTo>
                    <a:cubicBezTo>
                      <a:pt x="197" y="9"/>
                      <a:pt x="199" y="7"/>
                      <a:pt x="202" y="6"/>
                    </a:cubicBezTo>
                    <a:cubicBezTo>
                      <a:pt x="202" y="6"/>
                      <a:pt x="203" y="6"/>
                      <a:pt x="203" y="7"/>
                    </a:cubicBezTo>
                    <a:cubicBezTo>
                      <a:pt x="204" y="8"/>
                      <a:pt x="203" y="9"/>
                      <a:pt x="203" y="9"/>
                    </a:cubicBezTo>
                    <a:cubicBezTo>
                      <a:pt x="200" y="10"/>
                      <a:pt x="198" y="11"/>
                      <a:pt x="195" y="12"/>
                    </a:cubicBezTo>
                    <a:cubicBezTo>
                      <a:pt x="195" y="13"/>
                      <a:pt x="195" y="13"/>
                      <a:pt x="195" y="13"/>
                    </a:cubicBezTo>
                    <a:cubicBezTo>
                      <a:pt x="194" y="13"/>
                      <a:pt x="194" y="12"/>
                      <a:pt x="193" y="12"/>
                    </a:cubicBezTo>
                    <a:close/>
                    <a:moveTo>
                      <a:pt x="210" y="5"/>
                    </a:moveTo>
                    <a:cubicBezTo>
                      <a:pt x="210" y="4"/>
                      <a:pt x="210" y="3"/>
                      <a:pt x="211" y="3"/>
                    </a:cubicBezTo>
                    <a:cubicBezTo>
                      <a:pt x="214" y="2"/>
                      <a:pt x="216" y="1"/>
                      <a:pt x="219" y="1"/>
                    </a:cubicBezTo>
                    <a:cubicBezTo>
                      <a:pt x="220" y="1"/>
                      <a:pt x="221" y="1"/>
                      <a:pt x="221" y="2"/>
                    </a:cubicBezTo>
                    <a:cubicBezTo>
                      <a:pt x="221" y="3"/>
                      <a:pt x="220" y="4"/>
                      <a:pt x="220" y="4"/>
                    </a:cubicBezTo>
                    <a:cubicBezTo>
                      <a:pt x="217" y="4"/>
                      <a:pt x="215" y="5"/>
                      <a:pt x="212" y="6"/>
                    </a:cubicBezTo>
                    <a:cubicBezTo>
                      <a:pt x="212" y="6"/>
                      <a:pt x="212" y="6"/>
                      <a:pt x="212" y="6"/>
                    </a:cubicBezTo>
                    <a:cubicBezTo>
                      <a:pt x="211" y="6"/>
                      <a:pt x="210" y="5"/>
                      <a:pt x="210" y="5"/>
                    </a:cubicBezTo>
                    <a:close/>
                    <a:moveTo>
                      <a:pt x="236" y="4"/>
                    </a:moveTo>
                    <a:cubicBezTo>
                      <a:pt x="234" y="3"/>
                      <a:pt x="232" y="3"/>
                      <a:pt x="229" y="3"/>
                    </a:cubicBezTo>
                    <a:cubicBezTo>
                      <a:pt x="228" y="3"/>
                      <a:pt x="228" y="2"/>
                      <a:pt x="228" y="1"/>
                    </a:cubicBezTo>
                    <a:cubicBezTo>
                      <a:pt x="228" y="0"/>
                      <a:pt x="228" y="0"/>
                      <a:pt x="229" y="0"/>
                    </a:cubicBezTo>
                    <a:cubicBezTo>
                      <a:pt x="232" y="0"/>
                      <a:pt x="235" y="0"/>
                      <a:pt x="238" y="1"/>
                    </a:cubicBezTo>
                    <a:cubicBezTo>
                      <a:pt x="238" y="1"/>
                      <a:pt x="238" y="1"/>
                      <a:pt x="238" y="1"/>
                    </a:cubicBezTo>
                    <a:cubicBezTo>
                      <a:pt x="238" y="1"/>
                      <a:pt x="239" y="2"/>
                      <a:pt x="238" y="3"/>
                    </a:cubicBezTo>
                    <a:cubicBezTo>
                      <a:pt x="238" y="4"/>
                      <a:pt x="238" y="4"/>
                      <a:pt x="237" y="4"/>
                    </a:cubicBezTo>
                    <a:lnTo>
                      <a:pt x="236" y="4"/>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2" name="Freeform 194"/>
              <p:cNvSpPr>
                <a:spLocks noEditPoints="1"/>
              </p:cNvSpPr>
              <p:nvPr/>
            </p:nvSpPr>
            <p:spPr bwMode="auto">
              <a:xfrm>
                <a:off x="3015" y="1242"/>
                <a:ext cx="362" cy="170"/>
              </a:xfrm>
              <a:custGeom>
                <a:avLst/>
                <a:gdLst>
                  <a:gd name="T0" fmla="*/ 1 w 153"/>
                  <a:gd name="T1" fmla="*/ 71 h 72"/>
                  <a:gd name="T2" fmla="*/ 7 w 153"/>
                  <a:gd name="T3" fmla="*/ 69 h 72"/>
                  <a:gd name="T4" fmla="*/ 11 w 153"/>
                  <a:gd name="T5" fmla="*/ 71 h 72"/>
                  <a:gd name="T6" fmla="*/ 7 w 153"/>
                  <a:gd name="T7" fmla="*/ 72 h 72"/>
                  <a:gd name="T8" fmla="*/ 18 w 153"/>
                  <a:gd name="T9" fmla="*/ 70 h 72"/>
                  <a:gd name="T10" fmla="*/ 28 w 153"/>
                  <a:gd name="T11" fmla="*/ 68 h 72"/>
                  <a:gd name="T12" fmla="*/ 28 w 153"/>
                  <a:gd name="T13" fmla="*/ 71 h 72"/>
                  <a:gd name="T14" fmla="*/ 20 w 153"/>
                  <a:gd name="T15" fmla="*/ 72 h 72"/>
                  <a:gd name="T16" fmla="*/ 36 w 153"/>
                  <a:gd name="T17" fmla="*/ 68 h 72"/>
                  <a:gd name="T18" fmla="*/ 45 w 153"/>
                  <a:gd name="T19" fmla="*/ 64 h 72"/>
                  <a:gd name="T20" fmla="*/ 46 w 153"/>
                  <a:gd name="T21" fmla="*/ 67 h 72"/>
                  <a:gd name="T22" fmla="*/ 38 w 153"/>
                  <a:gd name="T23" fmla="*/ 69 h 72"/>
                  <a:gd name="T24" fmla="*/ 54 w 153"/>
                  <a:gd name="T25" fmla="*/ 63 h 72"/>
                  <a:gd name="T26" fmla="*/ 62 w 153"/>
                  <a:gd name="T27" fmla="*/ 59 h 72"/>
                  <a:gd name="T28" fmla="*/ 63 w 153"/>
                  <a:gd name="T29" fmla="*/ 61 h 72"/>
                  <a:gd name="T30" fmla="*/ 55 w 153"/>
                  <a:gd name="T31" fmla="*/ 64 h 72"/>
                  <a:gd name="T32" fmla="*/ 70 w 153"/>
                  <a:gd name="T33" fmla="*/ 57 h 72"/>
                  <a:gd name="T34" fmla="*/ 78 w 153"/>
                  <a:gd name="T35" fmla="*/ 51 h 72"/>
                  <a:gd name="T36" fmla="*/ 80 w 153"/>
                  <a:gd name="T37" fmla="*/ 53 h 72"/>
                  <a:gd name="T38" fmla="*/ 72 w 153"/>
                  <a:gd name="T39" fmla="*/ 57 h 72"/>
                  <a:gd name="T40" fmla="*/ 86 w 153"/>
                  <a:gd name="T41" fmla="*/ 48 h 72"/>
                  <a:gd name="T42" fmla="*/ 93 w 153"/>
                  <a:gd name="T43" fmla="*/ 41 h 72"/>
                  <a:gd name="T44" fmla="*/ 95 w 153"/>
                  <a:gd name="T45" fmla="*/ 44 h 72"/>
                  <a:gd name="T46" fmla="*/ 87 w 153"/>
                  <a:gd name="T47" fmla="*/ 48 h 72"/>
                  <a:gd name="T48" fmla="*/ 101 w 153"/>
                  <a:gd name="T49" fmla="*/ 37 h 72"/>
                  <a:gd name="T50" fmla="*/ 107 w 153"/>
                  <a:gd name="T51" fmla="*/ 30 h 72"/>
                  <a:gd name="T52" fmla="*/ 109 w 153"/>
                  <a:gd name="T53" fmla="*/ 32 h 72"/>
                  <a:gd name="T54" fmla="*/ 103 w 153"/>
                  <a:gd name="T55" fmla="*/ 38 h 72"/>
                  <a:gd name="T56" fmla="*/ 101 w 153"/>
                  <a:gd name="T57" fmla="*/ 37 h 72"/>
                  <a:gd name="T58" fmla="*/ 114 w 153"/>
                  <a:gd name="T59" fmla="*/ 23 h 72"/>
                  <a:gd name="T60" fmla="*/ 120 w 153"/>
                  <a:gd name="T61" fmla="*/ 17 h 72"/>
                  <a:gd name="T62" fmla="*/ 122 w 153"/>
                  <a:gd name="T63" fmla="*/ 19 h 72"/>
                  <a:gd name="T64" fmla="*/ 116 w 153"/>
                  <a:gd name="T65" fmla="*/ 25 h 72"/>
                  <a:gd name="T66" fmla="*/ 114 w 153"/>
                  <a:gd name="T67" fmla="*/ 25 h 72"/>
                  <a:gd name="T68" fmla="*/ 127 w 153"/>
                  <a:gd name="T69" fmla="*/ 11 h 72"/>
                  <a:gd name="T70" fmla="*/ 136 w 153"/>
                  <a:gd name="T71" fmla="*/ 7 h 72"/>
                  <a:gd name="T72" fmla="*/ 129 w 153"/>
                  <a:gd name="T73" fmla="*/ 13 h 72"/>
                  <a:gd name="T74" fmla="*/ 128 w 153"/>
                  <a:gd name="T75" fmla="*/ 13 h 72"/>
                  <a:gd name="T76" fmla="*/ 143 w 153"/>
                  <a:gd name="T77" fmla="*/ 3 h 72"/>
                  <a:gd name="T78" fmla="*/ 151 w 153"/>
                  <a:gd name="T79" fmla="*/ 0 h 72"/>
                  <a:gd name="T80" fmla="*/ 153 w 153"/>
                  <a:gd name="T81" fmla="*/ 1 h 72"/>
                  <a:gd name="T82" fmla="*/ 151 w 153"/>
                  <a:gd name="T83" fmla="*/ 3 h 72"/>
                  <a:gd name="T84" fmla="*/ 144 w 153"/>
                  <a:gd name="T85"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 h="72">
                    <a:moveTo>
                      <a:pt x="2" y="72"/>
                    </a:moveTo>
                    <a:cubicBezTo>
                      <a:pt x="1" y="72"/>
                      <a:pt x="0" y="71"/>
                      <a:pt x="1" y="71"/>
                    </a:cubicBezTo>
                    <a:cubicBezTo>
                      <a:pt x="1" y="70"/>
                      <a:pt x="1" y="69"/>
                      <a:pt x="2" y="69"/>
                    </a:cubicBezTo>
                    <a:cubicBezTo>
                      <a:pt x="4" y="69"/>
                      <a:pt x="6" y="69"/>
                      <a:pt x="7" y="69"/>
                    </a:cubicBezTo>
                    <a:cubicBezTo>
                      <a:pt x="8" y="69"/>
                      <a:pt x="9" y="69"/>
                      <a:pt x="10" y="69"/>
                    </a:cubicBezTo>
                    <a:cubicBezTo>
                      <a:pt x="11" y="69"/>
                      <a:pt x="11" y="70"/>
                      <a:pt x="11" y="71"/>
                    </a:cubicBezTo>
                    <a:cubicBezTo>
                      <a:pt x="12" y="72"/>
                      <a:pt x="11" y="72"/>
                      <a:pt x="10" y="72"/>
                    </a:cubicBezTo>
                    <a:cubicBezTo>
                      <a:pt x="9" y="72"/>
                      <a:pt x="8" y="72"/>
                      <a:pt x="7" y="72"/>
                    </a:cubicBezTo>
                    <a:cubicBezTo>
                      <a:pt x="6" y="72"/>
                      <a:pt x="4" y="72"/>
                      <a:pt x="2" y="72"/>
                    </a:cubicBezTo>
                    <a:close/>
                    <a:moveTo>
                      <a:pt x="18" y="70"/>
                    </a:moveTo>
                    <a:cubicBezTo>
                      <a:pt x="18" y="69"/>
                      <a:pt x="19" y="69"/>
                      <a:pt x="20" y="69"/>
                    </a:cubicBezTo>
                    <a:cubicBezTo>
                      <a:pt x="23" y="68"/>
                      <a:pt x="25" y="68"/>
                      <a:pt x="28" y="68"/>
                    </a:cubicBezTo>
                    <a:cubicBezTo>
                      <a:pt x="29" y="68"/>
                      <a:pt x="29" y="68"/>
                      <a:pt x="29" y="69"/>
                    </a:cubicBezTo>
                    <a:cubicBezTo>
                      <a:pt x="30" y="70"/>
                      <a:pt x="29" y="71"/>
                      <a:pt x="28" y="71"/>
                    </a:cubicBezTo>
                    <a:cubicBezTo>
                      <a:pt x="26" y="71"/>
                      <a:pt x="23" y="71"/>
                      <a:pt x="20" y="72"/>
                    </a:cubicBezTo>
                    <a:cubicBezTo>
                      <a:pt x="20" y="72"/>
                      <a:pt x="20" y="72"/>
                      <a:pt x="20" y="72"/>
                    </a:cubicBezTo>
                    <a:cubicBezTo>
                      <a:pt x="19" y="72"/>
                      <a:pt x="19" y="71"/>
                      <a:pt x="18" y="70"/>
                    </a:cubicBezTo>
                    <a:close/>
                    <a:moveTo>
                      <a:pt x="36" y="68"/>
                    </a:moveTo>
                    <a:cubicBezTo>
                      <a:pt x="36" y="67"/>
                      <a:pt x="37" y="66"/>
                      <a:pt x="37" y="66"/>
                    </a:cubicBezTo>
                    <a:cubicBezTo>
                      <a:pt x="40" y="66"/>
                      <a:pt x="43" y="65"/>
                      <a:pt x="45" y="64"/>
                    </a:cubicBezTo>
                    <a:cubicBezTo>
                      <a:pt x="46" y="64"/>
                      <a:pt x="47" y="64"/>
                      <a:pt x="47" y="65"/>
                    </a:cubicBezTo>
                    <a:cubicBezTo>
                      <a:pt x="47" y="66"/>
                      <a:pt x="47" y="67"/>
                      <a:pt x="46" y="67"/>
                    </a:cubicBezTo>
                    <a:cubicBezTo>
                      <a:pt x="43" y="68"/>
                      <a:pt x="41" y="68"/>
                      <a:pt x="38" y="69"/>
                    </a:cubicBezTo>
                    <a:cubicBezTo>
                      <a:pt x="38" y="69"/>
                      <a:pt x="38" y="69"/>
                      <a:pt x="38" y="69"/>
                    </a:cubicBezTo>
                    <a:cubicBezTo>
                      <a:pt x="37" y="69"/>
                      <a:pt x="36" y="69"/>
                      <a:pt x="36" y="68"/>
                    </a:cubicBezTo>
                    <a:close/>
                    <a:moveTo>
                      <a:pt x="54" y="63"/>
                    </a:moveTo>
                    <a:cubicBezTo>
                      <a:pt x="53" y="62"/>
                      <a:pt x="54" y="62"/>
                      <a:pt x="55" y="61"/>
                    </a:cubicBezTo>
                    <a:cubicBezTo>
                      <a:pt x="57" y="60"/>
                      <a:pt x="60" y="60"/>
                      <a:pt x="62" y="59"/>
                    </a:cubicBezTo>
                    <a:cubicBezTo>
                      <a:pt x="63" y="58"/>
                      <a:pt x="64" y="59"/>
                      <a:pt x="64" y="59"/>
                    </a:cubicBezTo>
                    <a:cubicBezTo>
                      <a:pt x="64" y="60"/>
                      <a:pt x="64" y="61"/>
                      <a:pt x="63" y="61"/>
                    </a:cubicBezTo>
                    <a:cubicBezTo>
                      <a:pt x="61" y="62"/>
                      <a:pt x="58" y="63"/>
                      <a:pt x="56" y="64"/>
                    </a:cubicBezTo>
                    <a:cubicBezTo>
                      <a:pt x="55" y="64"/>
                      <a:pt x="55" y="64"/>
                      <a:pt x="55" y="64"/>
                    </a:cubicBezTo>
                    <a:cubicBezTo>
                      <a:pt x="54" y="64"/>
                      <a:pt x="54" y="64"/>
                      <a:pt x="54" y="63"/>
                    </a:cubicBezTo>
                    <a:close/>
                    <a:moveTo>
                      <a:pt x="70" y="57"/>
                    </a:moveTo>
                    <a:cubicBezTo>
                      <a:pt x="70" y="56"/>
                      <a:pt x="70" y="55"/>
                      <a:pt x="71" y="54"/>
                    </a:cubicBezTo>
                    <a:cubicBezTo>
                      <a:pt x="73" y="53"/>
                      <a:pt x="76" y="52"/>
                      <a:pt x="78" y="51"/>
                    </a:cubicBezTo>
                    <a:cubicBezTo>
                      <a:pt x="79" y="50"/>
                      <a:pt x="80" y="51"/>
                      <a:pt x="80" y="51"/>
                    </a:cubicBezTo>
                    <a:cubicBezTo>
                      <a:pt x="81" y="52"/>
                      <a:pt x="80" y="53"/>
                      <a:pt x="80" y="53"/>
                    </a:cubicBezTo>
                    <a:cubicBezTo>
                      <a:pt x="77" y="55"/>
                      <a:pt x="75" y="56"/>
                      <a:pt x="72" y="57"/>
                    </a:cubicBezTo>
                    <a:cubicBezTo>
                      <a:pt x="72" y="57"/>
                      <a:pt x="72" y="57"/>
                      <a:pt x="72" y="57"/>
                    </a:cubicBezTo>
                    <a:cubicBezTo>
                      <a:pt x="71" y="57"/>
                      <a:pt x="71" y="57"/>
                      <a:pt x="70" y="57"/>
                    </a:cubicBezTo>
                    <a:close/>
                    <a:moveTo>
                      <a:pt x="86" y="48"/>
                    </a:moveTo>
                    <a:cubicBezTo>
                      <a:pt x="86" y="47"/>
                      <a:pt x="86" y="46"/>
                      <a:pt x="87" y="46"/>
                    </a:cubicBezTo>
                    <a:cubicBezTo>
                      <a:pt x="89" y="44"/>
                      <a:pt x="91" y="43"/>
                      <a:pt x="93" y="41"/>
                    </a:cubicBezTo>
                    <a:cubicBezTo>
                      <a:pt x="94" y="41"/>
                      <a:pt x="95" y="41"/>
                      <a:pt x="95" y="42"/>
                    </a:cubicBezTo>
                    <a:cubicBezTo>
                      <a:pt x="96" y="42"/>
                      <a:pt x="96" y="43"/>
                      <a:pt x="95" y="44"/>
                    </a:cubicBezTo>
                    <a:cubicBezTo>
                      <a:pt x="93" y="45"/>
                      <a:pt x="91" y="47"/>
                      <a:pt x="88" y="48"/>
                    </a:cubicBezTo>
                    <a:cubicBezTo>
                      <a:pt x="87" y="48"/>
                      <a:pt x="87" y="48"/>
                      <a:pt x="87" y="48"/>
                    </a:cubicBezTo>
                    <a:cubicBezTo>
                      <a:pt x="87" y="48"/>
                      <a:pt x="86" y="48"/>
                      <a:pt x="86" y="48"/>
                    </a:cubicBezTo>
                    <a:close/>
                    <a:moveTo>
                      <a:pt x="101" y="37"/>
                    </a:moveTo>
                    <a:cubicBezTo>
                      <a:pt x="100" y="37"/>
                      <a:pt x="100" y="36"/>
                      <a:pt x="101" y="35"/>
                    </a:cubicBezTo>
                    <a:cubicBezTo>
                      <a:pt x="103" y="33"/>
                      <a:pt x="105" y="32"/>
                      <a:pt x="107" y="30"/>
                    </a:cubicBezTo>
                    <a:cubicBezTo>
                      <a:pt x="108" y="29"/>
                      <a:pt x="108" y="29"/>
                      <a:pt x="109" y="30"/>
                    </a:cubicBezTo>
                    <a:cubicBezTo>
                      <a:pt x="110" y="31"/>
                      <a:pt x="110" y="32"/>
                      <a:pt x="109" y="32"/>
                    </a:cubicBezTo>
                    <a:cubicBezTo>
                      <a:pt x="107" y="34"/>
                      <a:pt x="105" y="36"/>
                      <a:pt x="103" y="38"/>
                    </a:cubicBezTo>
                    <a:cubicBezTo>
                      <a:pt x="103" y="38"/>
                      <a:pt x="103" y="38"/>
                      <a:pt x="103" y="38"/>
                    </a:cubicBezTo>
                    <a:cubicBezTo>
                      <a:pt x="102" y="38"/>
                      <a:pt x="102" y="38"/>
                      <a:pt x="102" y="38"/>
                    </a:cubicBezTo>
                    <a:cubicBezTo>
                      <a:pt x="101" y="38"/>
                      <a:pt x="101" y="38"/>
                      <a:pt x="101" y="37"/>
                    </a:cubicBezTo>
                    <a:close/>
                    <a:moveTo>
                      <a:pt x="114" y="25"/>
                    </a:moveTo>
                    <a:cubicBezTo>
                      <a:pt x="113" y="25"/>
                      <a:pt x="113" y="24"/>
                      <a:pt x="114" y="23"/>
                    </a:cubicBezTo>
                    <a:cubicBezTo>
                      <a:pt x="116" y="21"/>
                      <a:pt x="117" y="19"/>
                      <a:pt x="117" y="19"/>
                    </a:cubicBezTo>
                    <a:cubicBezTo>
                      <a:pt x="117" y="19"/>
                      <a:pt x="118" y="18"/>
                      <a:pt x="120" y="17"/>
                    </a:cubicBezTo>
                    <a:cubicBezTo>
                      <a:pt x="120" y="17"/>
                      <a:pt x="121" y="17"/>
                      <a:pt x="122" y="17"/>
                    </a:cubicBezTo>
                    <a:cubicBezTo>
                      <a:pt x="122" y="18"/>
                      <a:pt x="122" y="19"/>
                      <a:pt x="122" y="19"/>
                    </a:cubicBezTo>
                    <a:cubicBezTo>
                      <a:pt x="120" y="21"/>
                      <a:pt x="119" y="21"/>
                      <a:pt x="119" y="21"/>
                    </a:cubicBezTo>
                    <a:cubicBezTo>
                      <a:pt x="119" y="21"/>
                      <a:pt x="118" y="23"/>
                      <a:pt x="116" y="25"/>
                    </a:cubicBezTo>
                    <a:cubicBezTo>
                      <a:pt x="116" y="25"/>
                      <a:pt x="115" y="26"/>
                      <a:pt x="115" y="26"/>
                    </a:cubicBezTo>
                    <a:cubicBezTo>
                      <a:pt x="115" y="26"/>
                      <a:pt x="114" y="25"/>
                      <a:pt x="114" y="25"/>
                    </a:cubicBezTo>
                    <a:close/>
                    <a:moveTo>
                      <a:pt x="127" y="13"/>
                    </a:moveTo>
                    <a:cubicBezTo>
                      <a:pt x="127" y="12"/>
                      <a:pt x="127" y="11"/>
                      <a:pt x="127" y="11"/>
                    </a:cubicBezTo>
                    <a:cubicBezTo>
                      <a:pt x="130" y="9"/>
                      <a:pt x="132" y="8"/>
                      <a:pt x="134" y="6"/>
                    </a:cubicBezTo>
                    <a:cubicBezTo>
                      <a:pt x="135" y="6"/>
                      <a:pt x="136" y="6"/>
                      <a:pt x="136" y="7"/>
                    </a:cubicBezTo>
                    <a:cubicBezTo>
                      <a:pt x="137" y="7"/>
                      <a:pt x="136" y="8"/>
                      <a:pt x="136" y="9"/>
                    </a:cubicBezTo>
                    <a:cubicBezTo>
                      <a:pt x="133" y="10"/>
                      <a:pt x="131" y="12"/>
                      <a:pt x="129" y="13"/>
                    </a:cubicBezTo>
                    <a:cubicBezTo>
                      <a:pt x="129" y="13"/>
                      <a:pt x="129" y="13"/>
                      <a:pt x="129" y="13"/>
                    </a:cubicBezTo>
                    <a:cubicBezTo>
                      <a:pt x="128" y="13"/>
                      <a:pt x="128" y="13"/>
                      <a:pt x="128" y="13"/>
                    </a:cubicBezTo>
                    <a:cubicBezTo>
                      <a:pt x="128" y="13"/>
                      <a:pt x="127" y="13"/>
                      <a:pt x="127" y="13"/>
                    </a:cubicBezTo>
                    <a:close/>
                    <a:moveTo>
                      <a:pt x="143" y="3"/>
                    </a:moveTo>
                    <a:cubicBezTo>
                      <a:pt x="142" y="3"/>
                      <a:pt x="143" y="2"/>
                      <a:pt x="143" y="1"/>
                    </a:cubicBezTo>
                    <a:cubicBezTo>
                      <a:pt x="146" y="1"/>
                      <a:pt x="149" y="0"/>
                      <a:pt x="151" y="0"/>
                    </a:cubicBezTo>
                    <a:cubicBezTo>
                      <a:pt x="152" y="0"/>
                      <a:pt x="152" y="0"/>
                      <a:pt x="152" y="0"/>
                    </a:cubicBezTo>
                    <a:cubicBezTo>
                      <a:pt x="153" y="0"/>
                      <a:pt x="153" y="1"/>
                      <a:pt x="153" y="1"/>
                    </a:cubicBezTo>
                    <a:cubicBezTo>
                      <a:pt x="153" y="2"/>
                      <a:pt x="152" y="3"/>
                      <a:pt x="152" y="3"/>
                    </a:cubicBezTo>
                    <a:cubicBezTo>
                      <a:pt x="151" y="3"/>
                      <a:pt x="151" y="3"/>
                      <a:pt x="151" y="3"/>
                    </a:cubicBezTo>
                    <a:cubicBezTo>
                      <a:pt x="149" y="3"/>
                      <a:pt x="147" y="3"/>
                      <a:pt x="144" y="4"/>
                    </a:cubicBezTo>
                    <a:cubicBezTo>
                      <a:pt x="144" y="4"/>
                      <a:pt x="144" y="4"/>
                      <a:pt x="144" y="4"/>
                    </a:cubicBezTo>
                    <a:cubicBezTo>
                      <a:pt x="143" y="4"/>
                      <a:pt x="143" y="4"/>
                      <a:pt x="143"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3" name="Freeform 195"/>
              <p:cNvSpPr>
                <a:spLocks noEditPoints="1"/>
              </p:cNvSpPr>
              <p:nvPr/>
            </p:nvSpPr>
            <p:spPr bwMode="auto">
              <a:xfrm>
                <a:off x="3041" y="1427"/>
                <a:ext cx="71" cy="210"/>
              </a:xfrm>
              <a:custGeom>
                <a:avLst/>
                <a:gdLst>
                  <a:gd name="T0" fmla="*/ 21 w 30"/>
                  <a:gd name="T1" fmla="*/ 89 h 89"/>
                  <a:gd name="T2" fmla="*/ 20 w 30"/>
                  <a:gd name="T3" fmla="*/ 87 h 89"/>
                  <a:gd name="T4" fmla="*/ 23 w 30"/>
                  <a:gd name="T5" fmla="*/ 82 h 89"/>
                  <a:gd name="T6" fmla="*/ 24 w 30"/>
                  <a:gd name="T7" fmla="*/ 82 h 89"/>
                  <a:gd name="T8" fmla="*/ 25 w 30"/>
                  <a:gd name="T9" fmla="*/ 84 h 89"/>
                  <a:gd name="T10" fmla="*/ 23 w 30"/>
                  <a:gd name="T11" fmla="*/ 89 h 89"/>
                  <a:gd name="T12" fmla="*/ 22 w 30"/>
                  <a:gd name="T13" fmla="*/ 89 h 89"/>
                  <a:gd name="T14" fmla="*/ 21 w 30"/>
                  <a:gd name="T15" fmla="*/ 89 h 89"/>
                  <a:gd name="T16" fmla="*/ 27 w 30"/>
                  <a:gd name="T17" fmla="*/ 75 h 89"/>
                  <a:gd name="T18" fmla="*/ 25 w 30"/>
                  <a:gd name="T19" fmla="*/ 73 h 89"/>
                  <a:gd name="T20" fmla="*/ 27 w 30"/>
                  <a:gd name="T21" fmla="*/ 65 h 89"/>
                  <a:gd name="T22" fmla="*/ 29 w 30"/>
                  <a:gd name="T23" fmla="*/ 64 h 89"/>
                  <a:gd name="T24" fmla="*/ 30 w 30"/>
                  <a:gd name="T25" fmla="*/ 66 h 89"/>
                  <a:gd name="T26" fmla="*/ 28 w 30"/>
                  <a:gd name="T27" fmla="*/ 74 h 89"/>
                  <a:gd name="T28" fmla="*/ 27 w 30"/>
                  <a:gd name="T29" fmla="*/ 75 h 89"/>
                  <a:gd name="T30" fmla="*/ 27 w 30"/>
                  <a:gd name="T31" fmla="*/ 56 h 89"/>
                  <a:gd name="T32" fmla="*/ 26 w 30"/>
                  <a:gd name="T33" fmla="*/ 48 h 89"/>
                  <a:gd name="T34" fmla="*/ 28 w 30"/>
                  <a:gd name="T35" fmla="*/ 46 h 89"/>
                  <a:gd name="T36" fmla="*/ 29 w 30"/>
                  <a:gd name="T37" fmla="*/ 47 h 89"/>
                  <a:gd name="T38" fmla="*/ 30 w 30"/>
                  <a:gd name="T39" fmla="*/ 56 h 89"/>
                  <a:gd name="T40" fmla="*/ 29 w 30"/>
                  <a:gd name="T41" fmla="*/ 57 h 89"/>
                  <a:gd name="T42" fmla="*/ 29 w 30"/>
                  <a:gd name="T43" fmla="*/ 57 h 89"/>
                  <a:gd name="T44" fmla="*/ 27 w 30"/>
                  <a:gd name="T45" fmla="*/ 56 h 89"/>
                  <a:gd name="T46" fmla="*/ 24 w 30"/>
                  <a:gd name="T47" fmla="*/ 38 h 89"/>
                  <a:gd name="T48" fmla="*/ 21 w 30"/>
                  <a:gd name="T49" fmla="*/ 31 h 89"/>
                  <a:gd name="T50" fmla="*/ 22 w 30"/>
                  <a:gd name="T51" fmla="*/ 29 h 89"/>
                  <a:gd name="T52" fmla="*/ 24 w 30"/>
                  <a:gd name="T53" fmla="*/ 30 h 89"/>
                  <a:gd name="T54" fmla="*/ 27 w 30"/>
                  <a:gd name="T55" fmla="*/ 38 h 89"/>
                  <a:gd name="T56" fmla="*/ 26 w 30"/>
                  <a:gd name="T57" fmla="*/ 39 h 89"/>
                  <a:gd name="T58" fmla="*/ 26 w 30"/>
                  <a:gd name="T59" fmla="*/ 39 h 89"/>
                  <a:gd name="T60" fmla="*/ 24 w 30"/>
                  <a:gd name="T61" fmla="*/ 38 h 89"/>
                  <a:gd name="T62" fmla="*/ 17 w 30"/>
                  <a:gd name="T63" fmla="*/ 22 h 89"/>
                  <a:gd name="T64" fmla="*/ 12 w 30"/>
                  <a:gd name="T65" fmla="*/ 16 h 89"/>
                  <a:gd name="T66" fmla="*/ 12 w 30"/>
                  <a:gd name="T67" fmla="*/ 16 h 89"/>
                  <a:gd name="T68" fmla="*/ 13 w 30"/>
                  <a:gd name="T69" fmla="*/ 14 h 89"/>
                  <a:gd name="T70" fmla="*/ 15 w 30"/>
                  <a:gd name="T71" fmla="*/ 14 h 89"/>
                  <a:gd name="T72" fmla="*/ 19 w 30"/>
                  <a:gd name="T73" fmla="*/ 21 h 89"/>
                  <a:gd name="T74" fmla="*/ 19 w 30"/>
                  <a:gd name="T75" fmla="*/ 23 h 89"/>
                  <a:gd name="T76" fmla="*/ 18 w 30"/>
                  <a:gd name="T77" fmla="*/ 23 h 89"/>
                  <a:gd name="T78" fmla="*/ 17 w 30"/>
                  <a:gd name="T79" fmla="*/ 22 h 89"/>
                  <a:gd name="T80" fmla="*/ 6 w 30"/>
                  <a:gd name="T81" fmla="*/ 8 h 89"/>
                  <a:gd name="T82" fmla="*/ 0 w 30"/>
                  <a:gd name="T83" fmla="*/ 3 h 89"/>
                  <a:gd name="T84" fmla="*/ 0 w 30"/>
                  <a:gd name="T85" fmla="*/ 3 h 89"/>
                  <a:gd name="T86" fmla="*/ 0 w 30"/>
                  <a:gd name="T87" fmla="*/ 1 h 89"/>
                  <a:gd name="T88" fmla="*/ 2 w 30"/>
                  <a:gd name="T89" fmla="*/ 1 h 89"/>
                  <a:gd name="T90" fmla="*/ 8 w 30"/>
                  <a:gd name="T91" fmla="*/ 6 h 89"/>
                  <a:gd name="T92" fmla="*/ 8 w 30"/>
                  <a:gd name="T93" fmla="*/ 8 h 89"/>
                  <a:gd name="T94" fmla="*/ 7 w 30"/>
                  <a:gd name="T95" fmla="*/ 9 h 89"/>
                  <a:gd name="T96" fmla="*/ 6 w 30"/>
                  <a:gd name="T97"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 h="89">
                    <a:moveTo>
                      <a:pt x="21" y="89"/>
                    </a:moveTo>
                    <a:cubicBezTo>
                      <a:pt x="20" y="89"/>
                      <a:pt x="20" y="88"/>
                      <a:pt x="20" y="87"/>
                    </a:cubicBezTo>
                    <a:cubicBezTo>
                      <a:pt x="21" y="86"/>
                      <a:pt x="22" y="84"/>
                      <a:pt x="23" y="82"/>
                    </a:cubicBezTo>
                    <a:cubicBezTo>
                      <a:pt x="23" y="82"/>
                      <a:pt x="24" y="81"/>
                      <a:pt x="24" y="82"/>
                    </a:cubicBezTo>
                    <a:cubicBezTo>
                      <a:pt x="25" y="82"/>
                      <a:pt x="26" y="83"/>
                      <a:pt x="25" y="84"/>
                    </a:cubicBezTo>
                    <a:cubicBezTo>
                      <a:pt x="25" y="85"/>
                      <a:pt x="24" y="87"/>
                      <a:pt x="23" y="89"/>
                    </a:cubicBezTo>
                    <a:cubicBezTo>
                      <a:pt x="23" y="89"/>
                      <a:pt x="22" y="89"/>
                      <a:pt x="22" y="89"/>
                    </a:cubicBezTo>
                    <a:lnTo>
                      <a:pt x="21" y="89"/>
                    </a:lnTo>
                    <a:close/>
                    <a:moveTo>
                      <a:pt x="27" y="75"/>
                    </a:moveTo>
                    <a:cubicBezTo>
                      <a:pt x="26" y="75"/>
                      <a:pt x="25" y="74"/>
                      <a:pt x="25" y="73"/>
                    </a:cubicBezTo>
                    <a:cubicBezTo>
                      <a:pt x="26" y="70"/>
                      <a:pt x="27" y="68"/>
                      <a:pt x="27" y="65"/>
                    </a:cubicBezTo>
                    <a:cubicBezTo>
                      <a:pt x="27" y="65"/>
                      <a:pt x="28" y="64"/>
                      <a:pt x="29" y="64"/>
                    </a:cubicBezTo>
                    <a:cubicBezTo>
                      <a:pt x="29" y="64"/>
                      <a:pt x="30" y="65"/>
                      <a:pt x="30" y="66"/>
                    </a:cubicBezTo>
                    <a:cubicBezTo>
                      <a:pt x="30" y="68"/>
                      <a:pt x="29" y="71"/>
                      <a:pt x="28" y="74"/>
                    </a:cubicBezTo>
                    <a:cubicBezTo>
                      <a:pt x="28" y="75"/>
                      <a:pt x="28" y="75"/>
                      <a:pt x="27" y="75"/>
                    </a:cubicBezTo>
                    <a:close/>
                    <a:moveTo>
                      <a:pt x="27" y="56"/>
                    </a:moveTo>
                    <a:cubicBezTo>
                      <a:pt x="27" y="53"/>
                      <a:pt x="27" y="50"/>
                      <a:pt x="26" y="48"/>
                    </a:cubicBezTo>
                    <a:cubicBezTo>
                      <a:pt x="26" y="47"/>
                      <a:pt x="27" y="46"/>
                      <a:pt x="28" y="46"/>
                    </a:cubicBezTo>
                    <a:cubicBezTo>
                      <a:pt x="28" y="46"/>
                      <a:pt x="29" y="47"/>
                      <a:pt x="29" y="47"/>
                    </a:cubicBezTo>
                    <a:cubicBezTo>
                      <a:pt x="30" y="50"/>
                      <a:pt x="30" y="53"/>
                      <a:pt x="30" y="56"/>
                    </a:cubicBezTo>
                    <a:cubicBezTo>
                      <a:pt x="30" y="56"/>
                      <a:pt x="30" y="57"/>
                      <a:pt x="29" y="57"/>
                    </a:cubicBezTo>
                    <a:cubicBezTo>
                      <a:pt x="29" y="57"/>
                      <a:pt x="29" y="57"/>
                      <a:pt x="29" y="57"/>
                    </a:cubicBezTo>
                    <a:cubicBezTo>
                      <a:pt x="28" y="57"/>
                      <a:pt x="27" y="56"/>
                      <a:pt x="27" y="56"/>
                    </a:cubicBezTo>
                    <a:close/>
                    <a:moveTo>
                      <a:pt x="24" y="38"/>
                    </a:moveTo>
                    <a:cubicBezTo>
                      <a:pt x="23" y="36"/>
                      <a:pt x="22" y="33"/>
                      <a:pt x="21" y="31"/>
                    </a:cubicBezTo>
                    <a:cubicBezTo>
                      <a:pt x="21" y="30"/>
                      <a:pt x="21" y="29"/>
                      <a:pt x="22" y="29"/>
                    </a:cubicBezTo>
                    <a:cubicBezTo>
                      <a:pt x="23" y="29"/>
                      <a:pt x="24" y="29"/>
                      <a:pt x="24" y="30"/>
                    </a:cubicBezTo>
                    <a:cubicBezTo>
                      <a:pt x="25" y="32"/>
                      <a:pt x="26" y="35"/>
                      <a:pt x="27" y="38"/>
                    </a:cubicBezTo>
                    <a:cubicBezTo>
                      <a:pt x="27" y="38"/>
                      <a:pt x="27" y="39"/>
                      <a:pt x="26" y="39"/>
                    </a:cubicBezTo>
                    <a:cubicBezTo>
                      <a:pt x="26" y="39"/>
                      <a:pt x="26" y="39"/>
                      <a:pt x="26" y="39"/>
                    </a:cubicBezTo>
                    <a:cubicBezTo>
                      <a:pt x="25" y="39"/>
                      <a:pt x="24" y="39"/>
                      <a:pt x="24" y="38"/>
                    </a:cubicBezTo>
                    <a:close/>
                    <a:moveTo>
                      <a:pt x="17" y="22"/>
                    </a:moveTo>
                    <a:cubicBezTo>
                      <a:pt x="15" y="20"/>
                      <a:pt x="14" y="18"/>
                      <a:pt x="12" y="16"/>
                    </a:cubicBezTo>
                    <a:cubicBezTo>
                      <a:pt x="12" y="16"/>
                      <a:pt x="12" y="16"/>
                      <a:pt x="12" y="16"/>
                    </a:cubicBezTo>
                    <a:cubicBezTo>
                      <a:pt x="12" y="15"/>
                      <a:pt x="12" y="14"/>
                      <a:pt x="13" y="14"/>
                    </a:cubicBezTo>
                    <a:cubicBezTo>
                      <a:pt x="13" y="13"/>
                      <a:pt x="14" y="13"/>
                      <a:pt x="15" y="14"/>
                    </a:cubicBezTo>
                    <a:cubicBezTo>
                      <a:pt x="16" y="16"/>
                      <a:pt x="18" y="18"/>
                      <a:pt x="19" y="21"/>
                    </a:cubicBezTo>
                    <a:cubicBezTo>
                      <a:pt x="20" y="22"/>
                      <a:pt x="19" y="23"/>
                      <a:pt x="19" y="23"/>
                    </a:cubicBezTo>
                    <a:cubicBezTo>
                      <a:pt x="18" y="23"/>
                      <a:pt x="18" y="23"/>
                      <a:pt x="18" y="23"/>
                    </a:cubicBezTo>
                    <a:cubicBezTo>
                      <a:pt x="17" y="23"/>
                      <a:pt x="17" y="23"/>
                      <a:pt x="17" y="22"/>
                    </a:cubicBezTo>
                    <a:close/>
                    <a:moveTo>
                      <a:pt x="6" y="8"/>
                    </a:moveTo>
                    <a:cubicBezTo>
                      <a:pt x="3" y="5"/>
                      <a:pt x="0" y="3"/>
                      <a:pt x="0" y="3"/>
                    </a:cubicBezTo>
                    <a:cubicBezTo>
                      <a:pt x="0" y="3"/>
                      <a:pt x="0" y="3"/>
                      <a:pt x="0" y="3"/>
                    </a:cubicBezTo>
                    <a:cubicBezTo>
                      <a:pt x="0" y="2"/>
                      <a:pt x="0" y="1"/>
                      <a:pt x="0" y="1"/>
                    </a:cubicBezTo>
                    <a:cubicBezTo>
                      <a:pt x="1" y="0"/>
                      <a:pt x="2" y="0"/>
                      <a:pt x="2" y="1"/>
                    </a:cubicBezTo>
                    <a:cubicBezTo>
                      <a:pt x="2" y="1"/>
                      <a:pt x="5" y="3"/>
                      <a:pt x="8" y="6"/>
                    </a:cubicBezTo>
                    <a:cubicBezTo>
                      <a:pt x="9" y="7"/>
                      <a:pt x="9" y="8"/>
                      <a:pt x="8" y="8"/>
                    </a:cubicBezTo>
                    <a:cubicBezTo>
                      <a:pt x="8" y="9"/>
                      <a:pt x="8" y="9"/>
                      <a:pt x="7" y="9"/>
                    </a:cubicBezTo>
                    <a:cubicBezTo>
                      <a:pt x="7" y="9"/>
                      <a:pt x="6" y="9"/>
                      <a:pt x="6"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4" name="Freeform 196"/>
              <p:cNvSpPr>
                <a:spLocks noEditPoints="1"/>
              </p:cNvSpPr>
              <p:nvPr/>
            </p:nvSpPr>
            <p:spPr bwMode="auto">
              <a:xfrm>
                <a:off x="3008" y="1422"/>
                <a:ext cx="67" cy="177"/>
              </a:xfrm>
              <a:custGeom>
                <a:avLst/>
                <a:gdLst>
                  <a:gd name="T0" fmla="*/ 23 w 28"/>
                  <a:gd name="T1" fmla="*/ 75 h 75"/>
                  <a:gd name="T2" fmla="*/ 22 w 28"/>
                  <a:gd name="T3" fmla="*/ 73 h 75"/>
                  <a:gd name="T4" fmla="*/ 24 w 28"/>
                  <a:gd name="T5" fmla="*/ 65 h 75"/>
                  <a:gd name="T6" fmla="*/ 25 w 28"/>
                  <a:gd name="T7" fmla="*/ 64 h 75"/>
                  <a:gd name="T8" fmla="*/ 27 w 28"/>
                  <a:gd name="T9" fmla="*/ 66 h 75"/>
                  <a:gd name="T10" fmla="*/ 25 w 28"/>
                  <a:gd name="T11" fmla="*/ 74 h 75"/>
                  <a:gd name="T12" fmla="*/ 23 w 28"/>
                  <a:gd name="T13" fmla="*/ 75 h 75"/>
                  <a:gd name="T14" fmla="*/ 26 w 28"/>
                  <a:gd name="T15" fmla="*/ 57 h 75"/>
                  <a:gd name="T16" fmla="*/ 25 w 28"/>
                  <a:gd name="T17" fmla="*/ 56 h 75"/>
                  <a:gd name="T18" fmla="*/ 25 w 28"/>
                  <a:gd name="T19" fmla="*/ 52 h 75"/>
                  <a:gd name="T20" fmla="*/ 25 w 28"/>
                  <a:gd name="T21" fmla="*/ 48 h 75"/>
                  <a:gd name="T22" fmla="*/ 25 w 28"/>
                  <a:gd name="T23" fmla="*/ 48 h 75"/>
                  <a:gd name="T24" fmla="*/ 26 w 28"/>
                  <a:gd name="T25" fmla="*/ 46 h 75"/>
                  <a:gd name="T26" fmla="*/ 28 w 28"/>
                  <a:gd name="T27" fmla="*/ 48 h 75"/>
                  <a:gd name="T28" fmla="*/ 28 w 28"/>
                  <a:gd name="T29" fmla="*/ 52 h 75"/>
                  <a:gd name="T30" fmla="*/ 28 w 28"/>
                  <a:gd name="T31" fmla="*/ 56 h 75"/>
                  <a:gd name="T32" fmla="*/ 26 w 28"/>
                  <a:gd name="T33" fmla="*/ 57 h 75"/>
                  <a:gd name="T34" fmla="*/ 23 w 28"/>
                  <a:gd name="T35" fmla="*/ 38 h 75"/>
                  <a:gd name="T36" fmla="*/ 21 w 28"/>
                  <a:gd name="T37" fmla="*/ 31 h 75"/>
                  <a:gd name="T38" fmla="*/ 22 w 28"/>
                  <a:gd name="T39" fmla="*/ 29 h 75"/>
                  <a:gd name="T40" fmla="*/ 24 w 28"/>
                  <a:gd name="T41" fmla="*/ 30 h 75"/>
                  <a:gd name="T42" fmla="*/ 26 w 28"/>
                  <a:gd name="T43" fmla="*/ 37 h 75"/>
                  <a:gd name="T44" fmla="*/ 25 w 28"/>
                  <a:gd name="T45" fmla="*/ 39 h 75"/>
                  <a:gd name="T46" fmla="*/ 25 w 28"/>
                  <a:gd name="T47" fmla="*/ 39 h 75"/>
                  <a:gd name="T48" fmla="*/ 23 w 28"/>
                  <a:gd name="T49" fmla="*/ 38 h 75"/>
                  <a:gd name="T50" fmla="*/ 17 w 28"/>
                  <a:gd name="T51" fmla="*/ 22 h 75"/>
                  <a:gd name="T52" fmla="*/ 13 w 28"/>
                  <a:gd name="T53" fmla="*/ 15 h 75"/>
                  <a:gd name="T54" fmla="*/ 13 w 28"/>
                  <a:gd name="T55" fmla="*/ 13 h 75"/>
                  <a:gd name="T56" fmla="*/ 15 w 28"/>
                  <a:gd name="T57" fmla="*/ 13 h 75"/>
                  <a:gd name="T58" fmla="*/ 20 w 28"/>
                  <a:gd name="T59" fmla="*/ 20 h 75"/>
                  <a:gd name="T60" fmla="*/ 19 w 28"/>
                  <a:gd name="T61" fmla="*/ 22 h 75"/>
                  <a:gd name="T62" fmla="*/ 18 w 28"/>
                  <a:gd name="T63" fmla="*/ 23 h 75"/>
                  <a:gd name="T64" fmla="*/ 17 w 28"/>
                  <a:gd name="T65" fmla="*/ 22 h 75"/>
                  <a:gd name="T66" fmla="*/ 6 w 28"/>
                  <a:gd name="T67" fmla="*/ 8 h 75"/>
                  <a:gd name="T68" fmla="*/ 1 w 28"/>
                  <a:gd name="T69" fmla="*/ 3 h 75"/>
                  <a:gd name="T70" fmla="*/ 0 w 28"/>
                  <a:gd name="T71" fmla="*/ 1 h 75"/>
                  <a:gd name="T72" fmla="*/ 2 w 28"/>
                  <a:gd name="T73" fmla="*/ 0 h 75"/>
                  <a:gd name="T74" fmla="*/ 9 w 28"/>
                  <a:gd name="T75" fmla="*/ 6 h 75"/>
                  <a:gd name="T76" fmla="*/ 9 w 28"/>
                  <a:gd name="T77" fmla="*/ 8 h 75"/>
                  <a:gd name="T78" fmla="*/ 7 w 28"/>
                  <a:gd name="T79" fmla="*/ 8 h 75"/>
                  <a:gd name="T80" fmla="*/ 6 w 28"/>
                  <a:gd name="T81"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75">
                    <a:moveTo>
                      <a:pt x="23" y="75"/>
                    </a:moveTo>
                    <a:cubicBezTo>
                      <a:pt x="22" y="74"/>
                      <a:pt x="22" y="74"/>
                      <a:pt x="22" y="73"/>
                    </a:cubicBezTo>
                    <a:cubicBezTo>
                      <a:pt x="23" y="70"/>
                      <a:pt x="23" y="68"/>
                      <a:pt x="24" y="65"/>
                    </a:cubicBezTo>
                    <a:cubicBezTo>
                      <a:pt x="24" y="64"/>
                      <a:pt x="25" y="64"/>
                      <a:pt x="25" y="64"/>
                    </a:cubicBezTo>
                    <a:cubicBezTo>
                      <a:pt x="26" y="64"/>
                      <a:pt x="27" y="65"/>
                      <a:pt x="27" y="66"/>
                    </a:cubicBezTo>
                    <a:cubicBezTo>
                      <a:pt x="26" y="68"/>
                      <a:pt x="26" y="71"/>
                      <a:pt x="25" y="74"/>
                    </a:cubicBezTo>
                    <a:cubicBezTo>
                      <a:pt x="25" y="74"/>
                      <a:pt x="24" y="75"/>
                      <a:pt x="23" y="75"/>
                    </a:cubicBezTo>
                    <a:close/>
                    <a:moveTo>
                      <a:pt x="26" y="57"/>
                    </a:moveTo>
                    <a:cubicBezTo>
                      <a:pt x="26" y="57"/>
                      <a:pt x="25" y="56"/>
                      <a:pt x="25" y="56"/>
                    </a:cubicBezTo>
                    <a:cubicBezTo>
                      <a:pt x="25" y="54"/>
                      <a:pt x="25" y="53"/>
                      <a:pt x="25" y="52"/>
                    </a:cubicBezTo>
                    <a:cubicBezTo>
                      <a:pt x="25" y="51"/>
                      <a:pt x="25" y="49"/>
                      <a:pt x="25" y="48"/>
                    </a:cubicBezTo>
                    <a:cubicBezTo>
                      <a:pt x="25" y="48"/>
                      <a:pt x="25" y="48"/>
                      <a:pt x="25" y="48"/>
                    </a:cubicBezTo>
                    <a:cubicBezTo>
                      <a:pt x="25" y="47"/>
                      <a:pt x="25" y="46"/>
                      <a:pt x="26" y="46"/>
                    </a:cubicBezTo>
                    <a:cubicBezTo>
                      <a:pt x="27" y="46"/>
                      <a:pt x="28" y="47"/>
                      <a:pt x="28" y="48"/>
                    </a:cubicBezTo>
                    <a:cubicBezTo>
                      <a:pt x="28" y="49"/>
                      <a:pt x="28" y="50"/>
                      <a:pt x="28" y="52"/>
                    </a:cubicBezTo>
                    <a:cubicBezTo>
                      <a:pt x="28" y="53"/>
                      <a:pt x="28" y="54"/>
                      <a:pt x="28" y="56"/>
                    </a:cubicBezTo>
                    <a:cubicBezTo>
                      <a:pt x="28" y="56"/>
                      <a:pt x="27" y="57"/>
                      <a:pt x="26" y="57"/>
                    </a:cubicBezTo>
                    <a:close/>
                    <a:moveTo>
                      <a:pt x="23" y="38"/>
                    </a:moveTo>
                    <a:cubicBezTo>
                      <a:pt x="23" y="35"/>
                      <a:pt x="22" y="33"/>
                      <a:pt x="21" y="31"/>
                    </a:cubicBezTo>
                    <a:cubicBezTo>
                      <a:pt x="21" y="30"/>
                      <a:pt x="21" y="29"/>
                      <a:pt x="22" y="29"/>
                    </a:cubicBezTo>
                    <a:cubicBezTo>
                      <a:pt x="23" y="28"/>
                      <a:pt x="24" y="29"/>
                      <a:pt x="24" y="30"/>
                    </a:cubicBezTo>
                    <a:cubicBezTo>
                      <a:pt x="25" y="32"/>
                      <a:pt x="26" y="35"/>
                      <a:pt x="26" y="37"/>
                    </a:cubicBezTo>
                    <a:cubicBezTo>
                      <a:pt x="27" y="38"/>
                      <a:pt x="26" y="39"/>
                      <a:pt x="25" y="39"/>
                    </a:cubicBezTo>
                    <a:cubicBezTo>
                      <a:pt x="25" y="39"/>
                      <a:pt x="25" y="39"/>
                      <a:pt x="25" y="39"/>
                    </a:cubicBezTo>
                    <a:cubicBezTo>
                      <a:pt x="24" y="39"/>
                      <a:pt x="24" y="39"/>
                      <a:pt x="23" y="38"/>
                    </a:cubicBezTo>
                    <a:close/>
                    <a:moveTo>
                      <a:pt x="17" y="22"/>
                    </a:moveTo>
                    <a:cubicBezTo>
                      <a:pt x="16" y="19"/>
                      <a:pt x="14" y="17"/>
                      <a:pt x="13" y="15"/>
                    </a:cubicBezTo>
                    <a:cubicBezTo>
                      <a:pt x="12" y="15"/>
                      <a:pt x="12" y="14"/>
                      <a:pt x="13" y="13"/>
                    </a:cubicBezTo>
                    <a:cubicBezTo>
                      <a:pt x="14" y="13"/>
                      <a:pt x="15" y="13"/>
                      <a:pt x="15" y="13"/>
                    </a:cubicBezTo>
                    <a:cubicBezTo>
                      <a:pt x="17" y="15"/>
                      <a:pt x="18" y="18"/>
                      <a:pt x="20" y="20"/>
                    </a:cubicBezTo>
                    <a:cubicBezTo>
                      <a:pt x="20" y="21"/>
                      <a:pt x="20" y="22"/>
                      <a:pt x="19" y="22"/>
                    </a:cubicBezTo>
                    <a:cubicBezTo>
                      <a:pt x="18" y="23"/>
                      <a:pt x="18" y="23"/>
                      <a:pt x="18" y="23"/>
                    </a:cubicBezTo>
                    <a:cubicBezTo>
                      <a:pt x="18" y="23"/>
                      <a:pt x="17" y="22"/>
                      <a:pt x="17" y="22"/>
                    </a:cubicBezTo>
                    <a:close/>
                    <a:moveTo>
                      <a:pt x="6" y="8"/>
                    </a:moveTo>
                    <a:cubicBezTo>
                      <a:pt x="3" y="4"/>
                      <a:pt x="1" y="3"/>
                      <a:pt x="1" y="3"/>
                    </a:cubicBezTo>
                    <a:cubicBezTo>
                      <a:pt x="0" y="2"/>
                      <a:pt x="0" y="1"/>
                      <a:pt x="0" y="1"/>
                    </a:cubicBezTo>
                    <a:cubicBezTo>
                      <a:pt x="1" y="0"/>
                      <a:pt x="2" y="0"/>
                      <a:pt x="2" y="0"/>
                    </a:cubicBezTo>
                    <a:cubicBezTo>
                      <a:pt x="2" y="0"/>
                      <a:pt x="5" y="2"/>
                      <a:pt x="9" y="6"/>
                    </a:cubicBezTo>
                    <a:cubicBezTo>
                      <a:pt x="9" y="6"/>
                      <a:pt x="9" y="7"/>
                      <a:pt x="9" y="8"/>
                    </a:cubicBezTo>
                    <a:cubicBezTo>
                      <a:pt x="8" y="8"/>
                      <a:pt x="8" y="8"/>
                      <a:pt x="7" y="8"/>
                    </a:cubicBezTo>
                    <a:cubicBezTo>
                      <a:pt x="7" y="8"/>
                      <a:pt x="7" y="8"/>
                      <a:pt x="6"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5" name="Freeform 197"/>
              <p:cNvSpPr>
                <a:spLocks noEditPoints="1"/>
              </p:cNvSpPr>
              <p:nvPr/>
            </p:nvSpPr>
            <p:spPr bwMode="auto">
              <a:xfrm>
                <a:off x="3408" y="1226"/>
                <a:ext cx="199" cy="198"/>
              </a:xfrm>
              <a:custGeom>
                <a:avLst/>
                <a:gdLst>
                  <a:gd name="T0" fmla="*/ 1 w 84"/>
                  <a:gd name="T1" fmla="*/ 83 h 84"/>
                  <a:gd name="T2" fmla="*/ 1 w 84"/>
                  <a:gd name="T3" fmla="*/ 81 h 84"/>
                  <a:gd name="T4" fmla="*/ 8 w 84"/>
                  <a:gd name="T5" fmla="*/ 77 h 84"/>
                  <a:gd name="T6" fmla="*/ 10 w 84"/>
                  <a:gd name="T7" fmla="*/ 77 h 84"/>
                  <a:gd name="T8" fmla="*/ 10 w 84"/>
                  <a:gd name="T9" fmla="*/ 80 h 84"/>
                  <a:gd name="T10" fmla="*/ 3 w 84"/>
                  <a:gd name="T11" fmla="*/ 84 h 84"/>
                  <a:gd name="T12" fmla="*/ 2 w 84"/>
                  <a:gd name="T13" fmla="*/ 84 h 84"/>
                  <a:gd name="T14" fmla="*/ 1 w 84"/>
                  <a:gd name="T15" fmla="*/ 83 h 84"/>
                  <a:gd name="T16" fmla="*/ 16 w 84"/>
                  <a:gd name="T17" fmla="*/ 74 h 84"/>
                  <a:gd name="T18" fmla="*/ 17 w 84"/>
                  <a:gd name="T19" fmla="*/ 72 h 84"/>
                  <a:gd name="T20" fmla="*/ 23 w 84"/>
                  <a:gd name="T21" fmla="*/ 67 h 84"/>
                  <a:gd name="T22" fmla="*/ 25 w 84"/>
                  <a:gd name="T23" fmla="*/ 67 h 84"/>
                  <a:gd name="T24" fmla="*/ 25 w 84"/>
                  <a:gd name="T25" fmla="*/ 69 h 84"/>
                  <a:gd name="T26" fmla="*/ 18 w 84"/>
                  <a:gd name="T27" fmla="*/ 74 h 84"/>
                  <a:gd name="T28" fmla="*/ 17 w 84"/>
                  <a:gd name="T29" fmla="*/ 74 h 84"/>
                  <a:gd name="T30" fmla="*/ 16 w 84"/>
                  <a:gd name="T31" fmla="*/ 74 h 84"/>
                  <a:gd name="T32" fmla="*/ 31 w 84"/>
                  <a:gd name="T33" fmla="*/ 63 h 84"/>
                  <a:gd name="T34" fmla="*/ 31 w 84"/>
                  <a:gd name="T35" fmla="*/ 61 h 84"/>
                  <a:gd name="T36" fmla="*/ 37 w 84"/>
                  <a:gd name="T37" fmla="*/ 56 h 84"/>
                  <a:gd name="T38" fmla="*/ 39 w 84"/>
                  <a:gd name="T39" fmla="*/ 56 h 84"/>
                  <a:gd name="T40" fmla="*/ 39 w 84"/>
                  <a:gd name="T41" fmla="*/ 58 h 84"/>
                  <a:gd name="T42" fmla="*/ 33 w 84"/>
                  <a:gd name="T43" fmla="*/ 63 h 84"/>
                  <a:gd name="T44" fmla="*/ 33 w 84"/>
                  <a:gd name="T45" fmla="*/ 63 h 84"/>
                  <a:gd name="T46" fmla="*/ 32 w 84"/>
                  <a:gd name="T47" fmla="*/ 64 h 84"/>
                  <a:gd name="T48" fmla="*/ 31 w 84"/>
                  <a:gd name="T49" fmla="*/ 63 h 84"/>
                  <a:gd name="T50" fmla="*/ 45 w 84"/>
                  <a:gd name="T51" fmla="*/ 52 h 84"/>
                  <a:gd name="T52" fmla="*/ 45 w 84"/>
                  <a:gd name="T53" fmla="*/ 50 h 84"/>
                  <a:gd name="T54" fmla="*/ 51 w 84"/>
                  <a:gd name="T55" fmla="*/ 44 h 84"/>
                  <a:gd name="T56" fmla="*/ 53 w 84"/>
                  <a:gd name="T57" fmla="*/ 44 h 84"/>
                  <a:gd name="T58" fmla="*/ 53 w 84"/>
                  <a:gd name="T59" fmla="*/ 46 h 84"/>
                  <a:gd name="T60" fmla="*/ 47 w 84"/>
                  <a:gd name="T61" fmla="*/ 52 h 84"/>
                  <a:gd name="T62" fmla="*/ 46 w 84"/>
                  <a:gd name="T63" fmla="*/ 52 h 84"/>
                  <a:gd name="T64" fmla="*/ 45 w 84"/>
                  <a:gd name="T65" fmla="*/ 52 h 84"/>
                  <a:gd name="T66" fmla="*/ 58 w 84"/>
                  <a:gd name="T67" fmla="*/ 39 h 84"/>
                  <a:gd name="T68" fmla="*/ 58 w 84"/>
                  <a:gd name="T69" fmla="*/ 37 h 84"/>
                  <a:gd name="T70" fmla="*/ 63 w 84"/>
                  <a:gd name="T71" fmla="*/ 31 h 84"/>
                  <a:gd name="T72" fmla="*/ 65 w 84"/>
                  <a:gd name="T73" fmla="*/ 31 h 84"/>
                  <a:gd name="T74" fmla="*/ 65 w 84"/>
                  <a:gd name="T75" fmla="*/ 33 h 84"/>
                  <a:gd name="T76" fmla="*/ 60 w 84"/>
                  <a:gd name="T77" fmla="*/ 39 h 84"/>
                  <a:gd name="T78" fmla="*/ 60 w 84"/>
                  <a:gd name="T79" fmla="*/ 39 h 84"/>
                  <a:gd name="T80" fmla="*/ 59 w 84"/>
                  <a:gd name="T81" fmla="*/ 40 h 84"/>
                  <a:gd name="T82" fmla="*/ 58 w 84"/>
                  <a:gd name="T83" fmla="*/ 39 h 84"/>
                  <a:gd name="T84" fmla="*/ 69 w 84"/>
                  <a:gd name="T85" fmla="*/ 26 h 84"/>
                  <a:gd name="T86" fmla="*/ 69 w 84"/>
                  <a:gd name="T87" fmla="*/ 23 h 84"/>
                  <a:gd name="T88" fmla="*/ 73 w 84"/>
                  <a:gd name="T89" fmla="*/ 17 h 84"/>
                  <a:gd name="T90" fmla="*/ 76 w 84"/>
                  <a:gd name="T91" fmla="*/ 16 h 84"/>
                  <a:gd name="T92" fmla="*/ 76 w 84"/>
                  <a:gd name="T93" fmla="*/ 18 h 84"/>
                  <a:gd name="T94" fmla="*/ 72 w 84"/>
                  <a:gd name="T95" fmla="*/ 25 h 84"/>
                  <a:gd name="T96" fmla="*/ 72 w 84"/>
                  <a:gd name="T97" fmla="*/ 25 h 84"/>
                  <a:gd name="T98" fmla="*/ 70 w 84"/>
                  <a:gd name="T99" fmla="*/ 26 h 84"/>
                  <a:gd name="T100" fmla="*/ 69 w 84"/>
                  <a:gd name="T101" fmla="*/ 26 h 84"/>
                  <a:gd name="T102" fmla="*/ 79 w 84"/>
                  <a:gd name="T103" fmla="*/ 10 h 84"/>
                  <a:gd name="T104" fmla="*/ 78 w 84"/>
                  <a:gd name="T105" fmla="*/ 8 h 84"/>
                  <a:gd name="T106" fmla="*/ 81 w 84"/>
                  <a:gd name="T107" fmla="*/ 2 h 84"/>
                  <a:gd name="T108" fmla="*/ 83 w 84"/>
                  <a:gd name="T109" fmla="*/ 1 h 84"/>
                  <a:gd name="T110" fmla="*/ 84 w 84"/>
                  <a:gd name="T111" fmla="*/ 2 h 84"/>
                  <a:gd name="T112" fmla="*/ 81 w 84"/>
                  <a:gd name="T113" fmla="*/ 9 h 84"/>
                  <a:gd name="T114" fmla="*/ 81 w 84"/>
                  <a:gd name="T115" fmla="*/ 9 h 84"/>
                  <a:gd name="T116" fmla="*/ 79 w 84"/>
                  <a:gd name="T117"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 h="84">
                    <a:moveTo>
                      <a:pt x="1" y="83"/>
                    </a:moveTo>
                    <a:cubicBezTo>
                      <a:pt x="0" y="82"/>
                      <a:pt x="1" y="81"/>
                      <a:pt x="1" y="81"/>
                    </a:cubicBezTo>
                    <a:cubicBezTo>
                      <a:pt x="1" y="81"/>
                      <a:pt x="4" y="80"/>
                      <a:pt x="8" y="77"/>
                    </a:cubicBezTo>
                    <a:cubicBezTo>
                      <a:pt x="9" y="77"/>
                      <a:pt x="10" y="77"/>
                      <a:pt x="10" y="77"/>
                    </a:cubicBezTo>
                    <a:cubicBezTo>
                      <a:pt x="11" y="78"/>
                      <a:pt x="11" y="79"/>
                      <a:pt x="10" y="80"/>
                    </a:cubicBezTo>
                    <a:cubicBezTo>
                      <a:pt x="5" y="82"/>
                      <a:pt x="3" y="84"/>
                      <a:pt x="3" y="84"/>
                    </a:cubicBezTo>
                    <a:cubicBezTo>
                      <a:pt x="2" y="84"/>
                      <a:pt x="2" y="84"/>
                      <a:pt x="2" y="84"/>
                    </a:cubicBezTo>
                    <a:cubicBezTo>
                      <a:pt x="2" y="84"/>
                      <a:pt x="1" y="84"/>
                      <a:pt x="1" y="83"/>
                    </a:cubicBezTo>
                    <a:close/>
                    <a:moveTo>
                      <a:pt x="16" y="74"/>
                    </a:moveTo>
                    <a:cubicBezTo>
                      <a:pt x="16" y="73"/>
                      <a:pt x="16" y="72"/>
                      <a:pt x="17" y="72"/>
                    </a:cubicBezTo>
                    <a:cubicBezTo>
                      <a:pt x="19" y="70"/>
                      <a:pt x="21" y="69"/>
                      <a:pt x="23" y="67"/>
                    </a:cubicBezTo>
                    <a:cubicBezTo>
                      <a:pt x="24" y="66"/>
                      <a:pt x="25" y="67"/>
                      <a:pt x="25" y="67"/>
                    </a:cubicBezTo>
                    <a:cubicBezTo>
                      <a:pt x="26" y="68"/>
                      <a:pt x="26" y="69"/>
                      <a:pt x="25" y="69"/>
                    </a:cubicBezTo>
                    <a:cubicBezTo>
                      <a:pt x="23" y="71"/>
                      <a:pt x="20" y="73"/>
                      <a:pt x="18" y="74"/>
                    </a:cubicBezTo>
                    <a:cubicBezTo>
                      <a:pt x="17" y="74"/>
                      <a:pt x="17" y="74"/>
                      <a:pt x="17" y="74"/>
                    </a:cubicBezTo>
                    <a:cubicBezTo>
                      <a:pt x="17" y="74"/>
                      <a:pt x="16" y="74"/>
                      <a:pt x="16" y="74"/>
                    </a:cubicBezTo>
                    <a:close/>
                    <a:moveTo>
                      <a:pt x="31" y="63"/>
                    </a:moveTo>
                    <a:cubicBezTo>
                      <a:pt x="30" y="62"/>
                      <a:pt x="30" y="62"/>
                      <a:pt x="31" y="61"/>
                    </a:cubicBezTo>
                    <a:cubicBezTo>
                      <a:pt x="33" y="59"/>
                      <a:pt x="35" y="58"/>
                      <a:pt x="37" y="56"/>
                    </a:cubicBezTo>
                    <a:cubicBezTo>
                      <a:pt x="38" y="56"/>
                      <a:pt x="39" y="56"/>
                      <a:pt x="39" y="56"/>
                    </a:cubicBezTo>
                    <a:cubicBezTo>
                      <a:pt x="40" y="57"/>
                      <a:pt x="40" y="58"/>
                      <a:pt x="39" y="58"/>
                    </a:cubicBezTo>
                    <a:cubicBezTo>
                      <a:pt x="37" y="60"/>
                      <a:pt x="35" y="62"/>
                      <a:pt x="33" y="63"/>
                    </a:cubicBezTo>
                    <a:cubicBezTo>
                      <a:pt x="33" y="63"/>
                      <a:pt x="33" y="63"/>
                      <a:pt x="33" y="63"/>
                    </a:cubicBezTo>
                    <a:cubicBezTo>
                      <a:pt x="32" y="64"/>
                      <a:pt x="32" y="64"/>
                      <a:pt x="32" y="64"/>
                    </a:cubicBezTo>
                    <a:cubicBezTo>
                      <a:pt x="32" y="64"/>
                      <a:pt x="31" y="64"/>
                      <a:pt x="31" y="63"/>
                    </a:cubicBezTo>
                    <a:close/>
                    <a:moveTo>
                      <a:pt x="45" y="52"/>
                    </a:moveTo>
                    <a:cubicBezTo>
                      <a:pt x="44" y="51"/>
                      <a:pt x="44" y="50"/>
                      <a:pt x="45" y="50"/>
                    </a:cubicBezTo>
                    <a:cubicBezTo>
                      <a:pt x="47" y="48"/>
                      <a:pt x="49" y="46"/>
                      <a:pt x="51" y="44"/>
                    </a:cubicBezTo>
                    <a:cubicBezTo>
                      <a:pt x="51" y="44"/>
                      <a:pt x="52" y="44"/>
                      <a:pt x="53" y="44"/>
                    </a:cubicBezTo>
                    <a:cubicBezTo>
                      <a:pt x="53" y="45"/>
                      <a:pt x="53" y="46"/>
                      <a:pt x="53" y="46"/>
                    </a:cubicBezTo>
                    <a:cubicBezTo>
                      <a:pt x="51" y="48"/>
                      <a:pt x="49" y="50"/>
                      <a:pt x="47" y="52"/>
                    </a:cubicBezTo>
                    <a:cubicBezTo>
                      <a:pt x="46" y="52"/>
                      <a:pt x="46" y="52"/>
                      <a:pt x="46" y="52"/>
                    </a:cubicBezTo>
                    <a:cubicBezTo>
                      <a:pt x="46" y="52"/>
                      <a:pt x="45" y="52"/>
                      <a:pt x="45" y="52"/>
                    </a:cubicBezTo>
                    <a:close/>
                    <a:moveTo>
                      <a:pt x="58" y="39"/>
                    </a:moveTo>
                    <a:cubicBezTo>
                      <a:pt x="57" y="39"/>
                      <a:pt x="57" y="38"/>
                      <a:pt x="58" y="37"/>
                    </a:cubicBezTo>
                    <a:cubicBezTo>
                      <a:pt x="60" y="35"/>
                      <a:pt x="61" y="33"/>
                      <a:pt x="63" y="31"/>
                    </a:cubicBezTo>
                    <a:cubicBezTo>
                      <a:pt x="64" y="31"/>
                      <a:pt x="65" y="31"/>
                      <a:pt x="65" y="31"/>
                    </a:cubicBezTo>
                    <a:cubicBezTo>
                      <a:pt x="66" y="32"/>
                      <a:pt x="66" y="33"/>
                      <a:pt x="65" y="33"/>
                    </a:cubicBezTo>
                    <a:cubicBezTo>
                      <a:pt x="64" y="35"/>
                      <a:pt x="62" y="37"/>
                      <a:pt x="60" y="39"/>
                    </a:cubicBezTo>
                    <a:cubicBezTo>
                      <a:pt x="60" y="39"/>
                      <a:pt x="60" y="39"/>
                      <a:pt x="60" y="39"/>
                    </a:cubicBezTo>
                    <a:cubicBezTo>
                      <a:pt x="60" y="40"/>
                      <a:pt x="59" y="40"/>
                      <a:pt x="59" y="40"/>
                    </a:cubicBezTo>
                    <a:cubicBezTo>
                      <a:pt x="58" y="40"/>
                      <a:pt x="58" y="40"/>
                      <a:pt x="58" y="39"/>
                    </a:cubicBezTo>
                    <a:close/>
                    <a:moveTo>
                      <a:pt x="69" y="26"/>
                    </a:moveTo>
                    <a:cubicBezTo>
                      <a:pt x="69" y="25"/>
                      <a:pt x="69" y="24"/>
                      <a:pt x="69" y="23"/>
                    </a:cubicBezTo>
                    <a:cubicBezTo>
                      <a:pt x="71" y="21"/>
                      <a:pt x="72" y="19"/>
                      <a:pt x="73" y="17"/>
                    </a:cubicBezTo>
                    <a:cubicBezTo>
                      <a:pt x="74" y="16"/>
                      <a:pt x="75" y="16"/>
                      <a:pt x="76" y="16"/>
                    </a:cubicBezTo>
                    <a:cubicBezTo>
                      <a:pt x="76" y="17"/>
                      <a:pt x="76" y="18"/>
                      <a:pt x="76" y="18"/>
                    </a:cubicBezTo>
                    <a:cubicBezTo>
                      <a:pt x="75" y="21"/>
                      <a:pt x="73" y="23"/>
                      <a:pt x="72" y="25"/>
                    </a:cubicBezTo>
                    <a:cubicBezTo>
                      <a:pt x="72" y="25"/>
                      <a:pt x="72" y="25"/>
                      <a:pt x="72" y="25"/>
                    </a:cubicBezTo>
                    <a:cubicBezTo>
                      <a:pt x="71" y="26"/>
                      <a:pt x="71" y="26"/>
                      <a:pt x="70" y="26"/>
                    </a:cubicBezTo>
                    <a:lnTo>
                      <a:pt x="69" y="26"/>
                    </a:lnTo>
                    <a:close/>
                    <a:moveTo>
                      <a:pt x="79" y="10"/>
                    </a:moveTo>
                    <a:cubicBezTo>
                      <a:pt x="78" y="10"/>
                      <a:pt x="78" y="9"/>
                      <a:pt x="78" y="8"/>
                    </a:cubicBezTo>
                    <a:cubicBezTo>
                      <a:pt x="79" y="6"/>
                      <a:pt x="80" y="4"/>
                      <a:pt x="81" y="2"/>
                    </a:cubicBezTo>
                    <a:cubicBezTo>
                      <a:pt x="81" y="1"/>
                      <a:pt x="82" y="0"/>
                      <a:pt x="83" y="1"/>
                    </a:cubicBezTo>
                    <a:cubicBezTo>
                      <a:pt x="83" y="1"/>
                      <a:pt x="84" y="2"/>
                      <a:pt x="84" y="2"/>
                    </a:cubicBezTo>
                    <a:cubicBezTo>
                      <a:pt x="83" y="5"/>
                      <a:pt x="82" y="7"/>
                      <a:pt x="81" y="9"/>
                    </a:cubicBezTo>
                    <a:cubicBezTo>
                      <a:pt x="81" y="9"/>
                      <a:pt x="81" y="9"/>
                      <a:pt x="81" y="9"/>
                    </a:cubicBezTo>
                    <a:cubicBezTo>
                      <a:pt x="81" y="10"/>
                      <a:pt x="80" y="10"/>
                      <a:pt x="79" y="1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6" name="Freeform 198"/>
              <p:cNvSpPr/>
              <p:nvPr/>
            </p:nvSpPr>
            <p:spPr bwMode="auto">
              <a:xfrm>
                <a:off x="3219" y="1611"/>
                <a:ext cx="263" cy="208"/>
              </a:xfrm>
              <a:custGeom>
                <a:avLst/>
                <a:gdLst>
                  <a:gd name="T0" fmla="*/ 86 w 111"/>
                  <a:gd name="T1" fmla="*/ 0 h 88"/>
                  <a:gd name="T2" fmla="*/ 80 w 111"/>
                  <a:gd name="T3" fmla="*/ 8 h 88"/>
                  <a:gd name="T4" fmla="*/ 25 w 111"/>
                  <a:gd name="T5" fmla="*/ 63 h 88"/>
                  <a:gd name="T6" fmla="*/ 13 w 111"/>
                  <a:gd name="T7" fmla="*/ 53 h 88"/>
                  <a:gd name="T8" fmla="*/ 14 w 111"/>
                  <a:gd name="T9" fmla="*/ 62 h 88"/>
                  <a:gd name="T10" fmla="*/ 0 w 111"/>
                  <a:gd name="T11" fmla="*/ 65 h 88"/>
                  <a:gd name="T12" fmla="*/ 13 w 111"/>
                  <a:gd name="T13" fmla="*/ 70 h 88"/>
                  <a:gd name="T14" fmla="*/ 2 w 111"/>
                  <a:gd name="T15" fmla="*/ 78 h 88"/>
                  <a:gd name="T16" fmla="*/ 16 w 111"/>
                  <a:gd name="T17" fmla="*/ 76 h 88"/>
                  <a:gd name="T18" fmla="*/ 12 w 111"/>
                  <a:gd name="T19" fmla="*/ 87 h 88"/>
                  <a:gd name="T20" fmla="*/ 21 w 111"/>
                  <a:gd name="T21" fmla="*/ 80 h 88"/>
                  <a:gd name="T22" fmla="*/ 24 w 111"/>
                  <a:gd name="T23" fmla="*/ 87 h 88"/>
                  <a:gd name="T24" fmla="*/ 28 w 111"/>
                  <a:gd name="T25" fmla="*/ 75 h 88"/>
                  <a:gd name="T26" fmla="*/ 86 w 111"/>
                  <a:gd name="T2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88">
                    <a:moveTo>
                      <a:pt x="86" y="0"/>
                    </a:moveTo>
                    <a:cubicBezTo>
                      <a:pt x="80" y="8"/>
                      <a:pt x="80" y="8"/>
                      <a:pt x="80" y="8"/>
                    </a:cubicBezTo>
                    <a:cubicBezTo>
                      <a:pt x="80" y="8"/>
                      <a:pt x="98" y="73"/>
                      <a:pt x="25" y="63"/>
                    </a:cubicBezTo>
                    <a:cubicBezTo>
                      <a:pt x="25" y="63"/>
                      <a:pt x="20" y="50"/>
                      <a:pt x="13" y="53"/>
                    </a:cubicBezTo>
                    <a:cubicBezTo>
                      <a:pt x="8" y="55"/>
                      <a:pt x="14" y="62"/>
                      <a:pt x="14" y="62"/>
                    </a:cubicBezTo>
                    <a:cubicBezTo>
                      <a:pt x="14" y="62"/>
                      <a:pt x="1" y="59"/>
                      <a:pt x="0" y="65"/>
                    </a:cubicBezTo>
                    <a:cubicBezTo>
                      <a:pt x="0" y="71"/>
                      <a:pt x="13" y="70"/>
                      <a:pt x="13" y="70"/>
                    </a:cubicBezTo>
                    <a:cubicBezTo>
                      <a:pt x="13" y="70"/>
                      <a:pt x="0" y="73"/>
                      <a:pt x="2" y="78"/>
                    </a:cubicBezTo>
                    <a:cubicBezTo>
                      <a:pt x="3" y="83"/>
                      <a:pt x="16" y="76"/>
                      <a:pt x="16" y="76"/>
                    </a:cubicBezTo>
                    <a:cubicBezTo>
                      <a:pt x="16" y="76"/>
                      <a:pt x="6" y="86"/>
                      <a:pt x="12" y="87"/>
                    </a:cubicBezTo>
                    <a:cubicBezTo>
                      <a:pt x="18" y="88"/>
                      <a:pt x="21" y="80"/>
                      <a:pt x="21" y="80"/>
                    </a:cubicBezTo>
                    <a:cubicBezTo>
                      <a:pt x="21" y="80"/>
                      <a:pt x="19" y="88"/>
                      <a:pt x="24" y="87"/>
                    </a:cubicBezTo>
                    <a:cubicBezTo>
                      <a:pt x="29" y="86"/>
                      <a:pt x="28" y="75"/>
                      <a:pt x="28" y="75"/>
                    </a:cubicBezTo>
                    <a:cubicBezTo>
                      <a:pt x="28" y="75"/>
                      <a:pt x="111" y="84"/>
                      <a:pt x="86" y="0"/>
                    </a:cubicBez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7" name="Freeform 199"/>
              <p:cNvSpPr>
                <a:spLocks noEditPoints="1"/>
              </p:cNvSpPr>
              <p:nvPr/>
            </p:nvSpPr>
            <p:spPr bwMode="auto">
              <a:xfrm>
                <a:off x="3217" y="1606"/>
                <a:ext cx="220" cy="216"/>
              </a:xfrm>
              <a:custGeom>
                <a:avLst/>
                <a:gdLst>
                  <a:gd name="T0" fmla="*/ 21 w 93"/>
                  <a:gd name="T1" fmla="*/ 88 h 91"/>
                  <a:gd name="T2" fmla="*/ 14 w 93"/>
                  <a:gd name="T3" fmla="*/ 90 h 91"/>
                  <a:gd name="T4" fmla="*/ 10 w 93"/>
                  <a:gd name="T5" fmla="*/ 87 h 91"/>
                  <a:gd name="T6" fmla="*/ 6 w 93"/>
                  <a:gd name="T7" fmla="*/ 83 h 91"/>
                  <a:gd name="T8" fmla="*/ 1 w 93"/>
                  <a:gd name="T9" fmla="*/ 79 h 91"/>
                  <a:gd name="T10" fmla="*/ 7 w 93"/>
                  <a:gd name="T11" fmla="*/ 73 h 91"/>
                  <a:gd name="T12" fmla="*/ 0 w 93"/>
                  <a:gd name="T13" fmla="*/ 67 h 91"/>
                  <a:gd name="T14" fmla="*/ 12 w 93"/>
                  <a:gd name="T15" fmla="*/ 62 h 91"/>
                  <a:gd name="T16" fmla="*/ 14 w 93"/>
                  <a:gd name="T17" fmla="*/ 54 h 91"/>
                  <a:gd name="T18" fmla="*/ 27 w 93"/>
                  <a:gd name="T19" fmla="*/ 63 h 91"/>
                  <a:gd name="T20" fmla="*/ 82 w 93"/>
                  <a:gd name="T21" fmla="*/ 26 h 91"/>
                  <a:gd name="T22" fmla="*/ 80 w 93"/>
                  <a:gd name="T23" fmla="*/ 9 h 91"/>
                  <a:gd name="T24" fmla="*/ 87 w 93"/>
                  <a:gd name="T25" fmla="*/ 0 h 91"/>
                  <a:gd name="T26" fmla="*/ 93 w 93"/>
                  <a:gd name="T27" fmla="*/ 30 h 91"/>
                  <a:gd name="T28" fmla="*/ 35 w 93"/>
                  <a:gd name="T29" fmla="*/ 79 h 91"/>
                  <a:gd name="T30" fmla="*/ 31 w 93"/>
                  <a:gd name="T31" fmla="*/ 79 h 91"/>
                  <a:gd name="T32" fmla="*/ 25 w 93"/>
                  <a:gd name="T33" fmla="*/ 91 h 91"/>
                  <a:gd name="T34" fmla="*/ 23 w 93"/>
                  <a:gd name="T35" fmla="*/ 82 h 91"/>
                  <a:gd name="T36" fmla="*/ 23 w 93"/>
                  <a:gd name="T37" fmla="*/ 87 h 91"/>
                  <a:gd name="T38" fmla="*/ 25 w 93"/>
                  <a:gd name="T39" fmla="*/ 88 h 91"/>
                  <a:gd name="T40" fmla="*/ 28 w 93"/>
                  <a:gd name="T41" fmla="*/ 79 h 91"/>
                  <a:gd name="T42" fmla="*/ 28 w 93"/>
                  <a:gd name="T43" fmla="*/ 76 h 91"/>
                  <a:gd name="T44" fmla="*/ 35 w 93"/>
                  <a:gd name="T45" fmla="*/ 76 h 91"/>
                  <a:gd name="T46" fmla="*/ 90 w 93"/>
                  <a:gd name="T47" fmla="*/ 30 h 91"/>
                  <a:gd name="T48" fmla="*/ 83 w 93"/>
                  <a:gd name="T49" fmla="*/ 10 h 91"/>
                  <a:gd name="T50" fmla="*/ 77 w 93"/>
                  <a:gd name="T51" fmla="*/ 53 h 91"/>
                  <a:gd name="T52" fmla="*/ 26 w 93"/>
                  <a:gd name="T53" fmla="*/ 66 h 91"/>
                  <a:gd name="T54" fmla="*/ 22 w 93"/>
                  <a:gd name="T55" fmla="*/ 60 h 91"/>
                  <a:gd name="T56" fmla="*/ 15 w 93"/>
                  <a:gd name="T57" fmla="*/ 56 h 91"/>
                  <a:gd name="T58" fmla="*/ 15 w 93"/>
                  <a:gd name="T59" fmla="*/ 61 h 91"/>
                  <a:gd name="T60" fmla="*/ 17 w 93"/>
                  <a:gd name="T61" fmla="*/ 65 h 91"/>
                  <a:gd name="T62" fmla="*/ 13 w 93"/>
                  <a:gd name="T63" fmla="*/ 65 h 91"/>
                  <a:gd name="T64" fmla="*/ 3 w 93"/>
                  <a:gd name="T65" fmla="*/ 67 h 91"/>
                  <a:gd name="T66" fmla="*/ 7 w 93"/>
                  <a:gd name="T67" fmla="*/ 70 h 91"/>
                  <a:gd name="T68" fmla="*/ 14 w 93"/>
                  <a:gd name="T69" fmla="*/ 71 h 91"/>
                  <a:gd name="T70" fmla="*/ 14 w 93"/>
                  <a:gd name="T71" fmla="*/ 74 h 91"/>
                  <a:gd name="T72" fmla="*/ 4 w 93"/>
                  <a:gd name="T73" fmla="*/ 79 h 91"/>
                  <a:gd name="T74" fmla="*/ 6 w 93"/>
                  <a:gd name="T75" fmla="*/ 80 h 91"/>
                  <a:gd name="T76" fmla="*/ 18 w 93"/>
                  <a:gd name="T77" fmla="*/ 77 h 91"/>
                  <a:gd name="T78" fmla="*/ 15 w 93"/>
                  <a:gd name="T79" fmla="*/ 82 h 91"/>
                  <a:gd name="T80" fmla="*/ 14 w 93"/>
                  <a:gd name="T81" fmla="*/ 87 h 91"/>
                  <a:gd name="T82" fmla="*/ 20 w 93"/>
                  <a:gd name="T83" fmla="*/ 81 h 91"/>
                  <a:gd name="T84" fmla="*/ 85 w 93"/>
                  <a:gd name="T85" fmla="*/ 2 h 91"/>
                  <a:gd name="T86" fmla="*/ 85 w 93"/>
                  <a:gd name="T8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 h="91">
                    <a:moveTo>
                      <a:pt x="25" y="91"/>
                    </a:moveTo>
                    <a:cubicBezTo>
                      <a:pt x="23" y="91"/>
                      <a:pt x="21" y="89"/>
                      <a:pt x="21" y="88"/>
                    </a:cubicBezTo>
                    <a:cubicBezTo>
                      <a:pt x="20" y="87"/>
                      <a:pt x="20" y="87"/>
                      <a:pt x="20" y="87"/>
                    </a:cubicBezTo>
                    <a:cubicBezTo>
                      <a:pt x="19" y="89"/>
                      <a:pt x="17" y="90"/>
                      <a:pt x="14" y="90"/>
                    </a:cubicBezTo>
                    <a:cubicBezTo>
                      <a:pt x="14" y="90"/>
                      <a:pt x="13" y="90"/>
                      <a:pt x="13" y="90"/>
                    </a:cubicBezTo>
                    <a:cubicBezTo>
                      <a:pt x="11" y="90"/>
                      <a:pt x="10" y="88"/>
                      <a:pt x="10" y="87"/>
                    </a:cubicBezTo>
                    <a:cubicBezTo>
                      <a:pt x="10" y="85"/>
                      <a:pt x="11" y="84"/>
                      <a:pt x="12" y="82"/>
                    </a:cubicBezTo>
                    <a:cubicBezTo>
                      <a:pt x="10" y="83"/>
                      <a:pt x="7" y="83"/>
                      <a:pt x="6" y="83"/>
                    </a:cubicBezTo>
                    <a:cubicBezTo>
                      <a:pt x="4" y="84"/>
                      <a:pt x="2" y="83"/>
                      <a:pt x="1" y="80"/>
                    </a:cubicBezTo>
                    <a:cubicBezTo>
                      <a:pt x="1" y="80"/>
                      <a:pt x="1" y="80"/>
                      <a:pt x="1" y="79"/>
                    </a:cubicBezTo>
                    <a:cubicBezTo>
                      <a:pt x="1" y="76"/>
                      <a:pt x="4" y="74"/>
                      <a:pt x="7" y="73"/>
                    </a:cubicBezTo>
                    <a:cubicBezTo>
                      <a:pt x="7" y="73"/>
                      <a:pt x="7" y="73"/>
                      <a:pt x="7" y="73"/>
                    </a:cubicBezTo>
                    <a:cubicBezTo>
                      <a:pt x="4" y="72"/>
                      <a:pt x="0" y="71"/>
                      <a:pt x="0" y="67"/>
                    </a:cubicBezTo>
                    <a:cubicBezTo>
                      <a:pt x="0" y="67"/>
                      <a:pt x="0" y="67"/>
                      <a:pt x="0" y="67"/>
                    </a:cubicBezTo>
                    <a:cubicBezTo>
                      <a:pt x="1" y="62"/>
                      <a:pt x="5" y="62"/>
                      <a:pt x="9" y="62"/>
                    </a:cubicBezTo>
                    <a:cubicBezTo>
                      <a:pt x="10" y="62"/>
                      <a:pt x="11" y="62"/>
                      <a:pt x="12" y="62"/>
                    </a:cubicBezTo>
                    <a:cubicBezTo>
                      <a:pt x="11" y="61"/>
                      <a:pt x="11" y="59"/>
                      <a:pt x="11" y="58"/>
                    </a:cubicBezTo>
                    <a:cubicBezTo>
                      <a:pt x="11" y="56"/>
                      <a:pt x="12" y="54"/>
                      <a:pt x="14" y="54"/>
                    </a:cubicBezTo>
                    <a:cubicBezTo>
                      <a:pt x="14" y="53"/>
                      <a:pt x="15" y="53"/>
                      <a:pt x="16" y="53"/>
                    </a:cubicBezTo>
                    <a:cubicBezTo>
                      <a:pt x="23" y="53"/>
                      <a:pt x="26" y="61"/>
                      <a:pt x="27" y="63"/>
                    </a:cubicBezTo>
                    <a:cubicBezTo>
                      <a:pt x="32" y="64"/>
                      <a:pt x="37" y="64"/>
                      <a:pt x="41" y="64"/>
                    </a:cubicBezTo>
                    <a:cubicBezTo>
                      <a:pt x="76" y="64"/>
                      <a:pt x="81" y="42"/>
                      <a:pt x="82" y="26"/>
                    </a:cubicBezTo>
                    <a:cubicBezTo>
                      <a:pt x="82" y="17"/>
                      <a:pt x="80" y="11"/>
                      <a:pt x="80" y="11"/>
                    </a:cubicBezTo>
                    <a:cubicBezTo>
                      <a:pt x="80" y="10"/>
                      <a:pt x="80" y="10"/>
                      <a:pt x="80" y="9"/>
                    </a:cubicBezTo>
                    <a:cubicBezTo>
                      <a:pt x="85" y="1"/>
                      <a:pt x="85" y="1"/>
                      <a:pt x="85" y="1"/>
                    </a:cubicBezTo>
                    <a:cubicBezTo>
                      <a:pt x="86" y="0"/>
                      <a:pt x="86" y="0"/>
                      <a:pt x="87" y="0"/>
                    </a:cubicBezTo>
                    <a:cubicBezTo>
                      <a:pt x="88" y="0"/>
                      <a:pt x="88" y="1"/>
                      <a:pt x="88" y="1"/>
                    </a:cubicBezTo>
                    <a:cubicBezTo>
                      <a:pt x="92" y="13"/>
                      <a:pt x="93" y="22"/>
                      <a:pt x="93" y="30"/>
                    </a:cubicBezTo>
                    <a:cubicBezTo>
                      <a:pt x="93" y="52"/>
                      <a:pt x="83" y="65"/>
                      <a:pt x="70" y="71"/>
                    </a:cubicBezTo>
                    <a:cubicBezTo>
                      <a:pt x="58" y="78"/>
                      <a:pt x="43" y="79"/>
                      <a:pt x="35" y="79"/>
                    </a:cubicBezTo>
                    <a:cubicBezTo>
                      <a:pt x="33" y="79"/>
                      <a:pt x="32" y="79"/>
                      <a:pt x="31" y="79"/>
                    </a:cubicBezTo>
                    <a:cubicBezTo>
                      <a:pt x="31" y="79"/>
                      <a:pt x="31" y="79"/>
                      <a:pt x="31" y="79"/>
                    </a:cubicBezTo>
                    <a:cubicBezTo>
                      <a:pt x="31" y="83"/>
                      <a:pt x="31" y="89"/>
                      <a:pt x="26" y="91"/>
                    </a:cubicBezTo>
                    <a:cubicBezTo>
                      <a:pt x="25" y="91"/>
                      <a:pt x="25" y="91"/>
                      <a:pt x="25" y="91"/>
                    </a:cubicBezTo>
                    <a:close/>
                    <a:moveTo>
                      <a:pt x="22" y="80"/>
                    </a:moveTo>
                    <a:cubicBezTo>
                      <a:pt x="23" y="80"/>
                      <a:pt x="23" y="81"/>
                      <a:pt x="23" y="82"/>
                    </a:cubicBezTo>
                    <a:cubicBezTo>
                      <a:pt x="23" y="82"/>
                      <a:pt x="23" y="83"/>
                      <a:pt x="23" y="84"/>
                    </a:cubicBezTo>
                    <a:cubicBezTo>
                      <a:pt x="23" y="85"/>
                      <a:pt x="23" y="86"/>
                      <a:pt x="23" y="87"/>
                    </a:cubicBezTo>
                    <a:cubicBezTo>
                      <a:pt x="24" y="88"/>
                      <a:pt x="24" y="88"/>
                      <a:pt x="25" y="88"/>
                    </a:cubicBezTo>
                    <a:cubicBezTo>
                      <a:pt x="25" y="88"/>
                      <a:pt x="25" y="88"/>
                      <a:pt x="25" y="88"/>
                    </a:cubicBezTo>
                    <a:cubicBezTo>
                      <a:pt x="26" y="88"/>
                      <a:pt x="27" y="87"/>
                      <a:pt x="27" y="85"/>
                    </a:cubicBezTo>
                    <a:cubicBezTo>
                      <a:pt x="28" y="83"/>
                      <a:pt x="28" y="81"/>
                      <a:pt x="28" y="79"/>
                    </a:cubicBezTo>
                    <a:cubicBezTo>
                      <a:pt x="28" y="78"/>
                      <a:pt x="28" y="77"/>
                      <a:pt x="28" y="77"/>
                    </a:cubicBezTo>
                    <a:cubicBezTo>
                      <a:pt x="28" y="77"/>
                      <a:pt x="28" y="76"/>
                      <a:pt x="28" y="76"/>
                    </a:cubicBezTo>
                    <a:cubicBezTo>
                      <a:pt x="29" y="76"/>
                      <a:pt x="29" y="76"/>
                      <a:pt x="29" y="76"/>
                    </a:cubicBezTo>
                    <a:cubicBezTo>
                      <a:pt x="29" y="76"/>
                      <a:pt x="32" y="76"/>
                      <a:pt x="35" y="76"/>
                    </a:cubicBezTo>
                    <a:cubicBezTo>
                      <a:pt x="43" y="76"/>
                      <a:pt x="57" y="75"/>
                      <a:pt x="69" y="69"/>
                    </a:cubicBezTo>
                    <a:cubicBezTo>
                      <a:pt x="80" y="62"/>
                      <a:pt x="90" y="51"/>
                      <a:pt x="90" y="30"/>
                    </a:cubicBezTo>
                    <a:cubicBezTo>
                      <a:pt x="90" y="23"/>
                      <a:pt x="89" y="15"/>
                      <a:pt x="86" y="5"/>
                    </a:cubicBezTo>
                    <a:cubicBezTo>
                      <a:pt x="83" y="10"/>
                      <a:pt x="83" y="10"/>
                      <a:pt x="83" y="10"/>
                    </a:cubicBezTo>
                    <a:cubicBezTo>
                      <a:pt x="83" y="12"/>
                      <a:pt x="85" y="18"/>
                      <a:pt x="85" y="26"/>
                    </a:cubicBezTo>
                    <a:cubicBezTo>
                      <a:pt x="85" y="34"/>
                      <a:pt x="83" y="45"/>
                      <a:pt x="77" y="53"/>
                    </a:cubicBezTo>
                    <a:cubicBezTo>
                      <a:pt x="70" y="61"/>
                      <a:pt x="59" y="67"/>
                      <a:pt x="41" y="67"/>
                    </a:cubicBezTo>
                    <a:cubicBezTo>
                      <a:pt x="36" y="67"/>
                      <a:pt x="32" y="67"/>
                      <a:pt x="26" y="66"/>
                    </a:cubicBezTo>
                    <a:cubicBezTo>
                      <a:pt x="26" y="66"/>
                      <a:pt x="25" y="66"/>
                      <a:pt x="25" y="65"/>
                    </a:cubicBezTo>
                    <a:cubicBezTo>
                      <a:pt x="25" y="65"/>
                      <a:pt x="24" y="63"/>
                      <a:pt x="22" y="60"/>
                    </a:cubicBezTo>
                    <a:cubicBezTo>
                      <a:pt x="21" y="58"/>
                      <a:pt x="18" y="56"/>
                      <a:pt x="16" y="56"/>
                    </a:cubicBezTo>
                    <a:cubicBezTo>
                      <a:pt x="16" y="56"/>
                      <a:pt x="15" y="56"/>
                      <a:pt x="15" y="56"/>
                    </a:cubicBezTo>
                    <a:cubicBezTo>
                      <a:pt x="14" y="57"/>
                      <a:pt x="14" y="57"/>
                      <a:pt x="14" y="58"/>
                    </a:cubicBezTo>
                    <a:cubicBezTo>
                      <a:pt x="14" y="59"/>
                      <a:pt x="14" y="60"/>
                      <a:pt x="15" y="61"/>
                    </a:cubicBezTo>
                    <a:cubicBezTo>
                      <a:pt x="16" y="62"/>
                      <a:pt x="16" y="63"/>
                      <a:pt x="16" y="63"/>
                    </a:cubicBezTo>
                    <a:cubicBezTo>
                      <a:pt x="17" y="64"/>
                      <a:pt x="17" y="64"/>
                      <a:pt x="17" y="65"/>
                    </a:cubicBezTo>
                    <a:cubicBezTo>
                      <a:pt x="16" y="65"/>
                      <a:pt x="16" y="66"/>
                      <a:pt x="15" y="66"/>
                    </a:cubicBezTo>
                    <a:cubicBezTo>
                      <a:pt x="15" y="66"/>
                      <a:pt x="14" y="65"/>
                      <a:pt x="13" y="65"/>
                    </a:cubicBezTo>
                    <a:cubicBezTo>
                      <a:pt x="12" y="65"/>
                      <a:pt x="10" y="65"/>
                      <a:pt x="9" y="65"/>
                    </a:cubicBezTo>
                    <a:cubicBezTo>
                      <a:pt x="5" y="65"/>
                      <a:pt x="3" y="66"/>
                      <a:pt x="3" y="67"/>
                    </a:cubicBezTo>
                    <a:cubicBezTo>
                      <a:pt x="3" y="67"/>
                      <a:pt x="3" y="67"/>
                      <a:pt x="3" y="67"/>
                    </a:cubicBezTo>
                    <a:cubicBezTo>
                      <a:pt x="3" y="68"/>
                      <a:pt x="4" y="70"/>
                      <a:pt x="7" y="70"/>
                    </a:cubicBezTo>
                    <a:cubicBezTo>
                      <a:pt x="10" y="71"/>
                      <a:pt x="13" y="71"/>
                      <a:pt x="14" y="71"/>
                    </a:cubicBezTo>
                    <a:cubicBezTo>
                      <a:pt x="14" y="71"/>
                      <a:pt x="14" y="71"/>
                      <a:pt x="14" y="71"/>
                    </a:cubicBezTo>
                    <a:cubicBezTo>
                      <a:pt x="15" y="71"/>
                      <a:pt x="16" y="71"/>
                      <a:pt x="16" y="72"/>
                    </a:cubicBezTo>
                    <a:cubicBezTo>
                      <a:pt x="16" y="73"/>
                      <a:pt x="15" y="74"/>
                      <a:pt x="14" y="74"/>
                    </a:cubicBezTo>
                    <a:cubicBezTo>
                      <a:pt x="14" y="74"/>
                      <a:pt x="12" y="74"/>
                      <a:pt x="9" y="75"/>
                    </a:cubicBezTo>
                    <a:cubicBezTo>
                      <a:pt x="6" y="76"/>
                      <a:pt x="4" y="78"/>
                      <a:pt x="4" y="79"/>
                    </a:cubicBezTo>
                    <a:cubicBezTo>
                      <a:pt x="4" y="80"/>
                      <a:pt x="4" y="80"/>
                      <a:pt x="4" y="80"/>
                    </a:cubicBezTo>
                    <a:cubicBezTo>
                      <a:pt x="4" y="80"/>
                      <a:pt x="4" y="80"/>
                      <a:pt x="6" y="80"/>
                    </a:cubicBezTo>
                    <a:cubicBezTo>
                      <a:pt x="9" y="81"/>
                      <a:pt x="16" y="77"/>
                      <a:pt x="16" y="77"/>
                    </a:cubicBezTo>
                    <a:cubicBezTo>
                      <a:pt x="17" y="76"/>
                      <a:pt x="18" y="77"/>
                      <a:pt x="18" y="77"/>
                    </a:cubicBezTo>
                    <a:cubicBezTo>
                      <a:pt x="19" y="78"/>
                      <a:pt x="18" y="79"/>
                      <a:pt x="18" y="79"/>
                    </a:cubicBezTo>
                    <a:cubicBezTo>
                      <a:pt x="18" y="79"/>
                      <a:pt x="17" y="80"/>
                      <a:pt x="15" y="82"/>
                    </a:cubicBezTo>
                    <a:cubicBezTo>
                      <a:pt x="14" y="84"/>
                      <a:pt x="13" y="86"/>
                      <a:pt x="13" y="87"/>
                    </a:cubicBezTo>
                    <a:cubicBezTo>
                      <a:pt x="13" y="87"/>
                      <a:pt x="13" y="87"/>
                      <a:pt x="14" y="87"/>
                    </a:cubicBezTo>
                    <a:cubicBezTo>
                      <a:pt x="14" y="87"/>
                      <a:pt x="14" y="87"/>
                      <a:pt x="14" y="87"/>
                    </a:cubicBezTo>
                    <a:cubicBezTo>
                      <a:pt x="18" y="88"/>
                      <a:pt x="20" y="81"/>
                      <a:pt x="20" y="81"/>
                    </a:cubicBezTo>
                    <a:cubicBezTo>
                      <a:pt x="20" y="80"/>
                      <a:pt x="21" y="80"/>
                      <a:pt x="22" y="80"/>
                    </a:cubicBezTo>
                    <a:close/>
                    <a:moveTo>
                      <a:pt x="85" y="2"/>
                    </a:moveTo>
                    <a:cubicBezTo>
                      <a:pt x="87" y="2"/>
                      <a:pt x="87" y="2"/>
                      <a:pt x="87" y="2"/>
                    </a:cubicBezTo>
                    <a:lnTo>
                      <a:pt x="85" y="2"/>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8" name="Freeform 200"/>
              <p:cNvSpPr/>
              <p:nvPr/>
            </p:nvSpPr>
            <p:spPr bwMode="auto">
              <a:xfrm>
                <a:off x="3427" y="1287"/>
                <a:ext cx="147" cy="367"/>
              </a:xfrm>
              <a:custGeom>
                <a:avLst/>
                <a:gdLst>
                  <a:gd name="T0" fmla="*/ 4 w 62"/>
                  <a:gd name="T1" fmla="*/ 110 h 155"/>
                  <a:gd name="T2" fmla="*/ 31 w 62"/>
                  <a:gd name="T3" fmla="*/ 14 h 155"/>
                  <a:gd name="T4" fmla="*/ 29 w 62"/>
                  <a:gd name="T5" fmla="*/ 117 h 155"/>
                  <a:gd name="T6" fmla="*/ 4 w 62"/>
                  <a:gd name="T7" fmla="*/ 110 h 155"/>
                </a:gdLst>
                <a:ahLst/>
                <a:cxnLst>
                  <a:cxn ang="0">
                    <a:pos x="T0" y="T1"/>
                  </a:cxn>
                  <a:cxn ang="0">
                    <a:pos x="T2" y="T3"/>
                  </a:cxn>
                  <a:cxn ang="0">
                    <a:pos x="T4" y="T5"/>
                  </a:cxn>
                  <a:cxn ang="0">
                    <a:pos x="T6" y="T7"/>
                  </a:cxn>
                </a:cxnLst>
                <a:rect l="0" t="0" r="r" b="b"/>
                <a:pathLst>
                  <a:path w="62" h="155">
                    <a:moveTo>
                      <a:pt x="4" y="110"/>
                    </a:moveTo>
                    <a:cubicBezTo>
                      <a:pt x="4" y="110"/>
                      <a:pt x="0" y="27"/>
                      <a:pt x="31" y="14"/>
                    </a:cubicBezTo>
                    <a:cubicBezTo>
                      <a:pt x="62" y="0"/>
                      <a:pt x="58" y="76"/>
                      <a:pt x="29" y="117"/>
                    </a:cubicBezTo>
                    <a:cubicBezTo>
                      <a:pt x="2" y="155"/>
                      <a:pt x="4" y="110"/>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9" name="Freeform 201"/>
              <p:cNvSpPr>
                <a:spLocks noEditPoints="1"/>
              </p:cNvSpPr>
              <p:nvPr/>
            </p:nvSpPr>
            <p:spPr bwMode="auto">
              <a:xfrm>
                <a:off x="3432" y="1311"/>
                <a:ext cx="123" cy="293"/>
              </a:xfrm>
              <a:custGeom>
                <a:avLst/>
                <a:gdLst>
                  <a:gd name="T0" fmla="*/ 2 w 52"/>
                  <a:gd name="T1" fmla="*/ 114 h 124"/>
                  <a:gd name="T2" fmla="*/ 0 w 52"/>
                  <a:gd name="T3" fmla="*/ 102 h 124"/>
                  <a:gd name="T4" fmla="*/ 1 w 52"/>
                  <a:gd name="T5" fmla="*/ 100 h 124"/>
                  <a:gd name="T6" fmla="*/ 0 w 52"/>
                  <a:gd name="T7" fmla="*/ 90 h 124"/>
                  <a:gd name="T8" fmla="*/ 28 w 52"/>
                  <a:gd name="T9" fmla="*/ 2 h 124"/>
                  <a:gd name="T10" fmla="*/ 36 w 52"/>
                  <a:gd name="T11" fmla="*/ 0 h 124"/>
                  <a:gd name="T12" fmla="*/ 52 w 52"/>
                  <a:gd name="T13" fmla="*/ 32 h 124"/>
                  <a:gd name="T14" fmla="*/ 29 w 52"/>
                  <a:gd name="T15" fmla="*/ 108 h 124"/>
                  <a:gd name="T16" fmla="*/ 10 w 52"/>
                  <a:gd name="T17" fmla="*/ 124 h 124"/>
                  <a:gd name="T18" fmla="*/ 2 w 52"/>
                  <a:gd name="T19" fmla="*/ 114 h 124"/>
                  <a:gd name="T20" fmla="*/ 2 w 52"/>
                  <a:gd name="T21" fmla="*/ 100 h 124"/>
                  <a:gd name="T22" fmla="*/ 4 w 52"/>
                  <a:gd name="T23" fmla="*/ 100 h 124"/>
                  <a:gd name="T24" fmla="*/ 3 w 52"/>
                  <a:gd name="T25" fmla="*/ 102 h 124"/>
                  <a:gd name="T26" fmla="*/ 5 w 52"/>
                  <a:gd name="T27" fmla="*/ 114 h 124"/>
                  <a:gd name="T28" fmla="*/ 10 w 52"/>
                  <a:gd name="T29" fmla="*/ 121 h 124"/>
                  <a:gd name="T30" fmla="*/ 26 w 52"/>
                  <a:gd name="T31" fmla="*/ 106 h 124"/>
                  <a:gd name="T32" fmla="*/ 49 w 52"/>
                  <a:gd name="T33" fmla="*/ 32 h 124"/>
                  <a:gd name="T34" fmla="*/ 46 w 52"/>
                  <a:gd name="T35" fmla="*/ 11 h 124"/>
                  <a:gd name="T36" fmla="*/ 36 w 52"/>
                  <a:gd name="T37" fmla="*/ 3 h 124"/>
                  <a:gd name="T38" fmla="*/ 29 w 52"/>
                  <a:gd name="T39" fmla="*/ 5 h 124"/>
                  <a:gd name="T40" fmla="*/ 3 w 52"/>
                  <a:gd name="T41" fmla="*/ 90 h 124"/>
                  <a:gd name="T42" fmla="*/ 4 w 52"/>
                  <a:gd name="T43" fmla="*/ 100 h 124"/>
                  <a:gd name="T44" fmla="*/ 2 w 52"/>
                  <a:gd name="T45" fmla="*/ 10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124">
                    <a:moveTo>
                      <a:pt x="2" y="114"/>
                    </a:moveTo>
                    <a:cubicBezTo>
                      <a:pt x="1" y="110"/>
                      <a:pt x="0" y="104"/>
                      <a:pt x="0" y="102"/>
                    </a:cubicBezTo>
                    <a:cubicBezTo>
                      <a:pt x="0" y="101"/>
                      <a:pt x="1" y="100"/>
                      <a:pt x="1" y="100"/>
                    </a:cubicBezTo>
                    <a:cubicBezTo>
                      <a:pt x="0" y="100"/>
                      <a:pt x="0" y="96"/>
                      <a:pt x="0" y="90"/>
                    </a:cubicBezTo>
                    <a:cubicBezTo>
                      <a:pt x="1" y="68"/>
                      <a:pt x="2" y="14"/>
                      <a:pt x="28" y="2"/>
                    </a:cubicBezTo>
                    <a:cubicBezTo>
                      <a:pt x="31" y="1"/>
                      <a:pt x="33" y="0"/>
                      <a:pt x="36" y="0"/>
                    </a:cubicBezTo>
                    <a:cubicBezTo>
                      <a:pt x="47" y="1"/>
                      <a:pt x="52" y="15"/>
                      <a:pt x="52" y="32"/>
                    </a:cubicBezTo>
                    <a:cubicBezTo>
                      <a:pt x="52" y="55"/>
                      <a:pt x="44" y="86"/>
                      <a:pt x="29" y="108"/>
                    </a:cubicBezTo>
                    <a:cubicBezTo>
                      <a:pt x="20" y="119"/>
                      <a:pt x="15" y="124"/>
                      <a:pt x="10" y="124"/>
                    </a:cubicBezTo>
                    <a:cubicBezTo>
                      <a:pt x="5" y="124"/>
                      <a:pt x="3" y="119"/>
                      <a:pt x="2" y="114"/>
                    </a:cubicBezTo>
                    <a:close/>
                    <a:moveTo>
                      <a:pt x="2" y="100"/>
                    </a:moveTo>
                    <a:cubicBezTo>
                      <a:pt x="4" y="100"/>
                      <a:pt x="4" y="100"/>
                      <a:pt x="4" y="100"/>
                    </a:cubicBezTo>
                    <a:cubicBezTo>
                      <a:pt x="4" y="100"/>
                      <a:pt x="3" y="101"/>
                      <a:pt x="3" y="102"/>
                    </a:cubicBezTo>
                    <a:cubicBezTo>
                      <a:pt x="3" y="104"/>
                      <a:pt x="4" y="109"/>
                      <a:pt x="5" y="114"/>
                    </a:cubicBezTo>
                    <a:cubicBezTo>
                      <a:pt x="6" y="118"/>
                      <a:pt x="8" y="121"/>
                      <a:pt x="10" y="121"/>
                    </a:cubicBezTo>
                    <a:cubicBezTo>
                      <a:pt x="13" y="121"/>
                      <a:pt x="18" y="117"/>
                      <a:pt x="26" y="106"/>
                    </a:cubicBezTo>
                    <a:cubicBezTo>
                      <a:pt x="41" y="85"/>
                      <a:pt x="49" y="55"/>
                      <a:pt x="49" y="32"/>
                    </a:cubicBezTo>
                    <a:cubicBezTo>
                      <a:pt x="49" y="23"/>
                      <a:pt x="48" y="16"/>
                      <a:pt x="46" y="11"/>
                    </a:cubicBezTo>
                    <a:cubicBezTo>
                      <a:pt x="43" y="6"/>
                      <a:pt x="40" y="3"/>
                      <a:pt x="36" y="3"/>
                    </a:cubicBezTo>
                    <a:cubicBezTo>
                      <a:pt x="34" y="3"/>
                      <a:pt x="32" y="4"/>
                      <a:pt x="29" y="5"/>
                    </a:cubicBezTo>
                    <a:cubicBezTo>
                      <a:pt x="6" y="15"/>
                      <a:pt x="3" y="68"/>
                      <a:pt x="3" y="90"/>
                    </a:cubicBezTo>
                    <a:cubicBezTo>
                      <a:pt x="3" y="96"/>
                      <a:pt x="4" y="100"/>
                      <a:pt x="4" y="100"/>
                    </a:cubicBezTo>
                    <a:lnTo>
                      <a:pt x="2" y="100"/>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0" name="Freeform 202"/>
              <p:cNvSpPr>
                <a:spLocks noEditPoints="1"/>
              </p:cNvSpPr>
              <p:nvPr/>
            </p:nvSpPr>
            <p:spPr bwMode="auto">
              <a:xfrm>
                <a:off x="3453" y="1346"/>
                <a:ext cx="83" cy="227"/>
              </a:xfrm>
              <a:custGeom>
                <a:avLst/>
                <a:gdLst>
                  <a:gd name="T0" fmla="*/ 0 w 35"/>
                  <a:gd name="T1" fmla="*/ 91 h 96"/>
                  <a:gd name="T2" fmla="*/ 0 w 35"/>
                  <a:gd name="T3" fmla="*/ 84 h 96"/>
                  <a:gd name="T4" fmla="*/ 0 w 35"/>
                  <a:gd name="T5" fmla="*/ 78 h 96"/>
                  <a:gd name="T6" fmla="*/ 0 w 35"/>
                  <a:gd name="T7" fmla="*/ 74 h 96"/>
                  <a:gd name="T8" fmla="*/ 2 w 35"/>
                  <a:gd name="T9" fmla="*/ 35 h 96"/>
                  <a:gd name="T10" fmla="*/ 18 w 35"/>
                  <a:gd name="T11" fmla="*/ 1 h 96"/>
                  <a:gd name="T12" fmla="*/ 23 w 35"/>
                  <a:gd name="T13" fmla="*/ 0 h 96"/>
                  <a:gd name="T14" fmla="*/ 35 w 35"/>
                  <a:gd name="T15" fmla="*/ 22 h 96"/>
                  <a:gd name="T16" fmla="*/ 17 w 35"/>
                  <a:gd name="T17" fmla="*/ 83 h 96"/>
                  <a:gd name="T18" fmla="*/ 5 w 35"/>
                  <a:gd name="T19" fmla="*/ 96 h 96"/>
                  <a:gd name="T20" fmla="*/ 0 w 35"/>
                  <a:gd name="T21" fmla="*/ 91 h 96"/>
                  <a:gd name="T22" fmla="*/ 14 w 35"/>
                  <a:gd name="T23" fmla="*/ 82 h 96"/>
                  <a:gd name="T24" fmla="*/ 32 w 35"/>
                  <a:gd name="T25" fmla="*/ 22 h 96"/>
                  <a:gd name="T26" fmla="*/ 30 w 35"/>
                  <a:gd name="T27" fmla="*/ 8 h 96"/>
                  <a:gd name="T28" fmla="*/ 23 w 35"/>
                  <a:gd name="T29" fmla="*/ 3 h 96"/>
                  <a:gd name="T30" fmla="*/ 19 w 35"/>
                  <a:gd name="T31" fmla="*/ 4 h 96"/>
                  <a:gd name="T32" fmla="*/ 5 w 35"/>
                  <a:gd name="T33" fmla="*/ 35 h 96"/>
                  <a:gd name="T34" fmla="*/ 3 w 35"/>
                  <a:gd name="T35" fmla="*/ 74 h 96"/>
                  <a:gd name="T36" fmla="*/ 3 w 35"/>
                  <a:gd name="T37" fmla="*/ 78 h 96"/>
                  <a:gd name="T38" fmla="*/ 1 w 35"/>
                  <a:gd name="T39" fmla="*/ 78 h 96"/>
                  <a:gd name="T40" fmla="*/ 3 w 35"/>
                  <a:gd name="T41" fmla="*/ 78 h 96"/>
                  <a:gd name="T42" fmla="*/ 3 w 35"/>
                  <a:gd name="T43" fmla="*/ 84 h 96"/>
                  <a:gd name="T44" fmla="*/ 3 w 35"/>
                  <a:gd name="T45" fmla="*/ 91 h 96"/>
                  <a:gd name="T46" fmla="*/ 5 w 35"/>
                  <a:gd name="T47" fmla="*/ 93 h 96"/>
                  <a:gd name="T48" fmla="*/ 14 w 35"/>
                  <a:gd name="T49"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96">
                    <a:moveTo>
                      <a:pt x="0" y="91"/>
                    </a:moveTo>
                    <a:cubicBezTo>
                      <a:pt x="0" y="89"/>
                      <a:pt x="0" y="86"/>
                      <a:pt x="0" y="84"/>
                    </a:cubicBezTo>
                    <a:cubicBezTo>
                      <a:pt x="0" y="81"/>
                      <a:pt x="0" y="79"/>
                      <a:pt x="0" y="78"/>
                    </a:cubicBezTo>
                    <a:cubicBezTo>
                      <a:pt x="0" y="78"/>
                      <a:pt x="0" y="76"/>
                      <a:pt x="0" y="74"/>
                    </a:cubicBezTo>
                    <a:cubicBezTo>
                      <a:pt x="0" y="67"/>
                      <a:pt x="0" y="50"/>
                      <a:pt x="2" y="35"/>
                    </a:cubicBezTo>
                    <a:cubicBezTo>
                      <a:pt x="5" y="19"/>
                      <a:pt x="9" y="5"/>
                      <a:pt x="18" y="1"/>
                    </a:cubicBezTo>
                    <a:cubicBezTo>
                      <a:pt x="20" y="0"/>
                      <a:pt x="21" y="0"/>
                      <a:pt x="23" y="0"/>
                    </a:cubicBezTo>
                    <a:cubicBezTo>
                      <a:pt x="32" y="0"/>
                      <a:pt x="35" y="10"/>
                      <a:pt x="35" y="22"/>
                    </a:cubicBezTo>
                    <a:cubicBezTo>
                      <a:pt x="35" y="40"/>
                      <a:pt x="28" y="65"/>
                      <a:pt x="17" y="83"/>
                    </a:cubicBezTo>
                    <a:cubicBezTo>
                      <a:pt x="11" y="92"/>
                      <a:pt x="8" y="96"/>
                      <a:pt x="5" y="96"/>
                    </a:cubicBezTo>
                    <a:cubicBezTo>
                      <a:pt x="2" y="96"/>
                      <a:pt x="1" y="93"/>
                      <a:pt x="0" y="91"/>
                    </a:cubicBezTo>
                    <a:close/>
                    <a:moveTo>
                      <a:pt x="14" y="82"/>
                    </a:moveTo>
                    <a:cubicBezTo>
                      <a:pt x="25" y="64"/>
                      <a:pt x="32" y="39"/>
                      <a:pt x="32" y="22"/>
                    </a:cubicBezTo>
                    <a:cubicBezTo>
                      <a:pt x="32" y="16"/>
                      <a:pt x="31" y="11"/>
                      <a:pt x="30" y="8"/>
                    </a:cubicBezTo>
                    <a:cubicBezTo>
                      <a:pt x="28" y="5"/>
                      <a:pt x="26" y="3"/>
                      <a:pt x="23" y="3"/>
                    </a:cubicBezTo>
                    <a:cubicBezTo>
                      <a:pt x="22" y="3"/>
                      <a:pt x="20" y="3"/>
                      <a:pt x="19" y="4"/>
                    </a:cubicBezTo>
                    <a:cubicBezTo>
                      <a:pt x="12" y="6"/>
                      <a:pt x="7" y="20"/>
                      <a:pt x="5" y="35"/>
                    </a:cubicBezTo>
                    <a:cubicBezTo>
                      <a:pt x="3" y="50"/>
                      <a:pt x="3" y="67"/>
                      <a:pt x="3" y="74"/>
                    </a:cubicBezTo>
                    <a:cubicBezTo>
                      <a:pt x="3" y="77"/>
                      <a:pt x="3" y="78"/>
                      <a:pt x="3" y="78"/>
                    </a:cubicBezTo>
                    <a:cubicBezTo>
                      <a:pt x="1" y="78"/>
                      <a:pt x="1" y="78"/>
                      <a:pt x="1" y="78"/>
                    </a:cubicBezTo>
                    <a:cubicBezTo>
                      <a:pt x="3" y="78"/>
                      <a:pt x="3" y="78"/>
                      <a:pt x="3" y="78"/>
                    </a:cubicBezTo>
                    <a:cubicBezTo>
                      <a:pt x="3" y="78"/>
                      <a:pt x="3" y="81"/>
                      <a:pt x="3" y="84"/>
                    </a:cubicBezTo>
                    <a:cubicBezTo>
                      <a:pt x="3" y="86"/>
                      <a:pt x="3" y="89"/>
                      <a:pt x="3" y="91"/>
                    </a:cubicBezTo>
                    <a:cubicBezTo>
                      <a:pt x="4" y="93"/>
                      <a:pt x="4" y="93"/>
                      <a:pt x="5" y="93"/>
                    </a:cubicBezTo>
                    <a:cubicBezTo>
                      <a:pt x="5" y="93"/>
                      <a:pt x="9" y="91"/>
                      <a:pt x="14" y="82"/>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1" name="Freeform 203"/>
              <p:cNvSpPr/>
              <p:nvPr/>
            </p:nvSpPr>
            <p:spPr bwMode="auto">
              <a:xfrm>
                <a:off x="3439" y="1415"/>
                <a:ext cx="274" cy="232"/>
              </a:xfrm>
              <a:custGeom>
                <a:avLst/>
                <a:gdLst>
                  <a:gd name="T0" fmla="*/ 22 w 116"/>
                  <a:gd name="T1" fmla="*/ 65 h 98"/>
                  <a:gd name="T2" fmla="*/ 86 w 116"/>
                  <a:gd name="T3" fmla="*/ 3 h 98"/>
                  <a:gd name="T4" fmla="*/ 38 w 116"/>
                  <a:gd name="T5" fmla="*/ 81 h 98"/>
                  <a:gd name="T6" fmla="*/ 22 w 116"/>
                  <a:gd name="T7" fmla="*/ 65 h 98"/>
                </a:gdLst>
                <a:ahLst/>
                <a:cxnLst>
                  <a:cxn ang="0">
                    <a:pos x="T0" y="T1"/>
                  </a:cxn>
                  <a:cxn ang="0">
                    <a:pos x="T2" y="T3"/>
                  </a:cxn>
                  <a:cxn ang="0">
                    <a:pos x="T4" y="T5"/>
                  </a:cxn>
                  <a:cxn ang="0">
                    <a:pos x="T6" y="T7"/>
                  </a:cxn>
                </a:cxnLst>
                <a:rect l="0" t="0" r="r" b="b"/>
                <a:pathLst>
                  <a:path w="115" h="98">
                    <a:moveTo>
                      <a:pt x="22" y="65"/>
                    </a:moveTo>
                    <a:cubicBezTo>
                      <a:pt x="22" y="65"/>
                      <a:pt x="56" y="0"/>
                      <a:pt x="86" y="3"/>
                    </a:cubicBezTo>
                    <a:cubicBezTo>
                      <a:pt x="116" y="7"/>
                      <a:pt x="78" y="64"/>
                      <a:pt x="38" y="81"/>
                    </a:cubicBezTo>
                    <a:cubicBezTo>
                      <a:pt x="0" y="98"/>
                      <a:pt x="22" y="65"/>
                      <a:pt x="22"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2" name="Freeform 204"/>
              <p:cNvSpPr>
                <a:spLocks noEditPoints="1"/>
              </p:cNvSpPr>
              <p:nvPr/>
            </p:nvSpPr>
            <p:spPr bwMode="auto">
              <a:xfrm>
                <a:off x="3472" y="1420"/>
                <a:ext cx="199" cy="201"/>
              </a:xfrm>
              <a:custGeom>
                <a:avLst/>
                <a:gdLst>
                  <a:gd name="T0" fmla="*/ 1 w 84"/>
                  <a:gd name="T1" fmla="*/ 83 h 85"/>
                  <a:gd name="T2" fmla="*/ 0 w 84"/>
                  <a:gd name="T3" fmla="*/ 78 h 85"/>
                  <a:gd name="T4" fmla="*/ 6 w 84"/>
                  <a:gd name="T5" fmla="*/ 62 h 85"/>
                  <a:gd name="T6" fmla="*/ 6 w 84"/>
                  <a:gd name="T7" fmla="*/ 62 h 85"/>
                  <a:gd name="T8" fmla="*/ 6 w 84"/>
                  <a:gd name="T9" fmla="*/ 62 h 85"/>
                  <a:gd name="T10" fmla="*/ 6 w 84"/>
                  <a:gd name="T11" fmla="*/ 62 h 85"/>
                  <a:gd name="T12" fmla="*/ 6 w 84"/>
                  <a:gd name="T13" fmla="*/ 62 h 85"/>
                  <a:gd name="T14" fmla="*/ 70 w 84"/>
                  <a:gd name="T15" fmla="*/ 0 h 85"/>
                  <a:gd name="T16" fmla="*/ 72 w 84"/>
                  <a:gd name="T17" fmla="*/ 0 h 85"/>
                  <a:gd name="T18" fmla="*/ 84 w 84"/>
                  <a:gd name="T19" fmla="*/ 13 h 85"/>
                  <a:gd name="T20" fmla="*/ 24 w 84"/>
                  <a:gd name="T21" fmla="*/ 81 h 85"/>
                  <a:gd name="T22" fmla="*/ 7 w 84"/>
                  <a:gd name="T23" fmla="*/ 85 h 85"/>
                  <a:gd name="T24" fmla="*/ 7 w 84"/>
                  <a:gd name="T25" fmla="*/ 85 h 85"/>
                  <a:gd name="T26" fmla="*/ 1 w 84"/>
                  <a:gd name="T27" fmla="*/ 83 h 85"/>
                  <a:gd name="T28" fmla="*/ 9 w 84"/>
                  <a:gd name="T29" fmla="*/ 63 h 85"/>
                  <a:gd name="T30" fmla="*/ 3 w 84"/>
                  <a:gd name="T31" fmla="*/ 78 h 85"/>
                  <a:gd name="T32" fmla="*/ 7 w 84"/>
                  <a:gd name="T33" fmla="*/ 82 h 85"/>
                  <a:gd name="T34" fmla="*/ 23 w 84"/>
                  <a:gd name="T35" fmla="*/ 78 h 85"/>
                  <a:gd name="T36" fmla="*/ 81 w 84"/>
                  <a:gd name="T37" fmla="*/ 13 h 85"/>
                  <a:gd name="T38" fmla="*/ 72 w 84"/>
                  <a:gd name="T39" fmla="*/ 3 h 85"/>
                  <a:gd name="T40" fmla="*/ 70 w 84"/>
                  <a:gd name="T41" fmla="*/ 3 h 85"/>
                  <a:gd name="T42" fmla="*/ 29 w 84"/>
                  <a:gd name="T43" fmla="*/ 33 h 85"/>
                  <a:gd name="T44" fmla="*/ 9 w 84"/>
                  <a:gd name="T45" fmla="*/ 63 h 85"/>
                  <a:gd name="T46" fmla="*/ 8 w 84"/>
                  <a:gd name="T47" fmla="*/ 63 h 85"/>
                  <a:gd name="T48" fmla="*/ 9 w 84"/>
                  <a:gd name="T49"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85">
                    <a:moveTo>
                      <a:pt x="1" y="83"/>
                    </a:moveTo>
                    <a:cubicBezTo>
                      <a:pt x="0" y="82"/>
                      <a:pt x="0" y="80"/>
                      <a:pt x="0" y="78"/>
                    </a:cubicBezTo>
                    <a:cubicBezTo>
                      <a:pt x="0" y="72"/>
                      <a:pt x="6" y="63"/>
                      <a:pt x="6" y="62"/>
                    </a:cubicBezTo>
                    <a:cubicBezTo>
                      <a:pt x="6" y="62"/>
                      <a:pt x="6" y="62"/>
                      <a:pt x="6" y="62"/>
                    </a:cubicBezTo>
                    <a:cubicBezTo>
                      <a:pt x="6" y="62"/>
                      <a:pt x="6" y="62"/>
                      <a:pt x="6" y="62"/>
                    </a:cubicBezTo>
                    <a:cubicBezTo>
                      <a:pt x="6" y="62"/>
                      <a:pt x="6" y="62"/>
                      <a:pt x="6" y="62"/>
                    </a:cubicBezTo>
                    <a:cubicBezTo>
                      <a:pt x="6" y="62"/>
                      <a:pt x="6" y="62"/>
                      <a:pt x="6" y="62"/>
                    </a:cubicBezTo>
                    <a:cubicBezTo>
                      <a:pt x="8" y="59"/>
                      <a:pt x="39" y="0"/>
                      <a:pt x="70" y="0"/>
                    </a:cubicBezTo>
                    <a:cubicBezTo>
                      <a:pt x="71" y="0"/>
                      <a:pt x="71" y="0"/>
                      <a:pt x="72" y="0"/>
                    </a:cubicBezTo>
                    <a:cubicBezTo>
                      <a:pt x="80" y="1"/>
                      <a:pt x="84" y="6"/>
                      <a:pt x="84" y="13"/>
                    </a:cubicBezTo>
                    <a:cubicBezTo>
                      <a:pt x="84" y="32"/>
                      <a:pt x="55" y="67"/>
                      <a:pt x="24" y="81"/>
                    </a:cubicBezTo>
                    <a:cubicBezTo>
                      <a:pt x="17" y="84"/>
                      <a:pt x="11" y="85"/>
                      <a:pt x="7" y="85"/>
                    </a:cubicBezTo>
                    <a:cubicBezTo>
                      <a:pt x="7" y="85"/>
                      <a:pt x="7" y="85"/>
                      <a:pt x="7" y="85"/>
                    </a:cubicBezTo>
                    <a:cubicBezTo>
                      <a:pt x="5" y="85"/>
                      <a:pt x="3" y="85"/>
                      <a:pt x="1" y="83"/>
                    </a:cubicBezTo>
                    <a:close/>
                    <a:moveTo>
                      <a:pt x="9" y="63"/>
                    </a:moveTo>
                    <a:cubicBezTo>
                      <a:pt x="9" y="63"/>
                      <a:pt x="3" y="73"/>
                      <a:pt x="3" y="78"/>
                    </a:cubicBezTo>
                    <a:cubicBezTo>
                      <a:pt x="3" y="81"/>
                      <a:pt x="3" y="82"/>
                      <a:pt x="7" y="82"/>
                    </a:cubicBezTo>
                    <a:cubicBezTo>
                      <a:pt x="10" y="82"/>
                      <a:pt x="16" y="81"/>
                      <a:pt x="23" y="78"/>
                    </a:cubicBezTo>
                    <a:cubicBezTo>
                      <a:pt x="53" y="65"/>
                      <a:pt x="82" y="30"/>
                      <a:pt x="81" y="13"/>
                    </a:cubicBezTo>
                    <a:cubicBezTo>
                      <a:pt x="81" y="7"/>
                      <a:pt x="79" y="4"/>
                      <a:pt x="72" y="3"/>
                    </a:cubicBezTo>
                    <a:cubicBezTo>
                      <a:pt x="71" y="3"/>
                      <a:pt x="70" y="3"/>
                      <a:pt x="70" y="3"/>
                    </a:cubicBezTo>
                    <a:cubicBezTo>
                      <a:pt x="56" y="3"/>
                      <a:pt x="41" y="18"/>
                      <a:pt x="29" y="33"/>
                    </a:cubicBezTo>
                    <a:cubicBezTo>
                      <a:pt x="17" y="48"/>
                      <a:pt x="9" y="63"/>
                      <a:pt x="9" y="63"/>
                    </a:cubicBezTo>
                    <a:cubicBezTo>
                      <a:pt x="8" y="63"/>
                      <a:pt x="8" y="63"/>
                      <a:pt x="8" y="63"/>
                    </a:cubicBezTo>
                    <a:lnTo>
                      <a:pt x="9" y="63"/>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grpSp>
        <p:sp>
          <p:nvSpPr>
            <p:cNvPr id="4" name="Freeform 206"/>
            <p:cNvSpPr>
              <a:spLocks noEditPoints="1"/>
            </p:cNvSpPr>
            <p:nvPr/>
          </p:nvSpPr>
          <p:spPr bwMode="auto">
            <a:xfrm>
              <a:off x="5549901" y="2290762"/>
              <a:ext cx="239713" cy="252413"/>
            </a:xfrm>
            <a:custGeom>
              <a:avLst/>
              <a:gdLst>
                <a:gd name="T0" fmla="*/ 1 w 64"/>
                <a:gd name="T1" fmla="*/ 66 h 67"/>
                <a:gd name="T2" fmla="*/ 0 w 64"/>
                <a:gd name="T3" fmla="*/ 63 h 67"/>
                <a:gd name="T4" fmla="*/ 6 w 64"/>
                <a:gd name="T5" fmla="*/ 50 h 67"/>
                <a:gd name="T6" fmla="*/ 6 w 64"/>
                <a:gd name="T7" fmla="*/ 50 h 67"/>
                <a:gd name="T8" fmla="*/ 22 w 64"/>
                <a:gd name="T9" fmla="*/ 25 h 67"/>
                <a:gd name="T10" fmla="*/ 53 w 64"/>
                <a:gd name="T11" fmla="*/ 0 h 67"/>
                <a:gd name="T12" fmla="*/ 55 w 64"/>
                <a:gd name="T13" fmla="*/ 0 h 67"/>
                <a:gd name="T14" fmla="*/ 63 w 64"/>
                <a:gd name="T15" fmla="*/ 10 h 67"/>
                <a:gd name="T16" fmla="*/ 16 w 64"/>
                <a:gd name="T17" fmla="*/ 62 h 67"/>
                <a:gd name="T18" fmla="*/ 4 w 64"/>
                <a:gd name="T19" fmla="*/ 67 h 67"/>
                <a:gd name="T20" fmla="*/ 1 w 64"/>
                <a:gd name="T21" fmla="*/ 66 h 67"/>
                <a:gd name="T22" fmla="*/ 8 w 64"/>
                <a:gd name="T23" fmla="*/ 52 h 67"/>
                <a:gd name="T24" fmla="*/ 5 w 64"/>
                <a:gd name="T25" fmla="*/ 56 h 67"/>
                <a:gd name="T26" fmla="*/ 3 w 64"/>
                <a:gd name="T27" fmla="*/ 63 h 67"/>
                <a:gd name="T28" fmla="*/ 4 w 64"/>
                <a:gd name="T29" fmla="*/ 64 h 67"/>
                <a:gd name="T30" fmla="*/ 15 w 64"/>
                <a:gd name="T31" fmla="*/ 60 h 67"/>
                <a:gd name="T32" fmla="*/ 60 w 64"/>
                <a:gd name="T33" fmla="*/ 10 h 67"/>
                <a:gd name="T34" fmla="*/ 54 w 64"/>
                <a:gd name="T35" fmla="*/ 3 h 67"/>
                <a:gd name="T36" fmla="*/ 53 w 64"/>
                <a:gd name="T37" fmla="*/ 3 h 67"/>
                <a:gd name="T38" fmla="*/ 25 w 64"/>
                <a:gd name="T39" fmla="*/ 27 h 67"/>
                <a:gd name="T40" fmla="*/ 8 w 64"/>
                <a:gd name="T41" fmla="*/ 52 h 67"/>
                <a:gd name="T42" fmla="*/ 7 w 64"/>
                <a:gd name="T43" fmla="*/ 51 h 67"/>
                <a:gd name="T44" fmla="*/ 8 w 64"/>
                <a:gd name="T45"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7">
                  <a:moveTo>
                    <a:pt x="1" y="66"/>
                  </a:moveTo>
                  <a:cubicBezTo>
                    <a:pt x="0" y="65"/>
                    <a:pt x="0" y="64"/>
                    <a:pt x="0" y="63"/>
                  </a:cubicBezTo>
                  <a:cubicBezTo>
                    <a:pt x="0" y="58"/>
                    <a:pt x="5" y="51"/>
                    <a:pt x="6" y="50"/>
                  </a:cubicBezTo>
                  <a:cubicBezTo>
                    <a:pt x="6" y="50"/>
                    <a:pt x="6" y="50"/>
                    <a:pt x="6" y="50"/>
                  </a:cubicBezTo>
                  <a:cubicBezTo>
                    <a:pt x="6" y="50"/>
                    <a:pt x="13" y="38"/>
                    <a:pt x="22" y="25"/>
                  </a:cubicBezTo>
                  <a:cubicBezTo>
                    <a:pt x="32" y="13"/>
                    <a:pt x="43" y="0"/>
                    <a:pt x="53" y="0"/>
                  </a:cubicBezTo>
                  <a:cubicBezTo>
                    <a:pt x="53" y="0"/>
                    <a:pt x="54" y="0"/>
                    <a:pt x="55" y="0"/>
                  </a:cubicBezTo>
                  <a:cubicBezTo>
                    <a:pt x="60" y="1"/>
                    <a:pt x="64" y="5"/>
                    <a:pt x="63" y="10"/>
                  </a:cubicBezTo>
                  <a:cubicBezTo>
                    <a:pt x="63" y="24"/>
                    <a:pt x="39" y="50"/>
                    <a:pt x="16" y="62"/>
                  </a:cubicBezTo>
                  <a:cubicBezTo>
                    <a:pt x="10" y="65"/>
                    <a:pt x="6" y="67"/>
                    <a:pt x="4" y="67"/>
                  </a:cubicBezTo>
                  <a:cubicBezTo>
                    <a:pt x="3" y="67"/>
                    <a:pt x="1" y="66"/>
                    <a:pt x="1" y="66"/>
                  </a:cubicBezTo>
                  <a:close/>
                  <a:moveTo>
                    <a:pt x="8" y="52"/>
                  </a:moveTo>
                  <a:cubicBezTo>
                    <a:pt x="8" y="52"/>
                    <a:pt x="7" y="54"/>
                    <a:pt x="5" y="56"/>
                  </a:cubicBezTo>
                  <a:cubicBezTo>
                    <a:pt x="4" y="59"/>
                    <a:pt x="3" y="62"/>
                    <a:pt x="3" y="63"/>
                  </a:cubicBezTo>
                  <a:cubicBezTo>
                    <a:pt x="3" y="64"/>
                    <a:pt x="2" y="64"/>
                    <a:pt x="4" y="64"/>
                  </a:cubicBezTo>
                  <a:cubicBezTo>
                    <a:pt x="5" y="64"/>
                    <a:pt x="9" y="63"/>
                    <a:pt x="15" y="60"/>
                  </a:cubicBezTo>
                  <a:cubicBezTo>
                    <a:pt x="37" y="48"/>
                    <a:pt x="61" y="22"/>
                    <a:pt x="60" y="10"/>
                  </a:cubicBezTo>
                  <a:cubicBezTo>
                    <a:pt x="60" y="6"/>
                    <a:pt x="59" y="4"/>
                    <a:pt x="54" y="3"/>
                  </a:cubicBezTo>
                  <a:cubicBezTo>
                    <a:pt x="54" y="3"/>
                    <a:pt x="53" y="3"/>
                    <a:pt x="53" y="3"/>
                  </a:cubicBezTo>
                  <a:cubicBezTo>
                    <a:pt x="46" y="2"/>
                    <a:pt x="34" y="15"/>
                    <a:pt x="25" y="27"/>
                  </a:cubicBezTo>
                  <a:cubicBezTo>
                    <a:pt x="16" y="39"/>
                    <a:pt x="8" y="52"/>
                    <a:pt x="8" y="52"/>
                  </a:cubicBezTo>
                  <a:cubicBezTo>
                    <a:pt x="7" y="51"/>
                    <a:pt x="7" y="51"/>
                    <a:pt x="7" y="51"/>
                  </a:cubicBezTo>
                  <a:lnTo>
                    <a:pt x="8" y="52"/>
                  </a:ln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5" name="Freeform 207"/>
            <p:cNvSpPr/>
            <p:nvPr/>
          </p:nvSpPr>
          <p:spPr bwMode="auto">
            <a:xfrm>
              <a:off x="4403726" y="1776412"/>
              <a:ext cx="323850" cy="725488"/>
            </a:xfrm>
            <a:custGeom>
              <a:avLst/>
              <a:gdLst>
                <a:gd name="T0" fmla="*/ 1 w 86"/>
                <a:gd name="T1" fmla="*/ 46 h 193"/>
                <a:gd name="T2" fmla="*/ 1 w 86"/>
                <a:gd name="T3" fmla="*/ 45 h 193"/>
                <a:gd name="T4" fmla="*/ 3 w 86"/>
                <a:gd name="T5" fmla="*/ 46 h 193"/>
                <a:gd name="T6" fmla="*/ 17 w 86"/>
                <a:gd name="T7" fmla="*/ 96 h 193"/>
                <a:gd name="T8" fmla="*/ 66 w 86"/>
                <a:gd name="T9" fmla="*/ 188 h 193"/>
                <a:gd name="T10" fmla="*/ 60 w 86"/>
                <a:gd name="T11" fmla="*/ 130 h 193"/>
                <a:gd name="T12" fmla="*/ 84 w 86"/>
                <a:gd name="T13" fmla="*/ 1 h 193"/>
                <a:gd name="T14" fmla="*/ 85 w 86"/>
                <a:gd name="T15" fmla="*/ 0 h 193"/>
                <a:gd name="T16" fmla="*/ 86 w 86"/>
                <a:gd name="T17" fmla="*/ 2 h 193"/>
                <a:gd name="T18" fmla="*/ 62 w 86"/>
                <a:gd name="T19" fmla="*/ 130 h 193"/>
                <a:gd name="T20" fmla="*/ 69 w 86"/>
                <a:gd name="T21" fmla="*/ 192 h 193"/>
                <a:gd name="T22" fmla="*/ 67 w 86"/>
                <a:gd name="T23" fmla="*/ 193 h 193"/>
                <a:gd name="T24" fmla="*/ 1 w 86"/>
                <a:gd name="T25" fmla="*/ 4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193">
                  <a:moveTo>
                    <a:pt x="1" y="46"/>
                  </a:moveTo>
                  <a:cubicBezTo>
                    <a:pt x="0" y="46"/>
                    <a:pt x="1" y="45"/>
                    <a:pt x="1" y="45"/>
                  </a:cubicBezTo>
                  <a:cubicBezTo>
                    <a:pt x="2" y="45"/>
                    <a:pt x="2" y="45"/>
                    <a:pt x="3" y="46"/>
                  </a:cubicBezTo>
                  <a:cubicBezTo>
                    <a:pt x="3" y="46"/>
                    <a:pt x="7" y="67"/>
                    <a:pt x="17" y="96"/>
                  </a:cubicBezTo>
                  <a:cubicBezTo>
                    <a:pt x="27" y="124"/>
                    <a:pt x="43" y="159"/>
                    <a:pt x="66" y="188"/>
                  </a:cubicBezTo>
                  <a:cubicBezTo>
                    <a:pt x="64" y="180"/>
                    <a:pt x="60" y="159"/>
                    <a:pt x="60" y="130"/>
                  </a:cubicBezTo>
                  <a:cubicBezTo>
                    <a:pt x="60" y="96"/>
                    <a:pt x="65" y="50"/>
                    <a:pt x="84" y="1"/>
                  </a:cubicBezTo>
                  <a:cubicBezTo>
                    <a:pt x="84" y="0"/>
                    <a:pt x="85" y="0"/>
                    <a:pt x="85" y="0"/>
                  </a:cubicBezTo>
                  <a:cubicBezTo>
                    <a:pt x="86" y="1"/>
                    <a:pt x="86" y="1"/>
                    <a:pt x="86" y="2"/>
                  </a:cubicBezTo>
                  <a:cubicBezTo>
                    <a:pt x="67" y="51"/>
                    <a:pt x="62" y="96"/>
                    <a:pt x="62" y="130"/>
                  </a:cubicBezTo>
                  <a:cubicBezTo>
                    <a:pt x="62" y="168"/>
                    <a:pt x="69" y="192"/>
                    <a:pt x="69" y="192"/>
                  </a:cubicBezTo>
                  <a:cubicBezTo>
                    <a:pt x="67" y="193"/>
                    <a:pt x="67" y="193"/>
                    <a:pt x="67" y="193"/>
                  </a:cubicBezTo>
                  <a:cubicBezTo>
                    <a:pt x="18" y="132"/>
                    <a:pt x="1" y="46"/>
                    <a:pt x="1" y="4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6" name="Freeform 208"/>
            <p:cNvSpPr/>
            <p:nvPr/>
          </p:nvSpPr>
          <p:spPr bwMode="auto">
            <a:xfrm>
              <a:off x="4497388" y="1228725"/>
              <a:ext cx="596900" cy="1273175"/>
            </a:xfrm>
            <a:custGeom>
              <a:avLst/>
              <a:gdLst>
                <a:gd name="T0" fmla="*/ 0 w 159"/>
                <a:gd name="T1" fmla="*/ 98 h 339"/>
                <a:gd name="T2" fmla="*/ 0 w 159"/>
                <a:gd name="T3" fmla="*/ 82 h 339"/>
                <a:gd name="T4" fmla="*/ 1 w 159"/>
                <a:gd name="T5" fmla="*/ 81 h 339"/>
                <a:gd name="T6" fmla="*/ 2 w 159"/>
                <a:gd name="T7" fmla="*/ 82 h 339"/>
                <a:gd name="T8" fmla="*/ 2 w 159"/>
                <a:gd name="T9" fmla="*/ 98 h 339"/>
                <a:gd name="T10" fmla="*/ 23 w 159"/>
                <a:gd name="T11" fmla="*/ 278 h 339"/>
                <a:gd name="T12" fmla="*/ 41 w 159"/>
                <a:gd name="T13" fmla="*/ 333 h 339"/>
                <a:gd name="T14" fmla="*/ 41 w 159"/>
                <a:gd name="T15" fmla="*/ 320 h 339"/>
                <a:gd name="T16" fmla="*/ 157 w 159"/>
                <a:gd name="T17" fmla="*/ 0 h 339"/>
                <a:gd name="T18" fmla="*/ 159 w 159"/>
                <a:gd name="T19" fmla="*/ 0 h 339"/>
                <a:gd name="T20" fmla="*/ 159 w 159"/>
                <a:gd name="T21" fmla="*/ 1 h 339"/>
                <a:gd name="T22" fmla="*/ 43 w 159"/>
                <a:gd name="T23" fmla="*/ 320 h 339"/>
                <a:gd name="T24" fmla="*/ 44 w 159"/>
                <a:gd name="T25" fmla="*/ 338 h 339"/>
                <a:gd name="T26" fmla="*/ 42 w 159"/>
                <a:gd name="T27" fmla="*/ 339 h 339"/>
                <a:gd name="T28" fmla="*/ 0 w 159"/>
                <a:gd name="T29" fmla="*/ 9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 h="339">
                  <a:moveTo>
                    <a:pt x="0" y="98"/>
                  </a:moveTo>
                  <a:cubicBezTo>
                    <a:pt x="0" y="93"/>
                    <a:pt x="0" y="88"/>
                    <a:pt x="0" y="82"/>
                  </a:cubicBezTo>
                  <a:cubicBezTo>
                    <a:pt x="0" y="82"/>
                    <a:pt x="0" y="81"/>
                    <a:pt x="1" y="81"/>
                  </a:cubicBezTo>
                  <a:cubicBezTo>
                    <a:pt x="1" y="81"/>
                    <a:pt x="2" y="82"/>
                    <a:pt x="2" y="82"/>
                  </a:cubicBezTo>
                  <a:cubicBezTo>
                    <a:pt x="2" y="88"/>
                    <a:pt x="2" y="93"/>
                    <a:pt x="2" y="98"/>
                  </a:cubicBezTo>
                  <a:cubicBezTo>
                    <a:pt x="2" y="178"/>
                    <a:pt x="12" y="238"/>
                    <a:pt x="23" y="278"/>
                  </a:cubicBezTo>
                  <a:cubicBezTo>
                    <a:pt x="30" y="307"/>
                    <a:pt x="38" y="325"/>
                    <a:pt x="41" y="333"/>
                  </a:cubicBezTo>
                  <a:cubicBezTo>
                    <a:pt x="41" y="330"/>
                    <a:pt x="41" y="326"/>
                    <a:pt x="41" y="320"/>
                  </a:cubicBezTo>
                  <a:cubicBezTo>
                    <a:pt x="41" y="274"/>
                    <a:pt x="52" y="150"/>
                    <a:pt x="157" y="0"/>
                  </a:cubicBezTo>
                  <a:cubicBezTo>
                    <a:pt x="158" y="0"/>
                    <a:pt x="158" y="0"/>
                    <a:pt x="159" y="0"/>
                  </a:cubicBezTo>
                  <a:cubicBezTo>
                    <a:pt x="159" y="0"/>
                    <a:pt x="159" y="1"/>
                    <a:pt x="159" y="1"/>
                  </a:cubicBezTo>
                  <a:cubicBezTo>
                    <a:pt x="54" y="151"/>
                    <a:pt x="43" y="275"/>
                    <a:pt x="43" y="320"/>
                  </a:cubicBezTo>
                  <a:cubicBezTo>
                    <a:pt x="43" y="332"/>
                    <a:pt x="44" y="338"/>
                    <a:pt x="44" y="338"/>
                  </a:cubicBezTo>
                  <a:cubicBezTo>
                    <a:pt x="42" y="339"/>
                    <a:pt x="42" y="339"/>
                    <a:pt x="42" y="339"/>
                  </a:cubicBezTo>
                  <a:cubicBezTo>
                    <a:pt x="42" y="339"/>
                    <a:pt x="0" y="259"/>
                    <a:pt x="0" y="9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7" name="Oval 209"/>
            <p:cNvSpPr>
              <a:spLocks noChangeArrowheads="1"/>
            </p:cNvSpPr>
            <p:nvPr/>
          </p:nvSpPr>
          <p:spPr bwMode="auto">
            <a:xfrm>
              <a:off x="4148138" y="1022350"/>
              <a:ext cx="549275" cy="544513"/>
            </a:xfrm>
            <a:prstGeom prst="ellipse">
              <a:avLst/>
            </a:prstGeom>
            <a:solidFill>
              <a:srgbClr val="BAB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8" name="Freeform 210"/>
            <p:cNvSpPr>
              <a:spLocks noEditPoints="1"/>
            </p:cNvSpPr>
            <p:nvPr/>
          </p:nvSpPr>
          <p:spPr bwMode="auto">
            <a:xfrm>
              <a:off x="4144963" y="1017587"/>
              <a:ext cx="555625" cy="555625"/>
            </a:xfrm>
            <a:custGeom>
              <a:avLst/>
              <a:gdLst>
                <a:gd name="T0" fmla="*/ 0 w 148"/>
                <a:gd name="T1" fmla="*/ 74 h 148"/>
                <a:gd name="T2" fmla="*/ 74 w 148"/>
                <a:gd name="T3" fmla="*/ 0 h 148"/>
                <a:gd name="T4" fmla="*/ 148 w 148"/>
                <a:gd name="T5" fmla="*/ 74 h 148"/>
                <a:gd name="T6" fmla="*/ 74 w 148"/>
                <a:gd name="T7" fmla="*/ 148 h 148"/>
                <a:gd name="T8" fmla="*/ 0 w 148"/>
                <a:gd name="T9" fmla="*/ 74 h 148"/>
                <a:gd name="T10" fmla="*/ 3 w 148"/>
                <a:gd name="T11" fmla="*/ 74 h 148"/>
                <a:gd name="T12" fmla="*/ 74 w 148"/>
                <a:gd name="T13" fmla="*/ 145 h 148"/>
                <a:gd name="T14" fmla="*/ 145 w 148"/>
                <a:gd name="T15" fmla="*/ 74 h 148"/>
                <a:gd name="T16" fmla="*/ 74 w 148"/>
                <a:gd name="T17" fmla="*/ 3 h 148"/>
                <a:gd name="T18" fmla="*/ 3 w 148"/>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0" y="74"/>
                  </a:moveTo>
                  <a:cubicBezTo>
                    <a:pt x="0" y="33"/>
                    <a:pt x="33" y="0"/>
                    <a:pt x="74" y="0"/>
                  </a:cubicBezTo>
                  <a:cubicBezTo>
                    <a:pt x="115" y="0"/>
                    <a:pt x="148" y="33"/>
                    <a:pt x="148" y="74"/>
                  </a:cubicBezTo>
                  <a:cubicBezTo>
                    <a:pt x="148" y="115"/>
                    <a:pt x="115" y="148"/>
                    <a:pt x="74" y="148"/>
                  </a:cubicBezTo>
                  <a:cubicBezTo>
                    <a:pt x="33" y="148"/>
                    <a:pt x="0" y="115"/>
                    <a:pt x="0" y="74"/>
                  </a:cubicBezTo>
                  <a:close/>
                  <a:moveTo>
                    <a:pt x="3" y="74"/>
                  </a:moveTo>
                  <a:cubicBezTo>
                    <a:pt x="3" y="113"/>
                    <a:pt x="34" y="145"/>
                    <a:pt x="74" y="145"/>
                  </a:cubicBezTo>
                  <a:cubicBezTo>
                    <a:pt x="113" y="145"/>
                    <a:pt x="145" y="113"/>
                    <a:pt x="145" y="74"/>
                  </a:cubicBezTo>
                  <a:cubicBezTo>
                    <a:pt x="145" y="34"/>
                    <a:pt x="113" y="3"/>
                    <a:pt x="74" y="3"/>
                  </a:cubicBezTo>
                  <a:cubicBezTo>
                    <a:pt x="34" y="3"/>
                    <a:pt x="3" y="34"/>
                    <a:pt x="3" y="7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9" name="Oval 211"/>
            <p:cNvSpPr>
              <a:spLocks noChangeArrowheads="1"/>
            </p:cNvSpPr>
            <p:nvPr/>
          </p:nvSpPr>
          <p:spPr bwMode="auto">
            <a:xfrm>
              <a:off x="4497388" y="1292225"/>
              <a:ext cx="549275" cy="544513"/>
            </a:xfrm>
            <a:prstGeom prst="ellipse">
              <a:avLst/>
            </a:prstGeom>
            <a:solidFill>
              <a:srgbClr val="FFBF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0" name="Freeform 212"/>
            <p:cNvSpPr>
              <a:spLocks noEditPoints="1"/>
            </p:cNvSpPr>
            <p:nvPr/>
          </p:nvSpPr>
          <p:spPr bwMode="auto">
            <a:xfrm>
              <a:off x="4494213" y="1289050"/>
              <a:ext cx="555625" cy="555625"/>
            </a:xfrm>
            <a:custGeom>
              <a:avLst/>
              <a:gdLst>
                <a:gd name="T0" fmla="*/ 0 w 148"/>
                <a:gd name="T1" fmla="*/ 74 h 148"/>
                <a:gd name="T2" fmla="*/ 74 w 148"/>
                <a:gd name="T3" fmla="*/ 0 h 148"/>
                <a:gd name="T4" fmla="*/ 148 w 148"/>
                <a:gd name="T5" fmla="*/ 74 h 148"/>
                <a:gd name="T6" fmla="*/ 74 w 148"/>
                <a:gd name="T7" fmla="*/ 148 h 148"/>
                <a:gd name="T8" fmla="*/ 0 w 148"/>
                <a:gd name="T9" fmla="*/ 74 h 148"/>
                <a:gd name="T10" fmla="*/ 3 w 148"/>
                <a:gd name="T11" fmla="*/ 74 h 148"/>
                <a:gd name="T12" fmla="*/ 74 w 148"/>
                <a:gd name="T13" fmla="*/ 145 h 148"/>
                <a:gd name="T14" fmla="*/ 145 w 148"/>
                <a:gd name="T15" fmla="*/ 74 h 148"/>
                <a:gd name="T16" fmla="*/ 74 w 148"/>
                <a:gd name="T17" fmla="*/ 3 h 148"/>
                <a:gd name="T18" fmla="*/ 3 w 148"/>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0" y="74"/>
                  </a:moveTo>
                  <a:cubicBezTo>
                    <a:pt x="0" y="33"/>
                    <a:pt x="33" y="0"/>
                    <a:pt x="74" y="0"/>
                  </a:cubicBezTo>
                  <a:cubicBezTo>
                    <a:pt x="115" y="0"/>
                    <a:pt x="148" y="33"/>
                    <a:pt x="148" y="74"/>
                  </a:cubicBezTo>
                  <a:cubicBezTo>
                    <a:pt x="148" y="115"/>
                    <a:pt x="115" y="148"/>
                    <a:pt x="74" y="148"/>
                  </a:cubicBezTo>
                  <a:cubicBezTo>
                    <a:pt x="33" y="148"/>
                    <a:pt x="0" y="115"/>
                    <a:pt x="0" y="74"/>
                  </a:cubicBezTo>
                  <a:close/>
                  <a:moveTo>
                    <a:pt x="3" y="74"/>
                  </a:moveTo>
                  <a:cubicBezTo>
                    <a:pt x="3" y="113"/>
                    <a:pt x="35" y="145"/>
                    <a:pt x="74" y="145"/>
                  </a:cubicBezTo>
                  <a:cubicBezTo>
                    <a:pt x="113" y="145"/>
                    <a:pt x="145" y="113"/>
                    <a:pt x="145" y="74"/>
                  </a:cubicBezTo>
                  <a:cubicBezTo>
                    <a:pt x="145" y="34"/>
                    <a:pt x="113" y="3"/>
                    <a:pt x="74" y="3"/>
                  </a:cubicBezTo>
                  <a:cubicBezTo>
                    <a:pt x="35" y="3"/>
                    <a:pt x="3" y="34"/>
                    <a:pt x="3" y="7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1" name="Oval 213"/>
            <p:cNvSpPr>
              <a:spLocks noChangeArrowheads="1"/>
            </p:cNvSpPr>
            <p:nvPr/>
          </p:nvSpPr>
          <p:spPr bwMode="auto">
            <a:xfrm>
              <a:off x="4918076" y="762000"/>
              <a:ext cx="549275" cy="544513"/>
            </a:xfrm>
            <a:prstGeom prst="ellipse">
              <a:avLst/>
            </a:prstGeom>
            <a:solidFill>
              <a:srgbClr val="FFA8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2" name="Freeform 214"/>
            <p:cNvSpPr>
              <a:spLocks noEditPoints="1"/>
            </p:cNvSpPr>
            <p:nvPr/>
          </p:nvSpPr>
          <p:spPr bwMode="auto">
            <a:xfrm>
              <a:off x="4914901" y="755650"/>
              <a:ext cx="555625" cy="558800"/>
            </a:xfrm>
            <a:custGeom>
              <a:avLst/>
              <a:gdLst>
                <a:gd name="T0" fmla="*/ 0 w 148"/>
                <a:gd name="T1" fmla="*/ 74 h 149"/>
                <a:gd name="T2" fmla="*/ 74 w 148"/>
                <a:gd name="T3" fmla="*/ 0 h 149"/>
                <a:gd name="T4" fmla="*/ 148 w 148"/>
                <a:gd name="T5" fmla="*/ 74 h 149"/>
                <a:gd name="T6" fmla="*/ 74 w 148"/>
                <a:gd name="T7" fmla="*/ 149 h 149"/>
                <a:gd name="T8" fmla="*/ 0 w 148"/>
                <a:gd name="T9" fmla="*/ 74 h 149"/>
                <a:gd name="T10" fmla="*/ 3 w 148"/>
                <a:gd name="T11" fmla="*/ 74 h 149"/>
                <a:gd name="T12" fmla="*/ 74 w 148"/>
                <a:gd name="T13" fmla="*/ 146 h 149"/>
                <a:gd name="T14" fmla="*/ 145 w 148"/>
                <a:gd name="T15" fmla="*/ 74 h 149"/>
                <a:gd name="T16" fmla="*/ 74 w 148"/>
                <a:gd name="T17" fmla="*/ 3 h 149"/>
                <a:gd name="T18" fmla="*/ 3 w 148"/>
                <a:gd name="T19" fmla="*/ 7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9">
                  <a:moveTo>
                    <a:pt x="0" y="74"/>
                  </a:moveTo>
                  <a:cubicBezTo>
                    <a:pt x="0" y="33"/>
                    <a:pt x="33" y="0"/>
                    <a:pt x="74" y="0"/>
                  </a:cubicBezTo>
                  <a:cubicBezTo>
                    <a:pt x="115" y="0"/>
                    <a:pt x="148" y="33"/>
                    <a:pt x="148" y="74"/>
                  </a:cubicBezTo>
                  <a:cubicBezTo>
                    <a:pt x="148" y="115"/>
                    <a:pt x="115" y="149"/>
                    <a:pt x="74" y="149"/>
                  </a:cubicBezTo>
                  <a:cubicBezTo>
                    <a:pt x="33" y="149"/>
                    <a:pt x="0" y="115"/>
                    <a:pt x="0" y="74"/>
                  </a:cubicBezTo>
                  <a:close/>
                  <a:moveTo>
                    <a:pt x="3" y="74"/>
                  </a:moveTo>
                  <a:cubicBezTo>
                    <a:pt x="3" y="114"/>
                    <a:pt x="35" y="146"/>
                    <a:pt x="74" y="146"/>
                  </a:cubicBezTo>
                  <a:cubicBezTo>
                    <a:pt x="113" y="146"/>
                    <a:pt x="145" y="114"/>
                    <a:pt x="145" y="74"/>
                  </a:cubicBezTo>
                  <a:cubicBezTo>
                    <a:pt x="145" y="35"/>
                    <a:pt x="113" y="3"/>
                    <a:pt x="74" y="3"/>
                  </a:cubicBezTo>
                  <a:cubicBezTo>
                    <a:pt x="35" y="3"/>
                    <a:pt x="3" y="35"/>
                    <a:pt x="3" y="7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3" name="Oval 215"/>
            <p:cNvSpPr>
              <a:spLocks noChangeArrowheads="1"/>
            </p:cNvSpPr>
            <p:nvPr/>
          </p:nvSpPr>
          <p:spPr bwMode="auto">
            <a:xfrm>
              <a:off x="4010026" y="1460500"/>
              <a:ext cx="544513" cy="549275"/>
            </a:xfrm>
            <a:prstGeom prst="ellipse">
              <a:avLst/>
            </a:prstGeom>
            <a:solidFill>
              <a:srgbClr val="FE5A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4" name="Freeform 216"/>
            <p:cNvSpPr>
              <a:spLocks noEditPoints="1"/>
            </p:cNvSpPr>
            <p:nvPr/>
          </p:nvSpPr>
          <p:spPr bwMode="auto">
            <a:xfrm>
              <a:off x="4002088" y="1457325"/>
              <a:ext cx="558800" cy="555625"/>
            </a:xfrm>
            <a:custGeom>
              <a:avLst/>
              <a:gdLst>
                <a:gd name="T0" fmla="*/ 0 w 149"/>
                <a:gd name="T1" fmla="*/ 74 h 148"/>
                <a:gd name="T2" fmla="*/ 74 w 149"/>
                <a:gd name="T3" fmla="*/ 0 h 148"/>
                <a:gd name="T4" fmla="*/ 149 w 149"/>
                <a:gd name="T5" fmla="*/ 74 h 148"/>
                <a:gd name="T6" fmla="*/ 74 w 149"/>
                <a:gd name="T7" fmla="*/ 148 h 148"/>
                <a:gd name="T8" fmla="*/ 0 w 149"/>
                <a:gd name="T9" fmla="*/ 74 h 148"/>
                <a:gd name="T10" fmla="*/ 3 w 149"/>
                <a:gd name="T11" fmla="*/ 74 h 148"/>
                <a:gd name="T12" fmla="*/ 74 w 149"/>
                <a:gd name="T13" fmla="*/ 145 h 148"/>
                <a:gd name="T14" fmla="*/ 146 w 149"/>
                <a:gd name="T15" fmla="*/ 74 h 148"/>
                <a:gd name="T16" fmla="*/ 74 w 149"/>
                <a:gd name="T17" fmla="*/ 3 h 148"/>
                <a:gd name="T18" fmla="*/ 3 w 149"/>
                <a:gd name="T19"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48">
                  <a:moveTo>
                    <a:pt x="0" y="74"/>
                  </a:moveTo>
                  <a:cubicBezTo>
                    <a:pt x="0" y="33"/>
                    <a:pt x="33" y="0"/>
                    <a:pt x="74" y="0"/>
                  </a:cubicBezTo>
                  <a:cubicBezTo>
                    <a:pt x="115" y="0"/>
                    <a:pt x="149" y="33"/>
                    <a:pt x="149" y="74"/>
                  </a:cubicBezTo>
                  <a:cubicBezTo>
                    <a:pt x="149" y="115"/>
                    <a:pt x="115" y="148"/>
                    <a:pt x="74" y="148"/>
                  </a:cubicBezTo>
                  <a:cubicBezTo>
                    <a:pt x="33" y="148"/>
                    <a:pt x="0" y="115"/>
                    <a:pt x="0" y="74"/>
                  </a:cubicBezTo>
                  <a:close/>
                  <a:moveTo>
                    <a:pt x="3" y="74"/>
                  </a:moveTo>
                  <a:cubicBezTo>
                    <a:pt x="3" y="113"/>
                    <a:pt x="35" y="145"/>
                    <a:pt x="74" y="145"/>
                  </a:cubicBezTo>
                  <a:cubicBezTo>
                    <a:pt x="114" y="145"/>
                    <a:pt x="146" y="113"/>
                    <a:pt x="146" y="74"/>
                  </a:cubicBezTo>
                  <a:cubicBezTo>
                    <a:pt x="146" y="35"/>
                    <a:pt x="114" y="3"/>
                    <a:pt x="74" y="3"/>
                  </a:cubicBezTo>
                  <a:cubicBezTo>
                    <a:pt x="35" y="3"/>
                    <a:pt x="3" y="35"/>
                    <a:pt x="3" y="7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5" name="Oval 217"/>
            <p:cNvSpPr>
              <a:spLocks noChangeArrowheads="1"/>
            </p:cNvSpPr>
            <p:nvPr/>
          </p:nvSpPr>
          <p:spPr bwMode="auto">
            <a:xfrm>
              <a:off x="4043363" y="1638300"/>
              <a:ext cx="112713" cy="1905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6" name="Oval 218"/>
            <p:cNvSpPr>
              <a:spLocks noChangeArrowheads="1"/>
            </p:cNvSpPr>
            <p:nvPr/>
          </p:nvSpPr>
          <p:spPr bwMode="auto">
            <a:xfrm>
              <a:off x="4117976" y="1851025"/>
              <a:ext cx="63500" cy="650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7" name="Freeform 219"/>
            <p:cNvSpPr/>
            <p:nvPr/>
          </p:nvSpPr>
          <p:spPr bwMode="auto">
            <a:xfrm>
              <a:off x="4208463" y="1085850"/>
              <a:ext cx="153988" cy="187325"/>
            </a:xfrm>
            <a:custGeom>
              <a:avLst/>
              <a:gdLst>
                <a:gd name="T0" fmla="*/ 33 w 41"/>
                <a:gd name="T1" fmla="*/ 33 h 50"/>
                <a:gd name="T2" fmla="*/ 6 w 41"/>
                <a:gd name="T3" fmla="*/ 46 h 50"/>
                <a:gd name="T4" fmla="*/ 8 w 41"/>
                <a:gd name="T5" fmla="*/ 17 h 50"/>
                <a:gd name="T6" fmla="*/ 35 w 41"/>
                <a:gd name="T7" fmla="*/ 4 h 50"/>
                <a:gd name="T8" fmla="*/ 33 w 41"/>
                <a:gd name="T9" fmla="*/ 33 h 50"/>
              </a:gdLst>
              <a:ahLst/>
              <a:cxnLst>
                <a:cxn ang="0">
                  <a:pos x="T0" y="T1"/>
                </a:cxn>
                <a:cxn ang="0">
                  <a:pos x="T2" y="T3"/>
                </a:cxn>
                <a:cxn ang="0">
                  <a:pos x="T4" y="T5"/>
                </a:cxn>
                <a:cxn ang="0">
                  <a:pos x="T6" y="T7"/>
                </a:cxn>
                <a:cxn ang="0">
                  <a:pos x="T8" y="T9"/>
                </a:cxn>
              </a:cxnLst>
              <a:rect l="0" t="0" r="r" b="b"/>
              <a:pathLst>
                <a:path w="41" h="50">
                  <a:moveTo>
                    <a:pt x="33" y="33"/>
                  </a:moveTo>
                  <a:cubicBezTo>
                    <a:pt x="25" y="45"/>
                    <a:pt x="13" y="50"/>
                    <a:pt x="6" y="46"/>
                  </a:cubicBezTo>
                  <a:cubicBezTo>
                    <a:pt x="0" y="41"/>
                    <a:pt x="1" y="28"/>
                    <a:pt x="8" y="17"/>
                  </a:cubicBezTo>
                  <a:cubicBezTo>
                    <a:pt x="16" y="5"/>
                    <a:pt x="28" y="0"/>
                    <a:pt x="35" y="4"/>
                  </a:cubicBezTo>
                  <a:cubicBezTo>
                    <a:pt x="41" y="9"/>
                    <a:pt x="40" y="22"/>
                    <a:pt x="33"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8" name="Freeform 220"/>
            <p:cNvSpPr/>
            <p:nvPr/>
          </p:nvSpPr>
          <p:spPr bwMode="auto">
            <a:xfrm>
              <a:off x="4208463" y="1295400"/>
              <a:ext cx="71438" cy="71438"/>
            </a:xfrm>
            <a:custGeom>
              <a:avLst/>
              <a:gdLst>
                <a:gd name="T0" fmla="*/ 16 w 19"/>
                <a:gd name="T1" fmla="*/ 14 h 19"/>
                <a:gd name="T2" fmla="*/ 5 w 19"/>
                <a:gd name="T3" fmla="*/ 16 h 19"/>
                <a:gd name="T4" fmla="*/ 2 w 19"/>
                <a:gd name="T5" fmla="*/ 5 h 19"/>
                <a:gd name="T6" fmla="*/ 14 w 19"/>
                <a:gd name="T7" fmla="*/ 3 h 19"/>
                <a:gd name="T8" fmla="*/ 16 w 19"/>
                <a:gd name="T9" fmla="*/ 14 h 19"/>
              </a:gdLst>
              <a:ahLst/>
              <a:cxnLst>
                <a:cxn ang="0">
                  <a:pos x="T0" y="T1"/>
                </a:cxn>
                <a:cxn ang="0">
                  <a:pos x="T2" y="T3"/>
                </a:cxn>
                <a:cxn ang="0">
                  <a:pos x="T4" y="T5"/>
                </a:cxn>
                <a:cxn ang="0">
                  <a:pos x="T6" y="T7"/>
                </a:cxn>
                <a:cxn ang="0">
                  <a:pos x="T8" y="T9"/>
                </a:cxn>
              </a:cxnLst>
              <a:rect l="0" t="0" r="r" b="b"/>
              <a:pathLst>
                <a:path w="19" h="19">
                  <a:moveTo>
                    <a:pt x="16" y="14"/>
                  </a:moveTo>
                  <a:cubicBezTo>
                    <a:pt x="13" y="18"/>
                    <a:pt x="8" y="19"/>
                    <a:pt x="5" y="16"/>
                  </a:cubicBezTo>
                  <a:cubicBezTo>
                    <a:pt x="1" y="14"/>
                    <a:pt x="0" y="9"/>
                    <a:pt x="2" y="5"/>
                  </a:cubicBezTo>
                  <a:cubicBezTo>
                    <a:pt x="5" y="1"/>
                    <a:pt x="10" y="0"/>
                    <a:pt x="14" y="3"/>
                  </a:cubicBezTo>
                  <a:cubicBezTo>
                    <a:pt x="18" y="5"/>
                    <a:pt x="19" y="10"/>
                    <a:pt x="16"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 name="Freeform 221"/>
            <p:cNvSpPr/>
            <p:nvPr/>
          </p:nvSpPr>
          <p:spPr bwMode="auto">
            <a:xfrm>
              <a:off x="4546601" y="1385887"/>
              <a:ext cx="139700" cy="198438"/>
            </a:xfrm>
            <a:custGeom>
              <a:avLst/>
              <a:gdLst>
                <a:gd name="T0" fmla="*/ 32 w 37"/>
                <a:gd name="T1" fmla="*/ 32 h 53"/>
                <a:gd name="T2" fmla="*/ 9 w 37"/>
                <a:gd name="T3" fmla="*/ 50 h 53"/>
                <a:gd name="T4" fmla="*/ 5 w 37"/>
                <a:gd name="T5" fmla="*/ 21 h 53"/>
                <a:gd name="T6" fmla="*/ 28 w 37"/>
                <a:gd name="T7" fmla="*/ 3 h 53"/>
                <a:gd name="T8" fmla="*/ 32 w 37"/>
                <a:gd name="T9" fmla="*/ 32 h 53"/>
              </a:gdLst>
              <a:ahLst/>
              <a:cxnLst>
                <a:cxn ang="0">
                  <a:pos x="T0" y="T1"/>
                </a:cxn>
                <a:cxn ang="0">
                  <a:pos x="T2" y="T3"/>
                </a:cxn>
                <a:cxn ang="0">
                  <a:pos x="T4" y="T5"/>
                </a:cxn>
                <a:cxn ang="0">
                  <a:pos x="T6" y="T7"/>
                </a:cxn>
                <a:cxn ang="0">
                  <a:pos x="T8" y="T9"/>
                </a:cxn>
              </a:cxnLst>
              <a:rect l="0" t="0" r="r" b="b"/>
              <a:pathLst>
                <a:path w="37" h="52">
                  <a:moveTo>
                    <a:pt x="32" y="32"/>
                  </a:moveTo>
                  <a:cubicBezTo>
                    <a:pt x="27" y="45"/>
                    <a:pt x="16" y="53"/>
                    <a:pt x="9" y="50"/>
                  </a:cubicBezTo>
                  <a:cubicBezTo>
                    <a:pt x="1" y="46"/>
                    <a:pt x="0" y="34"/>
                    <a:pt x="5" y="21"/>
                  </a:cubicBezTo>
                  <a:cubicBezTo>
                    <a:pt x="10" y="8"/>
                    <a:pt x="20" y="0"/>
                    <a:pt x="28" y="3"/>
                  </a:cubicBezTo>
                  <a:cubicBezTo>
                    <a:pt x="35" y="6"/>
                    <a:pt x="37" y="19"/>
                    <a:pt x="3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 name="Freeform 222"/>
            <p:cNvSpPr/>
            <p:nvPr/>
          </p:nvSpPr>
          <p:spPr bwMode="auto">
            <a:xfrm>
              <a:off x="4573588" y="1608137"/>
              <a:ext cx="66675" cy="66675"/>
            </a:xfrm>
            <a:custGeom>
              <a:avLst/>
              <a:gdLst>
                <a:gd name="T0" fmla="*/ 17 w 18"/>
                <a:gd name="T1" fmla="*/ 12 h 18"/>
                <a:gd name="T2" fmla="*/ 6 w 18"/>
                <a:gd name="T3" fmla="*/ 17 h 18"/>
                <a:gd name="T4" fmla="*/ 1 w 18"/>
                <a:gd name="T5" fmla="*/ 6 h 18"/>
                <a:gd name="T6" fmla="*/ 12 w 18"/>
                <a:gd name="T7" fmla="*/ 1 h 18"/>
                <a:gd name="T8" fmla="*/ 17 w 18"/>
                <a:gd name="T9" fmla="*/ 12 h 18"/>
              </a:gdLst>
              <a:ahLst/>
              <a:cxnLst>
                <a:cxn ang="0">
                  <a:pos x="T0" y="T1"/>
                </a:cxn>
                <a:cxn ang="0">
                  <a:pos x="T2" y="T3"/>
                </a:cxn>
                <a:cxn ang="0">
                  <a:pos x="T4" y="T5"/>
                </a:cxn>
                <a:cxn ang="0">
                  <a:pos x="T6" y="T7"/>
                </a:cxn>
                <a:cxn ang="0">
                  <a:pos x="T8" y="T9"/>
                </a:cxn>
              </a:cxnLst>
              <a:rect l="0" t="0" r="r" b="b"/>
              <a:pathLst>
                <a:path w="18" h="18">
                  <a:moveTo>
                    <a:pt x="17" y="12"/>
                  </a:moveTo>
                  <a:cubicBezTo>
                    <a:pt x="15" y="16"/>
                    <a:pt x="10" y="18"/>
                    <a:pt x="6" y="17"/>
                  </a:cubicBezTo>
                  <a:cubicBezTo>
                    <a:pt x="2" y="15"/>
                    <a:pt x="0" y="10"/>
                    <a:pt x="1" y="6"/>
                  </a:cubicBezTo>
                  <a:cubicBezTo>
                    <a:pt x="3" y="2"/>
                    <a:pt x="8" y="0"/>
                    <a:pt x="12" y="1"/>
                  </a:cubicBezTo>
                  <a:cubicBezTo>
                    <a:pt x="16" y="3"/>
                    <a:pt x="18" y="8"/>
                    <a:pt x="17"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 name="Freeform 223"/>
            <p:cNvSpPr/>
            <p:nvPr/>
          </p:nvSpPr>
          <p:spPr bwMode="auto">
            <a:xfrm>
              <a:off x="4956176" y="849312"/>
              <a:ext cx="142875" cy="198438"/>
            </a:xfrm>
            <a:custGeom>
              <a:avLst/>
              <a:gdLst>
                <a:gd name="T0" fmla="*/ 33 w 38"/>
                <a:gd name="T1" fmla="*/ 32 h 53"/>
                <a:gd name="T2" fmla="*/ 10 w 38"/>
                <a:gd name="T3" fmla="*/ 50 h 53"/>
                <a:gd name="T4" fmla="*/ 6 w 38"/>
                <a:gd name="T5" fmla="*/ 21 h 53"/>
                <a:gd name="T6" fmla="*/ 29 w 38"/>
                <a:gd name="T7" fmla="*/ 3 h 53"/>
                <a:gd name="T8" fmla="*/ 33 w 38"/>
                <a:gd name="T9" fmla="*/ 32 h 53"/>
              </a:gdLst>
              <a:ahLst/>
              <a:cxnLst>
                <a:cxn ang="0">
                  <a:pos x="T0" y="T1"/>
                </a:cxn>
                <a:cxn ang="0">
                  <a:pos x="T2" y="T3"/>
                </a:cxn>
                <a:cxn ang="0">
                  <a:pos x="T4" y="T5"/>
                </a:cxn>
                <a:cxn ang="0">
                  <a:pos x="T6" y="T7"/>
                </a:cxn>
                <a:cxn ang="0">
                  <a:pos x="T8" y="T9"/>
                </a:cxn>
              </a:cxnLst>
              <a:rect l="0" t="0" r="r" b="b"/>
              <a:pathLst>
                <a:path w="38" h="52">
                  <a:moveTo>
                    <a:pt x="33" y="32"/>
                  </a:moveTo>
                  <a:cubicBezTo>
                    <a:pt x="27" y="45"/>
                    <a:pt x="17" y="53"/>
                    <a:pt x="10" y="50"/>
                  </a:cubicBezTo>
                  <a:cubicBezTo>
                    <a:pt x="2" y="47"/>
                    <a:pt x="0" y="34"/>
                    <a:pt x="6" y="21"/>
                  </a:cubicBezTo>
                  <a:cubicBezTo>
                    <a:pt x="11" y="8"/>
                    <a:pt x="21" y="0"/>
                    <a:pt x="29" y="3"/>
                  </a:cubicBezTo>
                  <a:cubicBezTo>
                    <a:pt x="36" y="6"/>
                    <a:pt x="38" y="19"/>
                    <a:pt x="33"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 name="Freeform 224"/>
            <p:cNvSpPr/>
            <p:nvPr/>
          </p:nvSpPr>
          <p:spPr bwMode="auto">
            <a:xfrm>
              <a:off x="4981576" y="1069975"/>
              <a:ext cx="71438" cy="71438"/>
            </a:xfrm>
            <a:custGeom>
              <a:avLst/>
              <a:gdLst>
                <a:gd name="T0" fmla="*/ 17 w 19"/>
                <a:gd name="T1" fmla="*/ 13 h 19"/>
                <a:gd name="T2" fmla="*/ 7 w 19"/>
                <a:gd name="T3" fmla="*/ 17 h 19"/>
                <a:gd name="T4" fmla="*/ 2 w 19"/>
                <a:gd name="T5" fmla="*/ 6 h 19"/>
                <a:gd name="T6" fmla="*/ 13 w 19"/>
                <a:gd name="T7" fmla="*/ 2 h 19"/>
                <a:gd name="T8" fmla="*/ 17 w 19"/>
                <a:gd name="T9" fmla="*/ 13 h 19"/>
              </a:gdLst>
              <a:ahLst/>
              <a:cxnLst>
                <a:cxn ang="0">
                  <a:pos x="T0" y="T1"/>
                </a:cxn>
                <a:cxn ang="0">
                  <a:pos x="T2" y="T3"/>
                </a:cxn>
                <a:cxn ang="0">
                  <a:pos x="T4" y="T5"/>
                </a:cxn>
                <a:cxn ang="0">
                  <a:pos x="T6" y="T7"/>
                </a:cxn>
                <a:cxn ang="0">
                  <a:pos x="T8" y="T9"/>
                </a:cxn>
              </a:cxnLst>
              <a:rect l="0" t="0" r="r" b="b"/>
              <a:pathLst>
                <a:path w="19" h="19">
                  <a:moveTo>
                    <a:pt x="17" y="13"/>
                  </a:moveTo>
                  <a:cubicBezTo>
                    <a:pt x="16" y="17"/>
                    <a:pt x="11" y="19"/>
                    <a:pt x="7" y="17"/>
                  </a:cubicBezTo>
                  <a:cubicBezTo>
                    <a:pt x="2" y="15"/>
                    <a:pt x="0" y="11"/>
                    <a:pt x="2" y="6"/>
                  </a:cubicBezTo>
                  <a:cubicBezTo>
                    <a:pt x="4" y="2"/>
                    <a:pt x="9" y="0"/>
                    <a:pt x="13" y="2"/>
                  </a:cubicBezTo>
                  <a:cubicBezTo>
                    <a:pt x="17" y="3"/>
                    <a:pt x="19" y="8"/>
                    <a:pt x="17"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 name="Freeform 225"/>
            <p:cNvSpPr/>
            <p:nvPr/>
          </p:nvSpPr>
          <p:spPr bwMode="auto">
            <a:xfrm>
              <a:off x="7908926" y="3286125"/>
              <a:ext cx="1298575" cy="376238"/>
            </a:xfrm>
            <a:custGeom>
              <a:avLst/>
              <a:gdLst>
                <a:gd name="T0" fmla="*/ 219 w 346"/>
                <a:gd name="T1" fmla="*/ 8 h 100"/>
                <a:gd name="T2" fmla="*/ 330 w 346"/>
                <a:gd name="T3" fmla="*/ 25 h 100"/>
                <a:gd name="T4" fmla="*/ 344 w 346"/>
                <a:gd name="T5" fmla="*/ 60 h 100"/>
                <a:gd name="T6" fmla="*/ 283 w 346"/>
                <a:gd name="T7" fmla="*/ 96 h 100"/>
                <a:gd name="T8" fmla="*/ 207 w 346"/>
                <a:gd name="T9" fmla="*/ 95 h 100"/>
                <a:gd name="T10" fmla="*/ 126 w 346"/>
                <a:gd name="T11" fmla="*/ 93 h 100"/>
                <a:gd name="T12" fmla="*/ 45 w 346"/>
                <a:gd name="T13" fmla="*/ 92 h 100"/>
                <a:gd name="T14" fmla="*/ 1 w 346"/>
                <a:gd name="T15" fmla="*/ 58 h 100"/>
                <a:gd name="T16" fmla="*/ 7 w 346"/>
                <a:gd name="T17" fmla="*/ 36 h 100"/>
                <a:gd name="T18" fmla="*/ 48 w 346"/>
                <a:gd name="T19" fmla="*/ 24 h 100"/>
                <a:gd name="T20" fmla="*/ 219 w 346"/>
                <a:gd name="T21" fmla="*/ 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6" h="100">
                  <a:moveTo>
                    <a:pt x="219" y="8"/>
                  </a:moveTo>
                  <a:cubicBezTo>
                    <a:pt x="255" y="3"/>
                    <a:pt x="299" y="0"/>
                    <a:pt x="330" y="25"/>
                  </a:cubicBezTo>
                  <a:cubicBezTo>
                    <a:pt x="340" y="33"/>
                    <a:pt x="346" y="47"/>
                    <a:pt x="344" y="60"/>
                  </a:cubicBezTo>
                  <a:cubicBezTo>
                    <a:pt x="342" y="88"/>
                    <a:pt x="302" y="95"/>
                    <a:pt x="283" y="96"/>
                  </a:cubicBezTo>
                  <a:cubicBezTo>
                    <a:pt x="258" y="98"/>
                    <a:pt x="233" y="96"/>
                    <a:pt x="207" y="95"/>
                  </a:cubicBezTo>
                  <a:cubicBezTo>
                    <a:pt x="180" y="93"/>
                    <a:pt x="152" y="91"/>
                    <a:pt x="126" y="93"/>
                  </a:cubicBezTo>
                  <a:cubicBezTo>
                    <a:pt x="102" y="95"/>
                    <a:pt x="68" y="100"/>
                    <a:pt x="45" y="92"/>
                  </a:cubicBezTo>
                  <a:cubicBezTo>
                    <a:pt x="30" y="87"/>
                    <a:pt x="5" y="77"/>
                    <a:pt x="1" y="58"/>
                  </a:cubicBezTo>
                  <a:cubicBezTo>
                    <a:pt x="0" y="49"/>
                    <a:pt x="0" y="42"/>
                    <a:pt x="7" y="36"/>
                  </a:cubicBezTo>
                  <a:cubicBezTo>
                    <a:pt x="18" y="27"/>
                    <a:pt x="29" y="25"/>
                    <a:pt x="48" y="24"/>
                  </a:cubicBezTo>
                  <a:cubicBezTo>
                    <a:pt x="48" y="24"/>
                    <a:pt x="155" y="18"/>
                    <a:pt x="219" y="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 name="Freeform 226"/>
            <p:cNvSpPr>
              <a:spLocks noEditPoints="1"/>
            </p:cNvSpPr>
            <p:nvPr/>
          </p:nvSpPr>
          <p:spPr bwMode="auto">
            <a:xfrm>
              <a:off x="7904163" y="3297237"/>
              <a:ext cx="1303338" cy="360363"/>
            </a:xfrm>
            <a:custGeom>
              <a:avLst/>
              <a:gdLst>
                <a:gd name="T0" fmla="*/ 153 w 347"/>
                <a:gd name="T1" fmla="*/ 90 h 96"/>
                <a:gd name="T2" fmla="*/ 127 w 347"/>
                <a:gd name="T3" fmla="*/ 92 h 96"/>
                <a:gd name="T4" fmla="*/ 79 w 347"/>
                <a:gd name="T5" fmla="*/ 95 h 96"/>
                <a:gd name="T6" fmla="*/ 46 w 347"/>
                <a:gd name="T7" fmla="*/ 91 h 96"/>
                <a:gd name="T8" fmla="*/ 1 w 347"/>
                <a:gd name="T9" fmla="*/ 56 h 96"/>
                <a:gd name="T10" fmla="*/ 0 w 347"/>
                <a:gd name="T11" fmla="*/ 47 h 96"/>
                <a:gd name="T12" fmla="*/ 7 w 347"/>
                <a:gd name="T13" fmla="*/ 32 h 96"/>
                <a:gd name="T14" fmla="*/ 49 w 347"/>
                <a:gd name="T15" fmla="*/ 19 h 96"/>
                <a:gd name="T16" fmla="*/ 220 w 347"/>
                <a:gd name="T17" fmla="*/ 4 h 96"/>
                <a:gd name="T18" fmla="*/ 262 w 347"/>
                <a:gd name="T19" fmla="*/ 0 h 96"/>
                <a:gd name="T20" fmla="*/ 332 w 347"/>
                <a:gd name="T21" fmla="*/ 20 h 96"/>
                <a:gd name="T22" fmla="*/ 347 w 347"/>
                <a:gd name="T23" fmla="*/ 54 h 96"/>
                <a:gd name="T24" fmla="*/ 347 w 347"/>
                <a:gd name="T25" fmla="*/ 58 h 96"/>
                <a:gd name="T26" fmla="*/ 284 w 347"/>
                <a:gd name="T27" fmla="*/ 95 h 96"/>
                <a:gd name="T28" fmla="*/ 263 w 347"/>
                <a:gd name="T29" fmla="*/ 96 h 96"/>
                <a:gd name="T30" fmla="*/ 153 w 347"/>
                <a:gd name="T31" fmla="*/ 90 h 96"/>
                <a:gd name="T32" fmla="*/ 263 w 347"/>
                <a:gd name="T33" fmla="*/ 93 h 96"/>
                <a:gd name="T34" fmla="*/ 283 w 347"/>
                <a:gd name="T35" fmla="*/ 92 h 96"/>
                <a:gd name="T36" fmla="*/ 344 w 347"/>
                <a:gd name="T37" fmla="*/ 57 h 96"/>
                <a:gd name="T38" fmla="*/ 344 w 347"/>
                <a:gd name="T39" fmla="*/ 54 h 96"/>
                <a:gd name="T40" fmla="*/ 330 w 347"/>
                <a:gd name="T41" fmla="*/ 23 h 96"/>
                <a:gd name="T42" fmla="*/ 262 w 347"/>
                <a:gd name="T43" fmla="*/ 3 h 96"/>
                <a:gd name="T44" fmla="*/ 220 w 347"/>
                <a:gd name="T45" fmla="*/ 7 h 96"/>
                <a:gd name="T46" fmla="*/ 50 w 347"/>
                <a:gd name="T47" fmla="*/ 22 h 96"/>
                <a:gd name="T48" fmla="*/ 9 w 347"/>
                <a:gd name="T49" fmla="*/ 34 h 96"/>
                <a:gd name="T50" fmla="*/ 3 w 347"/>
                <a:gd name="T51" fmla="*/ 47 h 96"/>
                <a:gd name="T52" fmla="*/ 4 w 347"/>
                <a:gd name="T53" fmla="*/ 55 h 96"/>
                <a:gd name="T54" fmla="*/ 47 w 347"/>
                <a:gd name="T55" fmla="*/ 88 h 96"/>
                <a:gd name="T56" fmla="*/ 79 w 347"/>
                <a:gd name="T57" fmla="*/ 92 h 96"/>
                <a:gd name="T58" fmla="*/ 127 w 347"/>
                <a:gd name="T59" fmla="*/ 89 h 96"/>
                <a:gd name="T60" fmla="*/ 153 w 347"/>
                <a:gd name="T61" fmla="*/ 87 h 96"/>
                <a:gd name="T62" fmla="*/ 263 w 347"/>
                <a:gd name="T63" fmla="*/ 9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7" h="96">
                  <a:moveTo>
                    <a:pt x="153" y="90"/>
                  </a:moveTo>
                  <a:cubicBezTo>
                    <a:pt x="144" y="90"/>
                    <a:pt x="136" y="91"/>
                    <a:pt x="127" y="92"/>
                  </a:cubicBezTo>
                  <a:cubicBezTo>
                    <a:pt x="113" y="93"/>
                    <a:pt x="96" y="95"/>
                    <a:pt x="79" y="95"/>
                  </a:cubicBezTo>
                  <a:cubicBezTo>
                    <a:pt x="67" y="95"/>
                    <a:pt x="56" y="94"/>
                    <a:pt x="46" y="91"/>
                  </a:cubicBezTo>
                  <a:cubicBezTo>
                    <a:pt x="30" y="85"/>
                    <a:pt x="5" y="75"/>
                    <a:pt x="1" y="56"/>
                  </a:cubicBezTo>
                  <a:cubicBezTo>
                    <a:pt x="0" y="53"/>
                    <a:pt x="0" y="50"/>
                    <a:pt x="0" y="47"/>
                  </a:cubicBezTo>
                  <a:cubicBezTo>
                    <a:pt x="0" y="41"/>
                    <a:pt x="2" y="36"/>
                    <a:pt x="7" y="32"/>
                  </a:cubicBezTo>
                  <a:cubicBezTo>
                    <a:pt x="18" y="23"/>
                    <a:pt x="30" y="21"/>
                    <a:pt x="49" y="19"/>
                  </a:cubicBezTo>
                  <a:cubicBezTo>
                    <a:pt x="50" y="19"/>
                    <a:pt x="156" y="13"/>
                    <a:pt x="220" y="4"/>
                  </a:cubicBezTo>
                  <a:cubicBezTo>
                    <a:pt x="233" y="2"/>
                    <a:pt x="248" y="0"/>
                    <a:pt x="262" y="0"/>
                  </a:cubicBezTo>
                  <a:cubicBezTo>
                    <a:pt x="287" y="0"/>
                    <a:pt x="312" y="5"/>
                    <a:pt x="332" y="20"/>
                  </a:cubicBezTo>
                  <a:cubicBezTo>
                    <a:pt x="342" y="28"/>
                    <a:pt x="347" y="41"/>
                    <a:pt x="347" y="54"/>
                  </a:cubicBezTo>
                  <a:cubicBezTo>
                    <a:pt x="347" y="55"/>
                    <a:pt x="347" y="56"/>
                    <a:pt x="347" y="58"/>
                  </a:cubicBezTo>
                  <a:cubicBezTo>
                    <a:pt x="344" y="87"/>
                    <a:pt x="303" y="93"/>
                    <a:pt x="284" y="95"/>
                  </a:cubicBezTo>
                  <a:cubicBezTo>
                    <a:pt x="277" y="95"/>
                    <a:pt x="270" y="96"/>
                    <a:pt x="263" y="96"/>
                  </a:cubicBezTo>
                  <a:cubicBezTo>
                    <a:pt x="227" y="96"/>
                    <a:pt x="189" y="90"/>
                    <a:pt x="153" y="90"/>
                  </a:cubicBezTo>
                  <a:moveTo>
                    <a:pt x="263" y="93"/>
                  </a:moveTo>
                  <a:cubicBezTo>
                    <a:pt x="270" y="93"/>
                    <a:pt x="277" y="92"/>
                    <a:pt x="283" y="92"/>
                  </a:cubicBezTo>
                  <a:cubicBezTo>
                    <a:pt x="303" y="91"/>
                    <a:pt x="342" y="83"/>
                    <a:pt x="344" y="57"/>
                  </a:cubicBezTo>
                  <a:cubicBezTo>
                    <a:pt x="344" y="56"/>
                    <a:pt x="344" y="55"/>
                    <a:pt x="344" y="54"/>
                  </a:cubicBezTo>
                  <a:cubicBezTo>
                    <a:pt x="344" y="42"/>
                    <a:pt x="339" y="30"/>
                    <a:pt x="330" y="23"/>
                  </a:cubicBezTo>
                  <a:cubicBezTo>
                    <a:pt x="311" y="8"/>
                    <a:pt x="287" y="3"/>
                    <a:pt x="262" y="3"/>
                  </a:cubicBezTo>
                  <a:cubicBezTo>
                    <a:pt x="248" y="3"/>
                    <a:pt x="234" y="5"/>
                    <a:pt x="220" y="7"/>
                  </a:cubicBezTo>
                  <a:cubicBezTo>
                    <a:pt x="156" y="16"/>
                    <a:pt x="50" y="22"/>
                    <a:pt x="50" y="22"/>
                  </a:cubicBezTo>
                  <a:cubicBezTo>
                    <a:pt x="30" y="24"/>
                    <a:pt x="19" y="26"/>
                    <a:pt x="9" y="34"/>
                  </a:cubicBezTo>
                  <a:cubicBezTo>
                    <a:pt x="4" y="38"/>
                    <a:pt x="3" y="42"/>
                    <a:pt x="3" y="47"/>
                  </a:cubicBezTo>
                  <a:cubicBezTo>
                    <a:pt x="3" y="49"/>
                    <a:pt x="3" y="52"/>
                    <a:pt x="4" y="55"/>
                  </a:cubicBezTo>
                  <a:cubicBezTo>
                    <a:pt x="7" y="72"/>
                    <a:pt x="31" y="83"/>
                    <a:pt x="47" y="88"/>
                  </a:cubicBezTo>
                  <a:cubicBezTo>
                    <a:pt x="56" y="91"/>
                    <a:pt x="67" y="92"/>
                    <a:pt x="79" y="92"/>
                  </a:cubicBezTo>
                  <a:cubicBezTo>
                    <a:pt x="95" y="92"/>
                    <a:pt x="112" y="90"/>
                    <a:pt x="127" y="89"/>
                  </a:cubicBezTo>
                  <a:cubicBezTo>
                    <a:pt x="135" y="88"/>
                    <a:pt x="144" y="87"/>
                    <a:pt x="153" y="87"/>
                  </a:cubicBezTo>
                  <a:cubicBezTo>
                    <a:pt x="189" y="87"/>
                    <a:pt x="227" y="93"/>
                    <a:pt x="263" y="93"/>
                  </a:cubicBezTo>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 name="Freeform 227"/>
            <p:cNvSpPr/>
            <p:nvPr/>
          </p:nvSpPr>
          <p:spPr bwMode="auto">
            <a:xfrm>
              <a:off x="7934326" y="3440113"/>
              <a:ext cx="1258888" cy="187325"/>
            </a:xfrm>
            <a:custGeom>
              <a:avLst/>
              <a:gdLst>
                <a:gd name="T0" fmla="*/ 325 w 335"/>
                <a:gd name="T1" fmla="*/ 0 h 50"/>
                <a:gd name="T2" fmla="*/ 312 w 335"/>
                <a:gd name="T3" fmla="*/ 8 h 50"/>
                <a:gd name="T4" fmla="*/ 223 w 335"/>
                <a:gd name="T5" fmla="*/ 35 h 50"/>
                <a:gd name="T6" fmla="*/ 220 w 335"/>
                <a:gd name="T7" fmla="*/ 35 h 50"/>
                <a:gd name="T8" fmla="*/ 189 w 335"/>
                <a:gd name="T9" fmla="*/ 34 h 50"/>
                <a:gd name="T10" fmla="*/ 105 w 335"/>
                <a:gd name="T11" fmla="*/ 35 h 50"/>
                <a:gd name="T12" fmla="*/ 101 w 335"/>
                <a:gd name="T13" fmla="*/ 35 h 50"/>
                <a:gd name="T14" fmla="*/ 19 w 335"/>
                <a:gd name="T15" fmla="*/ 19 h 50"/>
                <a:gd name="T16" fmla="*/ 3 w 335"/>
                <a:gd name="T17" fmla="*/ 10 h 50"/>
                <a:gd name="T18" fmla="*/ 5 w 335"/>
                <a:gd name="T19" fmla="*/ 22 h 50"/>
                <a:gd name="T20" fmla="*/ 70 w 335"/>
                <a:gd name="T21" fmla="*/ 49 h 50"/>
                <a:gd name="T22" fmla="*/ 91 w 335"/>
                <a:gd name="T23" fmla="*/ 47 h 50"/>
                <a:gd name="T24" fmla="*/ 133 w 335"/>
                <a:gd name="T25" fmla="*/ 44 h 50"/>
                <a:gd name="T26" fmla="*/ 255 w 335"/>
                <a:gd name="T27" fmla="*/ 50 h 50"/>
                <a:gd name="T28" fmla="*/ 260 w 335"/>
                <a:gd name="T29" fmla="*/ 50 h 50"/>
                <a:gd name="T30" fmla="*/ 332 w 335"/>
                <a:gd name="T31" fmla="*/ 21 h 50"/>
                <a:gd name="T32" fmla="*/ 325 w 335"/>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5" h="50">
                  <a:moveTo>
                    <a:pt x="325" y="0"/>
                  </a:moveTo>
                  <a:cubicBezTo>
                    <a:pt x="321" y="0"/>
                    <a:pt x="317" y="3"/>
                    <a:pt x="312" y="8"/>
                  </a:cubicBezTo>
                  <a:cubicBezTo>
                    <a:pt x="301" y="20"/>
                    <a:pt x="254" y="35"/>
                    <a:pt x="223" y="35"/>
                  </a:cubicBezTo>
                  <a:cubicBezTo>
                    <a:pt x="222" y="35"/>
                    <a:pt x="221" y="35"/>
                    <a:pt x="220" y="35"/>
                  </a:cubicBezTo>
                  <a:cubicBezTo>
                    <a:pt x="211" y="34"/>
                    <a:pt x="200" y="34"/>
                    <a:pt x="189" y="34"/>
                  </a:cubicBezTo>
                  <a:cubicBezTo>
                    <a:pt x="162" y="34"/>
                    <a:pt x="131" y="35"/>
                    <a:pt x="105" y="35"/>
                  </a:cubicBezTo>
                  <a:cubicBezTo>
                    <a:pt x="104" y="35"/>
                    <a:pt x="102" y="35"/>
                    <a:pt x="101" y="35"/>
                  </a:cubicBezTo>
                  <a:cubicBezTo>
                    <a:pt x="66" y="35"/>
                    <a:pt x="31" y="28"/>
                    <a:pt x="19" y="19"/>
                  </a:cubicBezTo>
                  <a:cubicBezTo>
                    <a:pt x="13" y="14"/>
                    <a:pt x="6" y="10"/>
                    <a:pt x="3" y="10"/>
                  </a:cubicBezTo>
                  <a:cubicBezTo>
                    <a:pt x="0" y="10"/>
                    <a:pt x="0" y="13"/>
                    <a:pt x="5" y="22"/>
                  </a:cubicBezTo>
                  <a:cubicBezTo>
                    <a:pt x="14" y="36"/>
                    <a:pt x="38" y="49"/>
                    <a:pt x="70" y="49"/>
                  </a:cubicBezTo>
                  <a:cubicBezTo>
                    <a:pt x="77" y="49"/>
                    <a:pt x="84" y="48"/>
                    <a:pt x="91" y="47"/>
                  </a:cubicBezTo>
                  <a:cubicBezTo>
                    <a:pt x="106" y="45"/>
                    <a:pt x="119" y="44"/>
                    <a:pt x="133" y="44"/>
                  </a:cubicBezTo>
                  <a:cubicBezTo>
                    <a:pt x="168" y="44"/>
                    <a:pt x="204" y="49"/>
                    <a:pt x="255" y="50"/>
                  </a:cubicBezTo>
                  <a:cubicBezTo>
                    <a:pt x="257" y="50"/>
                    <a:pt x="259" y="50"/>
                    <a:pt x="260" y="50"/>
                  </a:cubicBezTo>
                  <a:cubicBezTo>
                    <a:pt x="328" y="50"/>
                    <a:pt x="332" y="21"/>
                    <a:pt x="332" y="21"/>
                  </a:cubicBezTo>
                  <a:cubicBezTo>
                    <a:pt x="335" y="9"/>
                    <a:pt x="332" y="0"/>
                    <a:pt x="325" y="0"/>
                  </a:cubicBezTo>
                </a:path>
              </a:pathLst>
            </a:custGeom>
            <a:solidFill>
              <a:srgbClr val="DCF2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 name="Freeform 228"/>
            <p:cNvSpPr/>
            <p:nvPr/>
          </p:nvSpPr>
          <p:spPr bwMode="auto">
            <a:xfrm>
              <a:off x="7315201" y="3101975"/>
              <a:ext cx="90488" cy="90488"/>
            </a:xfrm>
            <a:custGeom>
              <a:avLst/>
              <a:gdLst>
                <a:gd name="T0" fmla="*/ 18 w 24"/>
                <a:gd name="T1" fmla="*/ 10 h 24"/>
                <a:gd name="T2" fmla="*/ 15 w 24"/>
                <a:gd name="T3" fmla="*/ 16 h 24"/>
                <a:gd name="T4" fmla="*/ 8 w 24"/>
                <a:gd name="T5" fmla="*/ 15 h 24"/>
                <a:gd name="T6" fmla="*/ 7 w 24"/>
                <a:gd name="T7" fmla="*/ 9 h 24"/>
                <a:gd name="T8" fmla="*/ 13 w 24"/>
                <a:gd name="T9" fmla="*/ 6 h 24"/>
                <a:gd name="T10" fmla="*/ 18 w 24"/>
                <a:gd name="T11" fmla="*/ 10 h 24"/>
              </a:gdLst>
              <a:ahLst/>
              <a:cxnLst>
                <a:cxn ang="0">
                  <a:pos x="T0" y="T1"/>
                </a:cxn>
                <a:cxn ang="0">
                  <a:pos x="T2" y="T3"/>
                </a:cxn>
                <a:cxn ang="0">
                  <a:pos x="T4" y="T5"/>
                </a:cxn>
                <a:cxn ang="0">
                  <a:pos x="T6" y="T7"/>
                </a:cxn>
                <a:cxn ang="0">
                  <a:pos x="T8" y="T9"/>
                </a:cxn>
                <a:cxn ang="0">
                  <a:pos x="T10" y="T11"/>
                </a:cxn>
              </a:cxnLst>
              <a:rect l="0" t="0" r="r" b="b"/>
              <a:pathLst>
                <a:path w="24" h="24">
                  <a:moveTo>
                    <a:pt x="18" y="10"/>
                  </a:moveTo>
                  <a:cubicBezTo>
                    <a:pt x="23" y="17"/>
                    <a:pt x="24" y="17"/>
                    <a:pt x="15" y="16"/>
                  </a:cubicBezTo>
                  <a:cubicBezTo>
                    <a:pt x="10" y="23"/>
                    <a:pt x="10" y="24"/>
                    <a:pt x="8" y="15"/>
                  </a:cubicBezTo>
                  <a:cubicBezTo>
                    <a:pt x="0" y="13"/>
                    <a:pt x="0" y="13"/>
                    <a:pt x="7" y="9"/>
                  </a:cubicBezTo>
                  <a:cubicBezTo>
                    <a:pt x="7" y="0"/>
                    <a:pt x="6" y="0"/>
                    <a:pt x="13" y="6"/>
                  </a:cubicBezTo>
                  <a:cubicBezTo>
                    <a:pt x="21" y="3"/>
                    <a:pt x="21" y="2"/>
                    <a:pt x="18"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 name="Freeform 229"/>
            <p:cNvSpPr/>
            <p:nvPr/>
          </p:nvSpPr>
          <p:spPr bwMode="auto">
            <a:xfrm>
              <a:off x="7524751" y="3233737"/>
              <a:ext cx="90488" cy="90488"/>
            </a:xfrm>
            <a:custGeom>
              <a:avLst/>
              <a:gdLst>
                <a:gd name="T0" fmla="*/ 18 w 24"/>
                <a:gd name="T1" fmla="*/ 11 h 24"/>
                <a:gd name="T2" fmla="*/ 15 w 24"/>
                <a:gd name="T3" fmla="*/ 16 h 24"/>
                <a:gd name="T4" fmla="*/ 9 w 24"/>
                <a:gd name="T5" fmla="*/ 15 h 24"/>
                <a:gd name="T6" fmla="*/ 8 w 24"/>
                <a:gd name="T7" fmla="*/ 9 h 24"/>
                <a:gd name="T8" fmla="*/ 14 w 24"/>
                <a:gd name="T9" fmla="*/ 6 h 24"/>
                <a:gd name="T10" fmla="*/ 18 w 24"/>
                <a:gd name="T11" fmla="*/ 11 h 24"/>
              </a:gdLst>
              <a:ahLst/>
              <a:cxnLst>
                <a:cxn ang="0">
                  <a:pos x="T0" y="T1"/>
                </a:cxn>
                <a:cxn ang="0">
                  <a:pos x="T2" y="T3"/>
                </a:cxn>
                <a:cxn ang="0">
                  <a:pos x="T4" y="T5"/>
                </a:cxn>
                <a:cxn ang="0">
                  <a:pos x="T6" y="T7"/>
                </a:cxn>
                <a:cxn ang="0">
                  <a:pos x="T8" y="T9"/>
                </a:cxn>
                <a:cxn ang="0">
                  <a:pos x="T10" y="T11"/>
                </a:cxn>
              </a:cxnLst>
              <a:rect l="0" t="0" r="r" b="b"/>
              <a:pathLst>
                <a:path w="24" h="24">
                  <a:moveTo>
                    <a:pt x="18" y="11"/>
                  </a:moveTo>
                  <a:cubicBezTo>
                    <a:pt x="23" y="17"/>
                    <a:pt x="24" y="17"/>
                    <a:pt x="15" y="16"/>
                  </a:cubicBezTo>
                  <a:cubicBezTo>
                    <a:pt x="10" y="24"/>
                    <a:pt x="11" y="24"/>
                    <a:pt x="9" y="15"/>
                  </a:cubicBezTo>
                  <a:cubicBezTo>
                    <a:pt x="0" y="13"/>
                    <a:pt x="0" y="14"/>
                    <a:pt x="8" y="9"/>
                  </a:cubicBezTo>
                  <a:cubicBezTo>
                    <a:pt x="7" y="0"/>
                    <a:pt x="7" y="0"/>
                    <a:pt x="14" y="6"/>
                  </a:cubicBezTo>
                  <a:cubicBezTo>
                    <a:pt x="22" y="3"/>
                    <a:pt x="21" y="2"/>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 name="Freeform 230"/>
            <p:cNvSpPr/>
            <p:nvPr/>
          </p:nvSpPr>
          <p:spPr bwMode="auto">
            <a:xfrm>
              <a:off x="7716838" y="3252787"/>
              <a:ext cx="90488" cy="90488"/>
            </a:xfrm>
            <a:custGeom>
              <a:avLst/>
              <a:gdLst>
                <a:gd name="T0" fmla="*/ 18 w 24"/>
                <a:gd name="T1" fmla="*/ 11 h 24"/>
                <a:gd name="T2" fmla="*/ 15 w 24"/>
                <a:gd name="T3" fmla="*/ 17 h 24"/>
                <a:gd name="T4" fmla="*/ 9 w 24"/>
                <a:gd name="T5" fmla="*/ 16 h 24"/>
                <a:gd name="T6" fmla="*/ 8 w 24"/>
                <a:gd name="T7" fmla="*/ 9 h 24"/>
                <a:gd name="T8" fmla="*/ 14 w 24"/>
                <a:gd name="T9" fmla="*/ 6 h 24"/>
                <a:gd name="T10" fmla="*/ 18 w 24"/>
                <a:gd name="T11" fmla="*/ 11 h 24"/>
              </a:gdLst>
              <a:ahLst/>
              <a:cxnLst>
                <a:cxn ang="0">
                  <a:pos x="T0" y="T1"/>
                </a:cxn>
                <a:cxn ang="0">
                  <a:pos x="T2" y="T3"/>
                </a:cxn>
                <a:cxn ang="0">
                  <a:pos x="T4" y="T5"/>
                </a:cxn>
                <a:cxn ang="0">
                  <a:pos x="T6" y="T7"/>
                </a:cxn>
                <a:cxn ang="0">
                  <a:pos x="T8" y="T9"/>
                </a:cxn>
                <a:cxn ang="0">
                  <a:pos x="T10" y="T11"/>
                </a:cxn>
              </a:cxnLst>
              <a:rect l="0" t="0" r="r" b="b"/>
              <a:pathLst>
                <a:path w="24" h="24">
                  <a:moveTo>
                    <a:pt x="18" y="11"/>
                  </a:moveTo>
                  <a:cubicBezTo>
                    <a:pt x="23" y="18"/>
                    <a:pt x="24" y="17"/>
                    <a:pt x="15" y="17"/>
                  </a:cubicBezTo>
                  <a:cubicBezTo>
                    <a:pt x="10" y="24"/>
                    <a:pt x="11" y="24"/>
                    <a:pt x="9" y="16"/>
                  </a:cubicBezTo>
                  <a:cubicBezTo>
                    <a:pt x="0" y="13"/>
                    <a:pt x="0" y="14"/>
                    <a:pt x="8" y="9"/>
                  </a:cubicBezTo>
                  <a:cubicBezTo>
                    <a:pt x="7" y="1"/>
                    <a:pt x="7" y="0"/>
                    <a:pt x="14" y="6"/>
                  </a:cubicBezTo>
                  <a:cubicBezTo>
                    <a:pt x="22" y="3"/>
                    <a:pt x="21" y="3"/>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 name="Freeform 231"/>
            <p:cNvSpPr/>
            <p:nvPr/>
          </p:nvSpPr>
          <p:spPr bwMode="auto">
            <a:xfrm>
              <a:off x="7686676" y="3106737"/>
              <a:ext cx="90488" cy="88900"/>
            </a:xfrm>
            <a:custGeom>
              <a:avLst/>
              <a:gdLst>
                <a:gd name="T0" fmla="*/ 18 w 24"/>
                <a:gd name="T1" fmla="*/ 11 h 24"/>
                <a:gd name="T2" fmla="*/ 15 w 24"/>
                <a:gd name="T3" fmla="*/ 16 h 24"/>
                <a:gd name="T4" fmla="*/ 8 w 24"/>
                <a:gd name="T5" fmla="*/ 15 h 24"/>
                <a:gd name="T6" fmla="*/ 8 w 24"/>
                <a:gd name="T7" fmla="*/ 9 h 24"/>
                <a:gd name="T8" fmla="*/ 13 w 24"/>
                <a:gd name="T9" fmla="*/ 6 h 24"/>
                <a:gd name="T10" fmla="*/ 18 w 24"/>
                <a:gd name="T11" fmla="*/ 11 h 24"/>
              </a:gdLst>
              <a:ahLst/>
              <a:cxnLst>
                <a:cxn ang="0">
                  <a:pos x="T0" y="T1"/>
                </a:cxn>
                <a:cxn ang="0">
                  <a:pos x="T2" y="T3"/>
                </a:cxn>
                <a:cxn ang="0">
                  <a:pos x="T4" y="T5"/>
                </a:cxn>
                <a:cxn ang="0">
                  <a:pos x="T6" y="T7"/>
                </a:cxn>
                <a:cxn ang="0">
                  <a:pos x="T8" y="T9"/>
                </a:cxn>
                <a:cxn ang="0">
                  <a:pos x="T10" y="T11"/>
                </a:cxn>
              </a:cxnLst>
              <a:rect l="0" t="0" r="r" b="b"/>
              <a:pathLst>
                <a:path w="24" h="24">
                  <a:moveTo>
                    <a:pt x="18" y="11"/>
                  </a:moveTo>
                  <a:cubicBezTo>
                    <a:pt x="23" y="17"/>
                    <a:pt x="24" y="17"/>
                    <a:pt x="15" y="16"/>
                  </a:cubicBezTo>
                  <a:cubicBezTo>
                    <a:pt x="10" y="24"/>
                    <a:pt x="11" y="24"/>
                    <a:pt x="8" y="15"/>
                  </a:cubicBezTo>
                  <a:cubicBezTo>
                    <a:pt x="0" y="13"/>
                    <a:pt x="0" y="13"/>
                    <a:pt x="8" y="9"/>
                  </a:cubicBezTo>
                  <a:cubicBezTo>
                    <a:pt x="7" y="0"/>
                    <a:pt x="7" y="0"/>
                    <a:pt x="13" y="6"/>
                  </a:cubicBezTo>
                  <a:cubicBezTo>
                    <a:pt x="21" y="3"/>
                    <a:pt x="21" y="2"/>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0" name="Freeform 232"/>
            <p:cNvSpPr/>
            <p:nvPr/>
          </p:nvSpPr>
          <p:spPr bwMode="auto">
            <a:xfrm>
              <a:off x="7859713" y="3170237"/>
              <a:ext cx="90488" cy="85725"/>
            </a:xfrm>
            <a:custGeom>
              <a:avLst/>
              <a:gdLst>
                <a:gd name="T0" fmla="*/ 18 w 24"/>
                <a:gd name="T1" fmla="*/ 10 h 23"/>
                <a:gd name="T2" fmla="*/ 15 w 24"/>
                <a:gd name="T3" fmla="*/ 16 h 23"/>
                <a:gd name="T4" fmla="*/ 9 w 24"/>
                <a:gd name="T5" fmla="*/ 15 h 23"/>
                <a:gd name="T6" fmla="*/ 8 w 24"/>
                <a:gd name="T7" fmla="*/ 8 h 23"/>
                <a:gd name="T8" fmla="*/ 14 w 24"/>
                <a:gd name="T9" fmla="*/ 6 h 23"/>
                <a:gd name="T10" fmla="*/ 18 w 24"/>
                <a:gd name="T11" fmla="*/ 10 h 23"/>
              </a:gdLst>
              <a:ahLst/>
              <a:cxnLst>
                <a:cxn ang="0">
                  <a:pos x="T0" y="T1"/>
                </a:cxn>
                <a:cxn ang="0">
                  <a:pos x="T2" y="T3"/>
                </a:cxn>
                <a:cxn ang="0">
                  <a:pos x="T4" y="T5"/>
                </a:cxn>
                <a:cxn ang="0">
                  <a:pos x="T6" y="T7"/>
                </a:cxn>
                <a:cxn ang="0">
                  <a:pos x="T8" y="T9"/>
                </a:cxn>
                <a:cxn ang="0">
                  <a:pos x="T10" y="T11"/>
                </a:cxn>
              </a:cxnLst>
              <a:rect l="0" t="0" r="r" b="b"/>
              <a:pathLst>
                <a:path w="24" h="23">
                  <a:moveTo>
                    <a:pt x="18" y="10"/>
                  </a:moveTo>
                  <a:cubicBezTo>
                    <a:pt x="24" y="17"/>
                    <a:pt x="24" y="17"/>
                    <a:pt x="15" y="16"/>
                  </a:cubicBezTo>
                  <a:cubicBezTo>
                    <a:pt x="10" y="23"/>
                    <a:pt x="11" y="23"/>
                    <a:pt x="9" y="15"/>
                  </a:cubicBezTo>
                  <a:cubicBezTo>
                    <a:pt x="1" y="13"/>
                    <a:pt x="0" y="13"/>
                    <a:pt x="8" y="8"/>
                  </a:cubicBezTo>
                  <a:cubicBezTo>
                    <a:pt x="7" y="0"/>
                    <a:pt x="7" y="0"/>
                    <a:pt x="14" y="6"/>
                  </a:cubicBezTo>
                  <a:cubicBezTo>
                    <a:pt x="22" y="3"/>
                    <a:pt x="22" y="2"/>
                    <a:pt x="18"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1" name="Freeform 233"/>
            <p:cNvSpPr/>
            <p:nvPr/>
          </p:nvSpPr>
          <p:spPr bwMode="auto">
            <a:xfrm>
              <a:off x="8074026" y="3098800"/>
              <a:ext cx="88900" cy="90488"/>
            </a:xfrm>
            <a:custGeom>
              <a:avLst/>
              <a:gdLst>
                <a:gd name="T0" fmla="*/ 18 w 24"/>
                <a:gd name="T1" fmla="*/ 10 h 24"/>
                <a:gd name="T2" fmla="*/ 15 w 24"/>
                <a:gd name="T3" fmla="*/ 16 h 24"/>
                <a:gd name="T4" fmla="*/ 9 w 24"/>
                <a:gd name="T5" fmla="*/ 15 h 24"/>
                <a:gd name="T6" fmla="*/ 8 w 24"/>
                <a:gd name="T7" fmla="*/ 8 h 24"/>
                <a:gd name="T8" fmla="*/ 14 w 24"/>
                <a:gd name="T9" fmla="*/ 6 h 24"/>
                <a:gd name="T10" fmla="*/ 18 w 24"/>
                <a:gd name="T11" fmla="*/ 10 h 24"/>
              </a:gdLst>
              <a:ahLst/>
              <a:cxnLst>
                <a:cxn ang="0">
                  <a:pos x="T0" y="T1"/>
                </a:cxn>
                <a:cxn ang="0">
                  <a:pos x="T2" y="T3"/>
                </a:cxn>
                <a:cxn ang="0">
                  <a:pos x="T4" y="T5"/>
                </a:cxn>
                <a:cxn ang="0">
                  <a:pos x="T6" y="T7"/>
                </a:cxn>
                <a:cxn ang="0">
                  <a:pos x="T8" y="T9"/>
                </a:cxn>
                <a:cxn ang="0">
                  <a:pos x="T10" y="T11"/>
                </a:cxn>
              </a:cxnLst>
              <a:rect l="0" t="0" r="r" b="b"/>
              <a:pathLst>
                <a:path w="24" h="24">
                  <a:moveTo>
                    <a:pt x="18" y="10"/>
                  </a:moveTo>
                  <a:cubicBezTo>
                    <a:pt x="23" y="17"/>
                    <a:pt x="24" y="17"/>
                    <a:pt x="15" y="16"/>
                  </a:cubicBezTo>
                  <a:cubicBezTo>
                    <a:pt x="10" y="23"/>
                    <a:pt x="11" y="24"/>
                    <a:pt x="9" y="15"/>
                  </a:cubicBezTo>
                  <a:cubicBezTo>
                    <a:pt x="0" y="13"/>
                    <a:pt x="0" y="13"/>
                    <a:pt x="8" y="8"/>
                  </a:cubicBezTo>
                  <a:cubicBezTo>
                    <a:pt x="7" y="0"/>
                    <a:pt x="7" y="0"/>
                    <a:pt x="14" y="6"/>
                  </a:cubicBezTo>
                  <a:cubicBezTo>
                    <a:pt x="22" y="3"/>
                    <a:pt x="22" y="2"/>
                    <a:pt x="18"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32" name="Freeform 234"/>
            <p:cNvSpPr/>
            <p:nvPr/>
          </p:nvSpPr>
          <p:spPr bwMode="auto">
            <a:xfrm>
              <a:off x="8374063" y="3106737"/>
              <a:ext cx="90488" cy="88900"/>
            </a:xfrm>
            <a:custGeom>
              <a:avLst/>
              <a:gdLst>
                <a:gd name="T0" fmla="*/ 18 w 24"/>
                <a:gd name="T1" fmla="*/ 11 h 24"/>
                <a:gd name="T2" fmla="*/ 15 w 24"/>
                <a:gd name="T3" fmla="*/ 17 h 24"/>
                <a:gd name="T4" fmla="*/ 8 w 24"/>
                <a:gd name="T5" fmla="*/ 16 h 24"/>
                <a:gd name="T6" fmla="*/ 7 w 24"/>
                <a:gd name="T7" fmla="*/ 9 h 24"/>
                <a:gd name="T8" fmla="*/ 13 w 24"/>
                <a:gd name="T9" fmla="*/ 6 h 24"/>
                <a:gd name="T10" fmla="*/ 18 w 24"/>
                <a:gd name="T11" fmla="*/ 11 h 24"/>
              </a:gdLst>
              <a:ahLst/>
              <a:cxnLst>
                <a:cxn ang="0">
                  <a:pos x="T0" y="T1"/>
                </a:cxn>
                <a:cxn ang="0">
                  <a:pos x="T2" y="T3"/>
                </a:cxn>
                <a:cxn ang="0">
                  <a:pos x="T4" y="T5"/>
                </a:cxn>
                <a:cxn ang="0">
                  <a:pos x="T6" y="T7"/>
                </a:cxn>
                <a:cxn ang="0">
                  <a:pos x="T8" y="T9"/>
                </a:cxn>
                <a:cxn ang="0">
                  <a:pos x="T10" y="T11"/>
                </a:cxn>
              </a:cxnLst>
              <a:rect l="0" t="0" r="r" b="b"/>
              <a:pathLst>
                <a:path w="24" h="24">
                  <a:moveTo>
                    <a:pt x="18" y="11"/>
                  </a:moveTo>
                  <a:cubicBezTo>
                    <a:pt x="23" y="18"/>
                    <a:pt x="24" y="17"/>
                    <a:pt x="15" y="17"/>
                  </a:cubicBezTo>
                  <a:cubicBezTo>
                    <a:pt x="10" y="24"/>
                    <a:pt x="11" y="24"/>
                    <a:pt x="8" y="16"/>
                  </a:cubicBezTo>
                  <a:cubicBezTo>
                    <a:pt x="0" y="13"/>
                    <a:pt x="0" y="14"/>
                    <a:pt x="7" y="9"/>
                  </a:cubicBezTo>
                  <a:cubicBezTo>
                    <a:pt x="7" y="1"/>
                    <a:pt x="7" y="0"/>
                    <a:pt x="13" y="6"/>
                  </a:cubicBezTo>
                  <a:cubicBezTo>
                    <a:pt x="21" y="3"/>
                    <a:pt x="21" y="3"/>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grpSp>
      <p:sp>
        <p:nvSpPr>
          <p:cNvPr id="234" name="文本框 233"/>
          <p:cNvSpPr txBox="1"/>
          <p:nvPr/>
        </p:nvSpPr>
        <p:spPr>
          <a:xfrm>
            <a:off x="7858760" y="1250950"/>
            <a:ext cx="859790" cy="3497580"/>
          </a:xfrm>
          <a:prstGeom prst="rect">
            <a:avLst/>
          </a:prstGeom>
          <a:noFill/>
        </p:spPr>
        <p:txBody>
          <a:bodyPr vert="eaVert" wrap="square" rtlCol="0">
            <a:spAutoFit/>
          </a:bodyPr>
          <a:lstStyle/>
          <a:p>
            <a:r>
              <a:rPr lang="zh-CN" altLang="zh-CN" sz="4400" b="1">
                <a:solidFill>
                  <a:schemeClr val="accent4"/>
                </a:solidFill>
                <a:latin typeface="隶书" panose="02010509060101010101" charset="-122"/>
                <a:ea typeface="隶书" panose="02010509060101010101" charset="-122"/>
              </a:rPr>
              <a:t>二长度的测量</a:t>
            </a:r>
          </a:p>
        </p:txBody>
      </p:sp>
      <p:sp>
        <p:nvSpPr>
          <p:cNvPr id="233" name="文本框 232"/>
          <p:cNvSpPr txBox="1"/>
          <p:nvPr/>
        </p:nvSpPr>
        <p:spPr>
          <a:xfrm>
            <a:off x="7115810" y="539115"/>
            <a:ext cx="551815" cy="4138295"/>
          </a:xfrm>
          <a:prstGeom prst="rect">
            <a:avLst/>
          </a:prstGeom>
        </p:spPr>
        <p:style>
          <a:lnRef idx="1">
            <a:schemeClr val="accent2"/>
          </a:lnRef>
          <a:fillRef idx="2">
            <a:schemeClr val="accent2"/>
          </a:fillRef>
          <a:effectRef idx="1">
            <a:schemeClr val="accent2"/>
          </a:effectRef>
          <a:fontRef idx="minor">
            <a:schemeClr val="dk1"/>
          </a:fontRef>
        </p:style>
        <p:txBody>
          <a:bodyPr vert="eaVert" wrap="square" rtlCol="0">
            <a:spAutoFit/>
          </a:bodyPr>
          <a:lstStyle/>
          <a:p>
            <a:r>
              <a:rPr lang="zh-CN" altLang="en-US" sz="2400" b="1">
                <a:solidFill>
                  <a:schemeClr val="accent5"/>
                </a:solidFill>
                <a:latin typeface="宋体" panose="02010600030101010101" pitchFamily="2" charset="-122"/>
                <a:ea typeface="宋体" panose="02010600030101010101" pitchFamily="2" charset="-122"/>
              </a:rPr>
              <a:t>刻度尺</a:t>
            </a:r>
            <a:r>
              <a:rPr lang="zh-CN" altLang="en-US" sz="2400" b="1">
                <a:latin typeface="宋体" panose="02010600030101010101" pitchFamily="2" charset="-122"/>
                <a:ea typeface="宋体" panose="02010600030101010101" pitchFamily="2" charset="-122"/>
                <a:sym typeface="+mn-ea"/>
              </a:rPr>
              <a:t>是测量长度的基本工具。</a:t>
            </a:r>
            <a:endParaRPr lang="zh-CN" altLang="en-US" sz="2400"/>
          </a:p>
        </p:txBody>
      </p:sp>
      <p:grpSp>
        <p:nvGrpSpPr>
          <p:cNvPr id="7186" name="组合 7185"/>
          <p:cNvGrpSpPr/>
          <p:nvPr/>
        </p:nvGrpSpPr>
        <p:grpSpPr>
          <a:xfrm>
            <a:off x="433705" y="596265"/>
            <a:ext cx="1955800" cy="1919288"/>
            <a:chOff x="530" y="1594"/>
            <a:chExt cx="1232" cy="1209"/>
          </a:xfrm>
        </p:grpSpPr>
        <p:pic>
          <p:nvPicPr>
            <p:cNvPr id="17412" name="Picture 5" descr="37_JPG"/>
            <p:cNvPicPr>
              <a:picLocks noChangeAspect="1"/>
            </p:cNvPicPr>
            <p:nvPr/>
          </p:nvPicPr>
          <p:blipFill>
            <a:blip r:embed="rId2"/>
            <a:stretch>
              <a:fillRect/>
            </a:stretch>
          </p:blipFill>
          <p:spPr>
            <a:xfrm>
              <a:off x="530" y="1594"/>
              <a:ext cx="1232" cy="781"/>
            </a:xfrm>
            <a:prstGeom prst="rect">
              <a:avLst/>
            </a:prstGeom>
            <a:noFill/>
            <a:ln w="76200" cap="flat" cmpd="tri">
              <a:solidFill>
                <a:schemeClr val="hlink"/>
              </a:solidFill>
              <a:prstDash val="solid"/>
              <a:miter/>
              <a:headEnd type="none" w="med" len="med"/>
              <a:tailEnd type="none" w="med" len="med"/>
            </a:ln>
          </p:spPr>
        </p:pic>
        <p:sp>
          <p:nvSpPr>
            <p:cNvPr id="17413" name="Text Box 9"/>
            <p:cNvSpPr txBox="1"/>
            <p:nvPr/>
          </p:nvSpPr>
          <p:spPr>
            <a:xfrm>
              <a:off x="814" y="2474"/>
              <a:ext cx="566" cy="329"/>
            </a:xfrm>
            <a:prstGeom prst="rect">
              <a:avLst/>
            </a:prstGeom>
            <a:noFill/>
            <a:ln w="9525">
              <a:noFill/>
            </a:ln>
          </p:spPr>
          <p:txBody>
            <a:bodyPr wrap="none" anchor="t">
              <a:spAutoFit/>
            </a:bodyPr>
            <a:lstStyle/>
            <a:p>
              <a:r>
                <a:rPr lang="zh-CN" altLang="en-US" sz="2000" b="1">
                  <a:solidFill>
                    <a:schemeClr val="bg1"/>
                  </a:solidFill>
                  <a:latin typeface="宋体" panose="02010600030101010101" pitchFamily="2" charset="-122"/>
                  <a:ea typeface="宋体" panose="02010600030101010101" pitchFamily="2" charset="-122"/>
                </a:rPr>
                <a:t>直尺</a:t>
              </a:r>
              <a:endParaRPr lang="zh-CN" altLang="en-US" sz="2800" b="1">
                <a:latin typeface="宋体" panose="02010600030101010101" pitchFamily="2" charset="-122"/>
                <a:ea typeface="宋体" pitchFamily="2" charset="-122"/>
              </a:endParaRPr>
            </a:p>
          </p:txBody>
        </p:sp>
      </p:grpSp>
      <p:grpSp>
        <p:nvGrpSpPr>
          <p:cNvPr id="7188" name="组合 7187"/>
          <p:cNvGrpSpPr/>
          <p:nvPr/>
        </p:nvGrpSpPr>
        <p:grpSpPr>
          <a:xfrm>
            <a:off x="434340" y="2731770"/>
            <a:ext cx="1583055" cy="1844297"/>
            <a:chOff x="442" y="2869"/>
            <a:chExt cx="1134" cy="1342"/>
          </a:xfrm>
        </p:grpSpPr>
        <p:pic>
          <p:nvPicPr>
            <p:cNvPr id="17415" name="Picture 6" descr="45_JPG"/>
            <p:cNvPicPr>
              <a:picLocks noChangeAspect="1"/>
            </p:cNvPicPr>
            <p:nvPr/>
          </p:nvPicPr>
          <p:blipFill>
            <a:blip r:embed="rId3"/>
            <a:stretch>
              <a:fillRect/>
            </a:stretch>
          </p:blipFill>
          <p:spPr>
            <a:xfrm>
              <a:off x="442" y="2869"/>
              <a:ext cx="1134" cy="1015"/>
            </a:xfrm>
            <a:prstGeom prst="rect">
              <a:avLst/>
            </a:prstGeom>
            <a:noFill/>
            <a:ln w="76200" cap="flat" cmpd="tri">
              <a:solidFill>
                <a:schemeClr val="hlink"/>
              </a:solidFill>
              <a:prstDash val="solid"/>
              <a:miter/>
              <a:headEnd type="none" w="med" len="med"/>
              <a:tailEnd type="none" w="med" len="med"/>
            </a:ln>
          </p:spPr>
        </p:pic>
        <p:sp>
          <p:nvSpPr>
            <p:cNvPr id="17416" name="Text Box 11"/>
            <p:cNvSpPr txBox="1"/>
            <p:nvPr/>
          </p:nvSpPr>
          <p:spPr>
            <a:xfrm>
              <a:off x="647" y="3921"/>
              <a:ext cx="761" cy="290"/>
            </a:xfrm>
            <a:prstGeom prst="rect">
              <a:avLst/>
            </a:prstGeom>
            <a:noFill/>
            <a:ln w="9525">
              <a:noFill/>
            </a:ln>
          </p:spPr>
          <p:txBody>
            <a:bodyPr wrap="square" anchor="t">
              <a:spAutoFit/>
            </a:bodyPr>
            <a:lstStyle/>
            <a:p>
              <a:r>
                <a:rPr lang="zh-CN" altLang="en-US" sz="2000" b="1">
                  <a:solidFill>
                    <a:schemeClr val="bg1"/>
                  </a:solidFill>
                  <a:latin typeface="宋体" panose="02010600030101010101" pitchFamily="2" charset="-122"/>
                  <a:ea typeface="宋体" panose="02010600030101010101" pitchFamily="2" charset="-122"/>
                </a:rPr>
                <a:t>三角尺</a:t>
              </a:r>
            </a:p>
          </p:txBody>
        </p:sp>
      </p:grpSp>
      <p:grpSp>
        <p:nvGrpSpPr>
          <p:cNvPr id="7187" name="组合 7186"/>
          <p:cNvGrpSpPr/>
          <p:nvPr/>
        </p:nvGrpSpPr>
        <p:grpSpPr>
          <a:xfrm>
            <a:off x="2637473" y="418148"/>
            <a:ext cx="1528762" cy="2098674"/>
            <a:chOff x="3674" y="1423"/>
            <a:chExt cx="963" cy="1322"/>
          </a:xfrm>
        </p:grpSpPr>
        <p:pic>
          <p:nvPicPr>
            <p:cNvPr id="17418" name="Picture 8" descr="01200800"/>
            <p:cNvPicPr>
              <a:picLocks noChangeAspect="1"/>
            </p:cNvPicPr>
            <p:nvPr/>
          </p:nvPicPr>
          <p:blipFill>
            <a:blip r:embed="rId4"/>
            <a:stretch>
              <a:fillRect/>
            </a:stretch>
          </p:blipFill>
          <p:spPr>
            <a:xfrm>
              <a:off x="3674" y="1423"/>
              <a:ext cx="963" cy="963"/>
            </a:xfrm>
            <a:prstGeom prst="rect">
              <a:avLst/>
            </a:prstGeom>
            <a:noFill/>
            <a:ln w="76200" cap="flat" cmpd="tri">
              <a:solidFill>
                <a:schemeClr val="hlink"/>
              </a:solidFill>
              <a:prstDash val="solid"/>
              <a:miter/>
              <a:headEnd type="none" w="med" len="med"/>
              <a:tailEnd type="none" w="med" len="med"/>
            </a:ln>
          </p:spPr>
        </p:pic>
        <p:sp>
          <p:nvSpPr>
            <p:cNvPr id="17419" name="Text Box 13"/>
            <p:cNvSpPr txBox="1"/>
            <p:nvPr/>
          </p:nvSpPr>
          <p:spPr>
            <a:xfrm>
              <a:off x="3873" y="2416"/>
              <a:ext cx="566" cy="329"/>
            </a:xfrm>
            <a:prstGeom prst="rect">
              <a:avLst/>
            </a:prstGeom>
            <a:noFill/>
            <a:ln w="9525">
              <a:noFill/>
            </a:ln>
          </p:spPr>
          <p:txBody>
            <a:bodyPr wrap="none" anchor="t">
              <a:spAutoFit/>
            </a:bodyPr>
            <a:lstStyle/>
            <a:p>
              <a:r>
                <a:rPr lang="zh-CN" altLang="en-US" sz="2000" b="1">
                  <a:solidFill>
                    <a:schemeClr val="bg1"/>
                  </a:solidFill>
                  <a:latin typeface="宋体" panose="02010600030101010101" pitchFamily="2" charset="-122"/>
                  <a:ea typeface="宋体" panose="02010600030101010101" pitchFamily="2" charset="-122"/>
                </a:rPr>
                <a:t>卷尺</a:t>
              </a:r>
              <a:endParaRPr lang="zh-CN" altLang="en-US" sz="2800" b="1">
                <a:latin typeface="宋体" panose="02010600030101010101" pitchFamily="2" charset="-122"/>
                <a:ea typeface="宋体" panose="02010600030101010101" pitchFamily="2" charset="-122"/>
              </a:endParaRPr>
            </a:p>
          </p:txBody>
        </p:sp>
      </p:grpSp>
      <p:grpSp>
        <p:nvGrpSpPr>
          <p:cNvPr id="7189" name="组合 7188"/>
          <p:cNvGrpSpPr/>
          <p:nvPr/>
        </p:nvGrpSpPr>
        <p:grpSpPr>
          <a:xfrm>
            <a:off x="2263140" y="2778125"/>
            <a:ext cx="1903386" cy="1899494"/>
            <a:chOff x="2852" y="2699"/>
            <a:chExt cx="1429" cy="1721"/>
          </a:xfrm>
        </p:grpSpPr>
        <p:pic>
          <p:nvPicPr>
            <p:cNvPr id="17422" name="Picture 7" descr="plasticruler"/>
            <p:cNvPicPr>
              <a:picLocks noChangeAspect="1"/>
            </p:cNvPicPr>
            <p:nvPr/>
          </p:nvPicPr>
          <p:blipFill>
            <a:blip r:embed="rId5"/>
            <a:stretch>
              <a:fillRect/>
            </a:stretch>
          </p:blipFill>
          <p:spPr>
            <a:xfrm>
              <a:off x="2852" y="2699"/>
              <a:ext cx="1429" cy="1222"/>
            </a:xfrm>
            <a:prstGeom prst="rect">
              <a:avLst/>
            </a:prstGeom>
            <a:noFill/>
            <a:ln w="76200" cap="flat" cmpd="tri">
              <a:solidFill>
                <a:schemeClr val="hlink"/>
              </a:solidFill>
              <a:prstDash val="solid"/>
              <a:miter/>
              <a:headEnd type="none" w="med" len="med"/>
              <a:tailEnd type="none" w="med" len="med"/>
            </a:ln>
          </p:spPr>
        </p:pic>
        <p:sp>
          <p:nvSpPr>
            <p:cNvPr id="17423" name="Text Box 11"/>
            <p:cNvSpPr txBox="1"/>
            <p:nvPr/>
          </p:nvSpPr>
          <p:spPr>
            <a:xfrm>
              <a:off x="3257" y="4059"/>
              <a:ext cx="620" cy="361"/>
            </a:xfrm>
            <a:prstGeom prst="rect">
              <a:avLst/>
            </a:prstGeom>
            <a:noFill/>
            <a:ln w="9525">
              <a:noFill/>
            </a:ln>
          </p:spPr>
          <p:txBody>
            <a:bodyPr wrap="square" anchor="t">
              <a:spAutoFit/>
            </a:bodyPr>
            <a:lstStyle/>
            <a:p>
              <a:r>
                <a:rPr lang="zh-CN" altLang="en-US" sz="2000" b="1">
                  <a:solidFill>
                    <a:schemeClr val="bg1"/>
                  </a:solidFill>
                  <a:latin typeface="宋体" panose="02010600030101010101" pitchFamily="2" charset="-122"/>
                  <a:ea typeface="宋体" panose="02010600030101010101" pitchFamily="2" charset="-122"/>
                </a:rPr>
                <a:t>皮尺</a:t>
              </a:r>
              <a:endParaRPr lang="zh-CN" altLang="en-US" sz="2800" b="1">
                <a:latin typeface="宋体" panose="02010600030101010101" pitchFamily="2" charset="-122"/>
                <a:ea typeface="宋体" panose="02010600030101010101" pitchFamily="2" charset="-122"/>
              </a:endParaRPr>
            </a:p>
          </p:txBody>
        </p:sp>
      </p:grpSp>
      <p:pic>
        <p:nvPicPr>
          <p:cNvPr id="18435" name="Picture 6" descr="B-20"/>
          <p:cNvPicPr>
            <a:picLocks noChangeAspect="1"/>
          </p:cNvPicPr>
          <p:nvPr/>
        </p:nvPicPr>
        <p:blipFill>
          <a:blip r:embed="rId6"/>
          <a:stretch>
            <a:fillRect/>
          </a:stretch>
        </p:blipFill>
        <p:spPr>
          <a:xfrm>
            <a:off x="4425315" y="2802890"/>
            <a:ext cx="2540000" cy="1299845"/>
          </a:xfrm>
          <a:prstGeom prst="rect">
            <a:avLst/>
          </a:prstGeom>
          <a:noFill/>
          <a:ln w="9525">
            <a:noFill/>
          </a:ln>
        </p:spPr>
      </p:pic>
      <p:pic>
        <p:nvPicPr>
          <p:cNvPr id="18434" name="Picture 5" descr="KC"/>
          <p:cNvPicPr>
            <a:picLocks noChangeAspect="1"/>
          </p:cNvPicPr>
          <p:nvPr/>
        </p:nvPicPr>
        <p:blipFill>
          <a:blip r:embed="rId7"/>
          <a:stretch>
            <a:fillRect/>
          </a:stretch>
        </p:blipFill>
        <p:spPr>
          <a:xfrm>
            <a:off x="4657090" y="462280"/>
            <a:ext cx="1837690" cy="1594485"/>
          </a:xfrm>
          <a:prstGeom prst="rect">
            <a:avLst/>
          </a:prstGeom>
          <a:solidFill>
            <a:schemeClr val="accent1"/>
          </a:solidFill>
          <a:ln w="76200" cap="flat" cmpd="tri">
            <a:solidFill>
              <a:srgbClr val="000000"/>
            </a:solidFill>
            <a:prstDash val="solid"/>
            <a:miter/>
            <a:headEnd type="none" w="med" len="med"/>
            <a:tailEnd type="none" w="med" len="med"/>
          </a:ln>
        </p:spPr>
      </p:pic>
      <p:sp>
        <p:nvSpPr>
          <p:cNvPr id="235" name="Text Box 13"/>
          <p:cNvSpPr txBox="1"/>
          <p:nvPr/>
        </p:nvSpPr>
        <p:spPr>
          <a:xfrm>
            <a:off x="5010785" y="2056765"/>
            <a:ext cx="1612900" cy="521970"/>
          </a:xfrm>
          <a:prstGeom prst="rect">
            <a:avLst/>
          </a:prstGeom>
          <a:noFill/>
          <a:ln w="9525">
            <a:noFill/>
          </a:ln>
        </p:spPr>
        <p:txBody>
          <a:bodyPr wrap="none" anchor="t">
            <a:spAutoFit/>
          </a:bodyPr>
          <a:lstStyle/>
          <a:p>
            <a:r>
              <a:rPr lang="zh-CN" altLang="en-US" sz="2000" b="1">
                <a:solidFill>
                  <a:schemeClr val="bg1"/>
                </a:solidFill>
                <a:latin typeface="宋体" panose="02010600030101010101" pitchFamily="2" charset="-122"/>
                <a:ea typeface="宋体" panose="02010600030101010101" pitchFamily="2" charset="-122"/>
              </a:rPr>
              <a:t>游标卡尺</a:t>
            </a:r>
            <a:endParaRPr lang="zh-CN" altLang="en-US" sz="2800" b="1">
              <a:latin typeface="宋体" panose="02010600030101010101" pitchFamily="2" charset="-122"/>
              <a:ea typeface="宋体" panose="02010600030101010101" pitchFamily="2" charset="-122"/>
            </a:endParaRPr>
          </a:p>
        </p:txBody>
      </p:sp>
      <p:sp>
        <p:nvSpPr>
          <p:cNvPr id="18438" name="文本框 1"/>
          <p:cNvSpPr txBox="1"/>
          <p:nvPr/>
        </p:nvSpPr>
        <p:spPr>
          <a:xfrm>
            <a:off x="4657090" y="4177665"/>
            <a:ext cx="2108200" cy="521970"/>
          </a:xfrm>
          <a:prstGeom prst="rect">
            <a:avLst/>
          </a:prstGeom>
          <a:noFill/>
          <a:ln w="9525">
            <a:noFill/>
          </a:ln>
        </p:spPr>
        <p:txBody>
          <a:bodyPr wrap="square" anchor="t">
            <a:spAutoFit/>
          </a:bodyPr>
          <a:lstStyle/>
          <a:p>
            <a:r>
              <a:rPr lang="zh-CN" altLang="en-US" sz="2000" b="1">
                <a:solidFill>
                  <a:schemeClr val="bg1"/>
                </a:solidFill>
                <a:latin typeface="宋体" panose="02010600030101010101" pitchFamily="2" charset="-122"/>
                <a:ea typeface="宋体" panose="02010600030101010101" pitchFamily="2" charset="-122"/>
              </a:rPr>
              <a:t>螺旋测微器</a:t>
            </a:r>
            <a:endParaRPr lang="zh-CN" altLang="en-US" sz="2800" b="1">
              <a:solidFill>
                <a:srgbClr val="FF0000"/>
              </a:solidFill>
              <a:latin typeface="Arial" pitchFamily="34" charset="0"/>
              <a:ea typeface="宋体"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8" name="Text Box 5"/>
          <p:cNvSpPr txBox="1"/>
          <p:nvPr/>
        </p:nvSpPr>
        <p:spPr>
          <a:xfrm>
            <a:off x="1501140" y="522605"/>
            <a:ext cx="4147820" cy="583565"/>
          </a:xfrm>
          <a:prstGeom prst="rect">
            <a:avLst/>
          </a:prstGeom>
          <a:noFill/>
          <a:ln w="31750">
            <a:noFill/>
          </a:ln>
        </p:spPr>
        <p:txBody>
          <a:bodyPr wrap="square" anchor="t">
            <a:spAutoFit/>
            <a:scene3d>
              <a:camera prst="orthographicFront"/>
              <a:lightRig rig="threePt" dir="t"/>
            </a:scene3d>
          </a:bodyPr>
          <a:lstStyle/>
          <a:p>
            <a:pPr>
              <a:spcBef>
                <a:spcPct val="50000"/>
              </a:spcBef>
            </a:pPr>
            <a:r>
              <a:rPr lang="zh-CN" altLang="en-US" sz="3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正确使用刻度尺</a:t>
            </a:r>
          </a:p>
        </p:txBody>
      </p:sp>
      <p:sp>
        <p:nvSpPr>
          <p:cNvPr id="11282" name="Text Box 8"/>
          <p:cNvSpPr txBox="1"/>
          <p:nvPr/>
        </p:nvSpPr>
        <p:spPr>
          <a:xfrm>
            <a:off x="2951795" y="1162337"/>
            <a:ext cx="4625529" cy="783590"/>
          </a:xfrm>
          <a:prstGeom prst="rect">
            <a:avLst/>
          </a:prstGeom>
          <a:noFill/>
          <a:ln w="9525">
            <a:noFill/>
          </a:ln>
        </p:spPr>
        <p:txBody>
          <a:bodyPr anchor="t">
            <a:spAutoFit/>
          </a:bodyPr>
          <a:lstStyle/>
          <a:p>
            <a:pPr>
              <a:lnSpc>
                <a:spcPct val="125000"/>
              </a:lnSpc>
            </a:pPr>
            <a:r>
              <a:rPr lang="zh-CN" altLang="en-US" sz="1800" b="1">
                <a:solidFill>
                  <a:schemeClr val="bg1"/>
                </a:solidFill>
                <a:latin typeface="Times New Roman" panose="02020603050405020304" charset="0"/>
                <a:ea typeface="宋体" panose="02010600030101010101" pitchFamily="2" charset="-122"/>
              </a:rPr>
              <a:t>使用前检查零刻线是否磨损，认清刻度尺的单位、</a:t>
            </a:r>
            <a:r>
              <a:rPr lang="zh-CN" altLang="en-US" sz="1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零刻度线的位置、量程、分度值。</a:t>
            </a:r>
          </a:p>
        </p:txBody>
      </p:sp>
      <p:sp>
        <p:nvSpPr>
          <p:cNvPr id="11294" name="Text Box 20"/>
          <p:cNvSpPr txBox="1"/>
          <p:nvPr/>
        </p:nvSpPr>
        <p:spPr>
          <a:xfrm>
            <a:off x="1297608" y="1237365"/>
            <a:ext cx="1657350" cy="414020"/>
          </a:xfrm>
          <a:prstGeom prst="rect">
            <a:avLst/>
          </a:prstGeom>
          <a:noFill/>
          <a:ln w="31750">
            <a:noFill/>
          </a:ln>
        </p:spPr>
        <p:txBody>
          <a:bodyPr wrap="none" anchor="t">
            <a:spAutoFit/>
            <a:scene3d>
              <a:camera prst="orthographicFront"/>
              <a:lightRig rig="threePt" dir="t"/>
            </a:scene3d>
          </a:bodyPr>
          <a:lstStyle/>
          <a:p>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a:t>
            </a:r>
            <a:r>
              <a:rPr lang="en-US" altLang="zh-CN"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1</a:t>
            </a:r>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）会认：</a:t>
            </a:r>
          </a:p>
        </p:txBody>
      </p:sp>
      <p:grpSp>
        <p:nvGrpSpPr>
          <p:cNvPr id="9244" name="组合 9243"/>
          <p:cNvGrpSpPr/>
          <p:nvPr/>
        </p:nvGrpSpPr>
        <p:grpSpPr>
          <a:xfrm>
            <a:off x="1142788" y="2268701"/>
            <a:ext cx="6859693" cy="2590249"/>
            <a:chOff x="0" y="1905"/>
            <a:chExt cx="5760" cy="2175"/>
          </a:xfrm>
        </p:grpSpPr>
        <p:grpSp>
          <p:nvGrpSpPr>
            <p:cNvPr id="19463" name="组合 9242"/>
            <p:cNvGrpSpPr/>
            <p:nvPr/>
          </p:nvGrpSpPr>
          <p:grpSpPr>
            <a:xfrm>
              <a:off x="0" y="1905"/>
              <a:ext cx="5760" cy="2175"/>
              <a:chOff x="0" y="1905"/>
              <a:chExt cx="5760" cy="2175"/>
            </a:xfrm>
          </p:grpSpPr>
          <p:pic>
            <p:nvPicPr>
              <p:cNvPr id="19464" name="Picture 10" descr="1"/>
              <p:cNvPicPr>
                <a:picLocks noChangeAspect="1"/>
              </p:cNvPicPr>
              <p:nvPr/>
            </p:nvPicPr>
            <p:blipFill>
              <a:blip r:embed="rId2"/>
              <a:stretch>
                <a:fillRect/>
              </a:stretch>
            </p:blipFill>
            <p:spPr>
              <a:xfrm>
                <a:off x="0" y="2385"/>
                <a:ext cx="5760" cy="1278"/>
              </a:xfrm>
              <a:prstGeom prst="rect">
                <a:avLst/>
              </a:prstGeom>
              <a:noFill/>
              <a:ln w="9525">
                <a:noFill/>
              </a:ln>
            </p:spPr>
          </p:pic>
          <p:sp>
            <p:nvSpPr>
              <p:cNvPr id="19465" name="Line 11"/>
              <p:cNvSpPr/>
              <p:nvPr/>
            </p:nvSpPr>
            <p:spPr>
              <a:xfrm flipH="1" flipV="1">
                <a:off x="793" y="3432"/>
                <a:ext cx="1860" cy="386"/>
              </a:xfrm>
              <a:prstGeom prst="line">
                <a:avLst/>
              </a:prstGeom>
              <a:ln w="25400" cap="flat" cmpd="sng">
                <a:solidFill>
                  <a:schemeClr val="tx1"/>
                </a:solidFill>
                <a:prstDash val="solid"/>
                <a:miter/>
                <a:headEnd type="none" w="med" len="med"/>
                <a:tailEnd type="triangle" w="med" len="med"/>
              </a:ln>
            </p:spPr>
            <p:txBody>
              <a:bodyPr/>
              <a:lstStyle/>
              <a:p>
                <a:endParaRPr/>
              </a:p>
            </p:txBody>
          </p:sp>
          <p:sp>
            <p:nvSpPr>
              <p:cNvPr id="19466" name="Text Box 12"/>
              <p:cNvSpPr txBox="1"/>
              <p:nvPr/>
            </p:nvSpPr>
            <p:spPr>
              <a:xfrm>
                <a:off x="2653" y="3732"/>
                <a:ext cx="998" cy="348"/>
              </a:xfrm>
              <a:prstGeom prst="rect">
                <a:avLst/>
              </a:prstGeom>
              <a:noFill/>
              <a:ln w="9525">
                <a:noFill/>
              </a:ln>
            </p:spPr>
            <p:txBody>
              <a:bodyPr anchor="t">
                <a:spAutoFit/>
              </a:bodyPr>
              <a:lstStyle/>
              <a:p>
                <a:r>
                  <a:rPr lang="zh-CN" altLang="en-US" sz="2100" b="1">
                    <a:solidFill>
                      <a:schemeClr val="bg1"/>
                    </a:solidFill>
                    <a:latin typeface="宋体" panose="02010600030101010101" pitchFamily="2" charset="-122"/>
                    <a:ea typeface="宋体" panose="02010600030101010101" pitchFamily="2" charset="-122"/>
                  </a:rPr>
                  <a:t>单位</a:t>
                </a:r>
              </a:p>
            </p:txBody>
          </p:sp>
          <p:sp>
            <p:nvSpPr>
              <p:cNvPr id="19467" name="Line 13"/>
              <p:cNvSpPr/>
              <p:nvPr/>
            </p:nvSpPr>
            <p:spPr>
              <a:xfrm flipH="1">
                <a:off x="300" y="2232"/>
                <a:ext cx="675" cy="693"/>
              </a:xfrm>
              <a:prstGeom prst="line">
                <a:avLst/>
              </a:prstGeom>
              <a:ln w="25400" cap="flat" cmpd="sng">
                <a:solidFill>
                  <a:schemeClr val="tx1"/>
                </a:solidFill>
                <a:prstDash val="solid"/>
                <a:miter/>
                <a:headEnd type="none" w="med" len="med"/>
                <a:tailEnd type="triangle" w="med" len="med"/>
              </a:ln>
            </p:spPr>
            <p:txBody>
              <a:bodyPr/>
              <a:lstStyle/>
              <a:p>
                <a:endParaRPr/>
              </a:p>
            </p:txBody>
          </p:sp>
          <p:sp>
            <p:nvSpPr>
              <p:cNvPr id="19468" name="Text Box 14"/>
              <p:cNvSpPr txBox="1"/>
              <p:nvPr/>
            </p:nvSpPr>
            <p:spPr>
              <a:xfrm>
                <a:off x="527" y="1975"/>
                <a:ext cx="1361" cy="348"/>
              </a:xfrm>
              <a:prstGeom prst="rect">
                <a:avLst/>
              </a:prstGeom>
              <a:noFill/>
              <a:ln w="9525">
                <a:noFill/>
              </a:ln>
            </p:spPr>
            <p:txBody>
              <a:bodyPr anchor="t">
                <a:spAutoFit/>
              </a:bodyPr>
              <a:lstStyle/>
              <a:p>
                <a:r>
                  <a:rPr lang="zh-CN" altLang="en-US" sz="2100" b="1">
                    <a:solidFill>
                      <a:schemeClr val="bg1"/>
                    </a:solidFill>
                    <a:latin typeface="宋体" panose="02010600030101010101" pitchFamily="2" charset="-122"/>
                    <a:ea typeface="宋体" panose="02010600030101010101" pitchFamily="2" charset="-122"/>
                  </a:rPr>
                  <a:t>零刻度线</a:t>
                </a:r>
              </a:p>
            </p:txBody>
          </p:sp>
          <p:sp>
            <p:nvSpPr>
              <p:cNvPr id="19469" name="Text Box 16"/>
              <p:cNvSpPr txBox="1"/>
              <p:nvPr/>
            </p:nvSpPr>
            <p:spPr>
              <a:xfrm>
                <a:off x="2536" y="1905"/>
                <a:ext cx="883" cy="348"/>
              </a:xfrm>
              <a:prstGeom prst="rect">
                <a:avLst/>
              </a:prstGeom>
              <a:noFill/>
              <a:ln w="9525">
                <a:noFill/>
              </a:ln>
            </p:spPr>
            <p:txBody>
              <a:bodyPr anchor="t">
                <a:spAutoFit/>
              </a:bodyPr>
              <a:lstStyle/>
              <a:p>
                <a:r>
                  <a:rPr lang="zh-CN" altLang="en-US" sz="2100" b="1">
                    <a:solidFill>
                      <a:schemeClr val="bg1"/>
                    </a:solidFill>
                    <a:latin typeface="宋体" panose="02010600030101010101" pitchFamily="2" charset="-122"/>
                    <a:ea typeface="宋体" panose="02010600030101010101" pitchFamily="2" charset="-122"/>
                  </a:rPr>
                  <a:t>量程</a:t>
                </a:r>
              </a:p>
            </p:txBody>
          </p:sp>
          <p:sp>
            <p:nvSpPr>
              <p:cNvPr id="19470" name="Text Box 17"/>
              <p:cNvSpPr txBox="1"/>
              <p:nvPr/>
            </p:nvSpPr>
            <p:spPr>
              <a:xfrm>
                <a:off x="3387" y="3205"/>
                <a:ext cx="829" cy="348"/>
              </a:xfrm>
              <a:prstGeom prst="rect">
                <a:avLst/>
              </a:prstGeom>
              <a:noFill/>
              <a:ln w="9525">
                <a:noFill/>
              </a:ln>
            </p:spPr>
            <p:txBody>
              <a:bodyPr wrap="none" anchor="t">
                <a:spAutoFit/>
              </a:bodyPr>
              <a:lstStyle/>
              <a:p>
                <a:r>
                  <a:rPr lang="zh-CN" altLang="en-US" sz="2100" b="1">
                    <a:solidFill>
                      <a:srgbClr val="FF0000"/>
                    </a:solidFill>
                    <a:latin typeface="宋体" panose="02010600030101010101" pitchFamily="2" charset="-122"/>
                    <a:ea typeface="宋体" panose="02010600030101010101" pitchFamily="2" charset="-122"/>
                  </a:rPr>
                  <a:t>分度值</a:t>
                </a:r>
              </a:p>
            </p:txBody>
          </p:sp>
          <p:sp>
            <p:nvSpPr>
              <p:cNvPr id="19471" name="右大括号 9232"/>
              <p:cNvSpPr/>
              <p:nvPr/>
            </p:nvSpPr>
            <p:spPr>
              <a:xfrm rot="-5400000">
                <a:off x="2706" y="-235"/>
                <a:ext cx="283" cy="5188"/>
              </a:xfrm>
              <a:prstGeom prst="rightBrace">
                <a:avLst>
                  <a:gd name="adj1" fmla="val 57797"/>
                  <a:gd name="adj2" fmla="val 50000"/>
                </a:avLst>
              </a:prstGeom>
              <a:noFill/>
              <a:ln w="28575" cap="flat" cmpd="sng">
                <a:solidFill>
                  <a:srgbClr val="FF0000"/>
                </a:solidFill>
                <a:prstDash val="solid"/>
                <a:round/>
                <a:headEnd type="none" w="med" len="med"/>
                <a:tailEnd type="none" w="med" len="med"/>
              </a:ln>
            </p:spPr>
            <p:txBody>
              <a:bodyPr anchor="t"/>
              <a:lstStyle/>
              <a:p>
                <a:endParaRPr lang="zh-CN" altLang="en-US" sz="1050">
                  <a:latin typeface="Arial" pitchFamily="34" charset="0"/>
                  <a:ea typeface="宋体" pitchFamily="2" charset="-122"/>
                </a:endParaRPr>
              </a:p>
            </p:txBody>
          </p:sp>
        </p:grpSp>
        <p:grpSp>
          <p:nvGrpSpPr>
            <p:cNvPr id="19472" name="组合 9241"/>
            <p:cNvGrpSpPr/>
            <p:nvPr/>
          </p:nvGrpSpPr>
          <p:grpSpPr>
            <a:xfrm>
              <a:off x="3419" y="2841"/>
              <a:ext cx="595" cy="284"/>
              <a:chOff x="3419" y="2841"/>
              <a:chExt cx="595" cy="284"/>
            </a:xfrm>
          </p:grpSpPr>
          <p:sp>
            <p:nvSpPr>
              <p:cNvPr id="19473" name="直接连接符 9237"/>
              <p:cNvSpPr/>
              <p:nvPr/>
            </p:nvSpPr>
            <p:spPr>
              <a:xfrm flipH="1">
                <a:off x="3711" y="2841"/>
                <a:ext cx="0" cy="283"/>
              </a:xfrm>
              <a:prstGeom prst="line">
                <a:avLst/>
              </a:prstGeom>
              <a:ln w="9525" cap="flat" cmpd="sng">
                <a:solidFill>
                  <a:srgbClr val="CC0000"/>
                </a:solidFill>
                <a:prstDash val="solid"/>
                <a:round/>
                <a:headEnd type="none" w="med" len="med"/>
                <a:tailEnd type="none" w="med" len="med"/>
              </a:ln>
            </p:spPr>
            <p:txBody>
              <a:bodyPr/>
              <a:lstStyle/>
              <a:p>
                <a:endParaRPr/>
              </a:p>
            </p:txBody>
          </p:sp>
          <p:sp>
            <p:nvSpPr>
              <p:cNvPr id="19474" name="直接连接符 9238"/>
              <p:cNvSpPr/>
              <p:nvPr/>
            </p:nvSpPr>
            <p:spPr>
              <a:xfrm flipH="1">
                <a:off x="3784" y="2842"/>
                <a:ext cx="0" cy="283"/>
              </a:xfrm>
              <a:prstGeom prst="line">
                <a:avLst/>
              </a:prstGeom>
              <a:ln w="9525" cap="flat" cmpd="sng">
                <a:solidFill>
                  <a:srgbClr val="CC0000"/>
                </a:solidFill>
                <a:prstDash val="solid"/>
                <a:round/>
                <a:headEnd type="none" w="med" len="med"/>
                <a:tailEnd type="none" w="med" len="med"/>
              </a:ln>
            </p:spPr>
            <p:txBody>
              <a:bodyPr/>
              <a:lstStyle/>
              <a:p>
                <a:endParaRPr/>
              </a:p>
            </p:txBody>
          </p:sp>
          <p:sp>
            <p:nvSpPr>
              <p:cNvPr id="19475" name="直接连接符 9239"/>
              <p:cNvSpPr/>
              <p:nvPr/>
            </p:nvSpPr>
            <p:spPr>
              <a:xfrm>
                <a:off x="3419" y="2982"/>
                <a:ext cx="283" cy="0"/>
              </a:xfrm>
              <a:prstGeom prst="line">
                <a:avLst/>
              </a:prstGeom>
              <a:ln w="9525" cap="flat" cmpd="sng">
                <a:solidFill>
                  <a:srgbClr val="CC0000"/>
                </a:solidFill>
                <a:prstDash val="solid"/>
                <a:round/>
                <a:headEnd type="none" w="med" len="med"/>
                <a:tailEnd type="triangle" w="med" len="med"/>
              </a:ln>
            </p:spPr>
            <p:txBody>
              <a:bodyPr/>
              <a:lstStyle/>
              <a:p>
                <a:endParaRPr/>
              </a:p>
            </p:txBody>
          </p:sp>
          <p:sp>
            <p:nvSpPr>
              <p:cNvPr id="19476" name="直接连接符 9240"/>
              <p:cNvSpPr/>
              <p:nvPr/>
            </p:nvSpPr>
            <p:spPr>
              <a:xfrm flipH="1">
                <a:off x="3787" y="2982"/>
                <a:ext cx="227" cy="0"/>
              </a:xfrm>
              <a:prstGeom prst="line">
                <a:avLst/>
              </a:prstGeom>
              <a:ln w="9525" cap="flat" cmpd="sng">
                <a:solidFill>
                  <a:srgbClr val="CC0000"/>
                </a:solidFill>
                <a:prstDash val="solid"/>
                <a:round/>
                <a:headEnd type="none" w="med" len="med"/>
                <a:tailEnd type="triangle" w="med" len="med"/>
              </a:ln>
            </p:spPr>
            <p:txBody>
              <a:bodyPr/>
              <a:lstStyle/>
              <a:p>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82"/>
                                        </p:tgtEl>
                                        <p:attrNameLst>
                                          <p:attrName>style.visibility</p:attrName>
                                        </p:attrNameLst>
                                      </p:cBhvr>
                                      <p:to>
                                        <p:strVal val="visible"/>
                                      </p:to>
                                    </p:set>
                                    <p:animEffect transition="in" filter="blinds(horizontal)">
                                      <p:cBhvr>
                                        <p:cTn id="12" dur="500"/>
                                        <p:tgtEl>
                                          <p:spTgt spid="1128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294"/>
                                        </p:tgtEl>
                                        <p:attrNameLst>
                                          <p:attrName>style.visibility</p:attrName>
                                        </p:attrNameLst>
                                      </p:cBhvr>
                                      <p:to>
                                        <p:strVal val="visible"/>
                                      </p:to>
                                    </p:set>
                                    <p:animEffect transition="in" filter="blinds(horizontal)">
                                      <p:cBhvr>
                                        <p:cTn id="15" dur="500"/>
                                        <p:tgtEl>
                                          <p:spTgt spid="1129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9244"/>
                                        </p:tgtEl>
                                        <p:attrNameLst>
                                          <p:attrName>style.visibility</p:attrName>
                                        </p:attrNameLst>
                                      </p:cBhvr>
                                      <p:to>
                                        <p:strVal val="visible"/>
                                      </p:to>
                                    </p:set>
                                    <p:animEffect transition="in" filter="blinds(horizontal)">
                                      <p:cBhvr>
                                        <p:cTn id="20" dur="500"/>
                                        <p:tgtEl>
                                          <p:spTgt spid="9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82" grpId="0"/>
      <p:bldP spid="1129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483" name="组合 17410"/>
          <p:cNvGrpSpPr/>
          <p:nvPr/>
        </p:nvGrpSpPr>
        <p:grpSpPr>
          <a:xfrm>
            <a:off x="1522692" y="1318348"/>
            <a:ext cx="5835503" cy="1855452"/>
            <a:chOff x="1104" y="2296"/>
            <a:chExt cx="4166" cy="1104"/>
          </a:xfrm>
        </p:grpSpPr>
        <p:pic>
          <p:nvPicPr>
            <p:cNvPr id="20484" name="图片 17411"/>
            <p:cNvPicPr>
              <a:picLocks noChangeAspect="1"/>
            </p:cNvPicPr>
            <p:nvPr/>
          </p:nvPicPr>
          <p:blipFill>
            <a:blip r:embed="rId2"/>
            <a:srcRect b="2559"/>
            <a:stretch>
              <a:fillRect/>
            </a:stretch>
          </p:blipFill>
          <p:spPr>
            <a:xfrm>
              <a:off x="1104" y="2296"/>
              <a:ext cx="2004" cy="1104"/>
            </a:xfrm>
            <a:prstGeom prst="rect">
              <a:avLst/>
            </a:prstGeom>
            <a:noFill/>
            <a:ln w="9525">
              <a:noFill/>
            </a:ln>
          </p:spPr>
        </p:pic>
        <p:pic>
          <p:nvPicPr>
            <p:cNvPr id="20485" name="图片 17412"/>
            <p:cNvPicPr>
              <a:picLocks noChangeAspect="1"/>
            </p:cNvPicPr>
            <p:nvPr/>
          </p:nvPicPr>
          <p:blipFill>
            <a:blip r:embed="rId3"/>
            <a:srcRect t="3813"/>
            <a:stretch>
              <a:fillRect/>
            </a:stretch>
          </p:blipFill>
          <p:spPr>
            <a:xfrm>
              <a:off x="3035" y="2296"/>
              <a:ext cx="2235" cy="1104"/>
            </a:xfrm>
            <a:prstGeom prst="rect">
              <a:avLst/>
            </a:prstGeom>
            <a:noFill/>
            <a:ln w="9525">
              <a:noFill/>
            </a:ln>
          </p:spPr>
        </p:pic>
      </p:grpSp>
      <p:sp>
        <p:nvSpPr>
          <p:cNvPr id="20486" name="矩形 17409"/>
          <p:cNvSpPr/>
          <p:nvPr/>
        </p:nvSpPr>
        <p:spPr>
          <a:xfrm>
            <a:off x="1601293" y="550205"/>
            <a:ext cx="6002232" cy="553085"/>
          </a:xfrm>
          <a:prstGeom prst="rect">
            <a:avLst/>
          </a:prstGeom>
          <a:noFill/>
          <a:ln w="9525">
            <a:noFill/>
          </a:ln>
        </p:spPr>
        <p:txBody>
          <a:bodyPr anchor="t">
            <a:spAutoFit/>
          </a:bodyPr>
          <a:lstStyle/>
          <a:p>
            <a:pPr eaLnBrk="0" hangingPunct="0">
              <a:buClr>
                <a:schemeClr val="bg1"/>
              </a:buClr>
            </a:pPr>
            <a:r>
              <a:rPr lang="zh-CN" altLang="en-US" sz="3000" b="1">
                <a:solidFill>
                  <a:schemeClr val="bg1"/>
                </a:solidFill>
                <a:latin typeface="华文新魏" panose="02010800040101010101" pitchFamily="2" charset="-122"/>
                <a:ea typeface="华文新魏" panose="02010800040101010101" pitchFamily="2" charset="-122"/>
              </a:rPr>
              <a:t>说出下面刻度尺的</a:t>
            </a:r>
            <a:r>
              <a:rPr lang="zh-CN" altLang="en-US" sz="30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华文新魏" panose="02010800040101010101" pitchFamily="2" charset="-122"/>
                <a:ea typeface="华文新魏" panose="02010800040101010101" pitchFamily="2" charset="-122"/>
              </a:rPr>
              <a:t>分度值</a:t>
            </a:r>
            <a:r>
              <a:rPr lang="zh-CN" altLang="en-US" sz="3000" b="1">
                <a:solidFill>
                  <a:schemeClr val="bg1"/>
                </a:solidFill>
                <a:latin typeface="华文新魏" panose="02010800040101010101" pitchFamily="2" charset="-122"/>
                <a:ea typeface="华文新魏" panose="02010800040101010101" pitchFamily="2" charset="-122"/>
              </a:rPr>
              <a:t>。</a:t>
            </a:r>
          </a:p>
        </p:txBody>
      </p:sp>
      <p:sp>
        <p:nvSpPr>
          <p:cNvPr id="2" name="文本框 1"/>
          <p:cNvSpPr txBox="1"/>
          <p:nvPr/>
        </p:nvSpPr>
        <p:spPr>
          <a:xfrm>
            <a:off x="2450465" y="3308350"/>
            <a:ext cx="1367790" cy="460375"/>
          </a:xfrm>
          <a:prstGeom prst="rect">
            <a:avLst/>
          </a:prstGeom>
          <a:noFill/>
          <a:ln w="9525">
            <a:noFill/>
          </a:ln>
        </p:spPr>
        <p:txBody>
          <a:bodyPr wrap="square" anchor="t">
            <a:spAutoFit/>
            <a:scene3d>
              <a:camera prst="orthographicFront"/>
              <a:lightRig rig="threePt" dir="t"/>
            </a:scene3d>
          </a:bodyPr>
          <a:lstStyle/>
          <a:p>
            <a:r>
              <a:rPr lang="en-US" altLang="zh-CN" sz="24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1cm</a:t>
            </a:r>
          </a:p>
        </p:txBody>
      </p:sp>
      <p:sp>
        <p:nvSpPr>
          <p:cNvPr id="3" name="文本框 2"/>
          <p:cNvSpPr txBox="1"/>
          <p:nvPr/>
        </p:nvSpPr>
        <p:spPr>
          <a:xfrm>
            <a:off x="4736982" y="3308373"/>
            <a:ext cx="1393375" cy="460375"/>
          </a:xfrm>
          <a:prstGeom prst="rect">
            <a:avLst/>
          </a:prstGeom>
          <a:noFill/>
          <a:ln w="9525">
            <a:noFill/>
          </a:ln>
        </p:spPr>
        <p:txBody>
          <a:bodyPr wrap="square" anchor="t">
            <a:spAutoFit/>
            <a:scene3d>
              <a:camera prst="orthographicFront"/>
              <a:lightRig rig="threePt" dir="t"/>
            </a:scene3d>
          </a:bodyPr>
          <a:lstStyle/>
          <a:p>
            <a:r>
              <a:rPr lang="en-US" altLang="zh-CN" sz="24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0.2cm</a:t>
            </a:r>
          </a:p>
        </p:txBody>
      </p:sp>
      <p:sp>
        <p:nvSpPr>
          <p:cNvPr id="20489" name="文本框 3"/>
          <p:cNvSpPr txBox="1"/>
          <p:nvPr/>
        </p:nvSpPr>
        <p:spPr>
          <a:xfrm>
            <a:off x="1620347" y="3939560"/>
            <a:ext cx="5631855" cy="553085"/>
          </a:xfrm>
          <a:prstGeom prst="rect">
            <a:avLst/>
          </a:prstGeom>
          <a:noFill/>
          <a:ln w="9525">
            <a:noFill/>
          </a:ln>
        </p:spPr>
        <p:txBody>
          <a:bodyPr wrap="square" anchor="t">
            <a:spAutoFit/>
          </a:bodyPr>
          <a:lstStyle/>
          <a:p>
            <a:r>
              <a:rPr lang="zh-CN" altLang="en-US" sz="1500" b="1">
                <a:solidFill>
                  <a:schemeClr val="bg1"/>
                </a:solidFill>
                <a:latin typeface="Arial" panose="020B0604020202020204" pitchFamily="34" charset="0"/>
                <a:ea typeface="宋体" panose="02010600030101010101" pitchFamily="2" charset="-122"/>
              </a:rPr>
              <a:t>分度值决定测量的精确程度，一般分度值小的，测量精度高一些；但实际测量时应根据测量要求，选择合适量程和分度值的刻度尺。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3" name="Text Box 6"/>
          <p:cNvSpPr txBox="1"/>
          <p:nvPr/>
        </p:nvSpPr>
        <p:spPr>
          <a:xfrm>
            <a:off x="2025650" y="387985"/>
            <a:ext cx="6182360" cy="783590"/>
          </a:xfrm>
          <a:prstGeom prst="rect">
            <a:avLst/>
          </a:prstGeom>
          <a:noFill/>
          <a:ln w="9525">
            <a:noFill/>
          </a:ln>
        </p:spPr>
        <p:txBody>
          <a:bodyPr wrap="square" anchor="t">
            <a:spAutoFit/>
          </a:bodyPr>
          <a:lstStyle/>
          <a:p>
            <a:pPr>
              <a:lnSpc>
                <a:spcPct val="125000"/>
              </a:lnSpc>
            </a:pPr>
            <a:r>
              <a:rPr lang="zh-CN" altLang="en-US" sz="1800" b="1">
                <a:solidFill>
                  <a:schemeClr val="bg1"/>
                </a:solidFill>
                <a:latin typeface="宋体" panose="02010600030101010101" pitchFamily="2" charset="-122"/>
                <a:ea typeface="宋体" panose="02010600030101010101" pitchFamily="2" charset="-122"/>
              </a:rPr>
              <a:t>刻度尺要放正，与所测长度</a:t>
            </a:r>
            <a:r>
              <a:rPr lang="zh-CN" altLang="en-US" sz="1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平行</a:t>
            </a:r>
            <a:r>
              <a:rPr lang="zh-CN" altLang="en-US" sz="1800" b="1">
                <a:solidFill>
                  <a:schemeClr val="bg1"/>
                </a:solidFill>
                <a:latin typeface="宋体" panose="02010600030101010101" pitchFamily="2" charset="-122"/>
                <a:ea typeface="宋体" panose="02010600030101010101" pitchFamily="2" charset="-122"/>
              </a:rPr>
              <a:t>；</a:t>
            </a:r>
            <a:r>
              <a:rPr lang="zh-CN" altLang="en-US" sz="1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零刻线或者整刻线与物体起始端</a:t>
            </a:r>
            <a:r>
              <a:rPr lang="zh-CN" altLang="en-US" sz="1800" b="1">
                <a:solidFill>
                  <a:schemeClr val="bg1"/>
                </a:solidFill>
                <a:latin typeface="宋体" panose="02010600030101010101" pitchFamily="2" charset="-122"/>
                <a:ea typeface="宋体" panose="02010600030101010101" pitchFamily="2" charset="-122"/>
              </a:rPr>
              <a:t>对齐；刻度尺</a:t>
            </a:r>
            <a:r>
              <a:rPr lang="zh-CN" altLang="en-US" sz="18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较厚</a:t>
            </a:r>
            <a:r>
              <a:rPr lang="zh-CN" altLang="en-US" sz="1800" b="1">
                <a:solidFill>
                  <a:schemeClr val="bg1"/>
                </a:solidFill>
                <a:latin typeface="宋体" panose="02010600030101010101" pitchFamily="2" charset="-122"/>
                <a:ea typeface="宋体" panose="02010600030101010101" pitchFamily="2" charset="-122"/>
              </a:rPr>
              <a:t>时，有刻度的一边要紧靠被测物体</a:t>
            </a:r>
          </a:p>
        </p:txBody>
      </p:sp>
      <p:sp>
        <p:nvSpPr>
          <p:cNvPr id="12673" name="Text Box 5"/>
          <p:cNvSpPr txBox="1"/>
          <p:nvPr/>
        </p:nvSpPr>
        <p:spPr>
          <a:xfrm>
            <a:off x="108585" y="484505"/>
            <a:ext cx="2023745" cy="414020"/>
          </a:xfrm>
          <a:prstGeom prst="rect">
            <a:avLst/>
          </a:prstGeom>
          <a:noFill/>
          <a:ln w="9525">
            <a:noFill/>
          </a:ln>
        </p:spPr>
        <p:txBody>
          <a:bodyPr wrap="square" anchor="t">
            <a:spAutoFit/>
            <a:scene3d>
              <a:camera prst="orthographicFront"/>
              <a:lightRig rig="threePt" dir="t"/>
            </a:scene3d>
          </a:bodyPr>
          <a:lstStyle/>
          <a:p>
            <a:pPr algn="ctr"/>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a:t>
            </a:r>
            <a:r>
              <a:rPr lang="en-US" altLang="zh-CN"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2</a:t>
            </a:r>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）会放</a:t>
            </a:r>
            <a:r>
              <a:rPr lang="en-US" altLang="zh-CN"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a:t>
            </a:r>
          </a:p>
        </p:txBody>
      </p:sp>
      <p:grpSp>
        <p:nvGrpSpPr>
          <p:cNvPr id="2" name="Group 397"/>
          <p:cNvGrpSpPr/>
          <p:nvPr/>
        </p:nvGrpSpPr>
        <p:grpSpPr>
          <a:xfrm>
            <a:off x="1773978" y="2591017"/>
            <a:ext cx="4630293" cy="922963"/>
            <a:chOff x="952" y="895"/>
            <a:chExt cx="3888" cy="775"/>
          </a:xfrm>
        </p:grpSpPr>
        <p:sp>
          <p:nvSpPr>
            <p:cNvPr id="21509" name="AutoShape 398"/>
            <p:cNvSpPr/>
            <p:nvPr/>
          </p:nvSpPr>
          <p:spPr>
            <a:xfrm>
              <a:off x="1051" y="895"/>
              <a:ext cx="1638" cy="775"/>
            </a:xfrm>
            <a:prstGeom prst="cube">
              <a:avLst>
                <a:gd name="adj" fmla="val 25000"/>
              </a:avLst>
            </a:prstGeom>
            <a:solidFill>
              <a:srgbClr val="FF0000"/>
            </a:solidFill>
            <a:ln w="25400" cap="flat" cmpd="sng">
              <a:solidFill>
                <a:schemeClr val="tx1"/>
              </a:solidFill>
              <a:prstDash val="solid"/>
              <a:miter/>
              <a:headEnd type="none" w="med" len="med"/>
              <a:tailEnd type="none" w="med" len="med"/>
            </a:ln>
          </p:spPr>
          <p:txBody>
            <a:bodyPr wrap="none" anchor="ctr"/>
            <a:lstStyle/>
            <a:p>
              <a:endParaRPr lang="zh-CN" altLang="zh-CN" sz="1050">
                <a:latin typeface="Arial" pitchFamily="34" charset="0"/>
                <a:ea typeface="宋体" pitchFamily="2" charset="-122"/>
              </a:endParaRPr>
            </a:p>
          </p:txBody>
        </p:sp>
        <p:grpSp>
          <p:nvGrpSpPr>
            <p:cNvPr id="21510" name="Group 399"/>
            <p:cNvGrpSpPr/>
            <p:nvPr/>
          </p:nvGrpSpPr>
          <p:grpSpPr>
            <a:xfrm>
              <a:off x="952" y="1172"/>
              <a:ext cx="3888" cy="367"/>
              <a:chOff x="808" y="1328"/>
              <a:chExt cx="3888" cy="499"/>
            </a:xfrm>
          </p:grpSpPr>
          <p:sp>
            <p:nvSpPr>
              <p:cNvPr id="21511" name="AutoShape 400"/>
              <p:cNvSpPr/>
              <p:nvPr/>
            </p:nvSpPr>
            <p:spPr>
              <a:xfrm>
                <a:off x="808" y="1328"/>
                <a:ext cx="3888" cy="499"/>
              </a:xfrm>
              <a:prstGeom prst="cube">
                <a:avLst>
                  <a:gd name="adj" fmla="val 8616"/>
                </a:avLst>
              </a:prstGeom>
              <a:solidFill>
                <a:srgbClr val="FFCC00"/>
              </a:solidFill>
              <a:ln w="25400" cap="flat" cmpd="sng">
                <a:solidFill>
                  <a:schemeClr val="tx1"/>
                </a:solidFill>
                <a:prstDash val="solid"/>
                <a:miter/>
                <a:headEnd type="none" w="med" len="med"/>
                <a:tailEnd type="none" w="med" len="med"/>
              </a:ln>
            </p:spPr>
            <p:txBody>
              <a:bodyPr wrap="none" anchor="ctr"/>
              <a:lstStyle/>
              <a:p>
                <a:r>
                  <a:rPr lang="en-US" altLang="zh-CN" sz="900" b="1">
                    <a:solidFill>
                      <a:srgbClr val="000000"/>
                    </a:solidFill>
                    <a:latin typeface="Arial" panose="020B0604020202020204" pitchFamily="34" charset="0"/>
                    <a:ea typeface="宋体" panose="02010600030101010101" pitchFamily="2" charset="-122"/>
                  </a:rPr>
                  <a:t>0 cm     1            2            3           4            5           6           7            8           9          10</a:t>
                </a:r>
                <a:r>
                  <a:rPr lang="en-US" altLang="zh-CN" sz="900" b="1">
                    <a:latin typeface="Arial" panose="020B0604020202020204" pitchFamily="34" charset="0"/>
                    <a:ea typeface="宋体" panose="02010600030101010101" pitchFamily="2" charset="-122"/>
                  </a:rPr>
                  <a:t> </a:t>
                </a:r>
              </a:p>
            </p:txBody>
          </p:sp>
          <p:sp>
            <p:nvSpPr>
              <p:cNvPr id="21512" name="Line 401"/>
              <p:cNvSpPr/>
              <p:nvPr/>
            </p:nvSpPr>
            <p:spPr>
              <a:xfrm flipH="1">
                <a:off x="899"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3" name="Line 402"/>
              <p:cNvSpPr/>
              <p:nvPr/>
            </p:nvSpPr>
            <p:spPr>
              <a:xfrm flipH="1">
                <a:off x="93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4" name="Line 403"/>
              <p:cNvSpPr/>
              <p:nvPr/>
            </p:nvSpPr>
            <p:spPr>
              <a:xfrm flipH="1">
                <a:off x="97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5" name="Line 404"/>
              <p:cNvSpPr/>
              <p:nvPr/>
            </p:nvSpPr>
            <p:spPr>
              <a:xfrm flipH="1">
                <a:off x="100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6" name="Line 405"/>
              <p:cNvSpPr/>
              <p:nvPr/>
            </p:nvSpPr>
            <p:spPr>
              <a:xfrm flipH="1">
                <a:off x="104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7" name="Line 406"/>
              <p:cNvSpPr/>
              <p:nvPr/>
            </p:nvSpPr>
            <p:spPr>
              <a:xfrm flipH="1">
                <a:off x="108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8" name="Line 407"/>
              <p:cNvSpPr/>
              <p:nvPr/>
            </p:nvSpPr>
            <p:spPr>
              <a:xfrm flipH="1">
                <a:off x="108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19" name="Line 408"/>
              <p:cNvSpPr/>
              <p:nvPr/>
            </p:nvSpPr>
            <p:spPr>
              <a:xfrm flipH="1">
                <a:off x="111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0" name="Line 409"/>
              <p:cNvSpPr/>
              <p:nvPr/>
            </p:nvSpPr>
            <p:spPr>
              <a:xfrm flipH="1">
                <a:off x="115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1" name="Line 410"/>
              <p:cNvSpPr/>
              <p:nvPr/>
            </p:nvSpPr>
            <p:spPr>
              <a:xfrm flipH="1">
                <a:off x="118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2" name="Line 411"/>
              <p:cNvSpPr/>
              <p:nvPr/>
            </p:nvSpPr>
            <p:spPr>
              <a:xfrm flipH="1">
                <a:off x="122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3" name="Line 412"/>
              <p:cNvSpPr/>
              <p:nvPr/>
            </p:nvSpPr>
            <p:spPr>
              <a:xfrm flipH="1">
                <a:off x="126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4" name="Line 413"/>
              <p:cNvSpPr/>
              <p:nvPr/>
            </p:nvSpPr>
            <p:spPr>
              <a:xfrm flipH="1">
                <a:off x="126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5" name="Line 414"/>
              <p:cNvSpPr/>
              <p:nvPr/>
            </p:nvSpPr>
            <p:spPr>
              <a:xfrm flipH="1">
                <a:off x="129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6" name="Line 415"/>
              <p:cNvSpPr/>
              <p:nvPr/>
            </p:nvSpPr>
            <p:spPr>
              <a:xfrm flipH="1">
                <a:off x="133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7" name="Line 416"/>
              <p:cNvSpPr/>
              <p:nvPr/>
            </p:nvSpPr>
            <p:spPr>
              <a:xfrm flipH="1">
                <a:off x="137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8" name="Line 417"/>
              <p:cNvSpPr/>
              <p:nvPr/>
            </p:nvSpPr>
            <p:spPr>
              <a:xfrm flipH="1">
                <a:off x="140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29" name="Line 418"/>
              <p:cNvSpPr/>
              <p:nvPr/>
            </p:nvSpPr>
            <p:spPr>
              <a:xfrm flipH="1">
                <a:off x="144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0" name="Line 419"/>
              <p:cNvSpPr/>
              <p:nvPr/>
            </p:nvSpPr>
            <p:spPr>
              <a:xfrm flipH="1">
                <a:off x="144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1" name="Line 420"/>
              <p:cNvSpPr/>
              <p:nvPr/>
            </p:nvSpPr>
            <p:spPr>
              <a:xfrm flipH="1">
                <a:off x="147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2" name="Line 421"/>
              <p:cNvSpPr/>
              <p:nvPr/>
            </p:nvSpPr>
            <p:spPr>
              <a:xfrm flipH="1">
                <a:off x="151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3" name="Line 422"/>
              <p:cNvSpPr/>
              <p:nvPr/>
            </p:nvSpPr>
            <p:spPr>
              <a:xfrm flipH="1">
                <a:off x="155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4" name="Line 423"/>
              <p:cNvSpPr/>
              <p:nvPr/>
            </p:nvSpPr>
            <p:spPr>
              <a:xfrm flipH="1">
                <a:off x="158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5" name="Line 424"/>
              <p:cNvSpPr/>
              <p:nvPr/>
            </p:nvSpPr>
            <p:spPr>
              <a:xfrm flipH="1">
                <a:off x="1623"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6" name="Line 425"/>
              <p:cNvSpPr/>
              <p:nvPr/>
            </p:nvSpPr>
            <p:spPr>
              <a:xfrm flipH="1">
                <a:off x="1624"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7" name="Line 426"/>
              <p:cNvSpPr/>
              <p:nvPr/>
            </p:nvSpPr>
            <p:spPr>
              <a:xfrm flipH="1">
                <a:off x="166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8" name="Line 427"/>
              <p:cNvSpPr/>
              <p:nvPr/>
            </p:nvSpPr>
            <p:spPr>
              <a:xfrm flipH="1">
                <a:off x="169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39" name="Line 428"/>
              <p:cNvSpPr/>
              <p:nvPr/>
            </p:nvSpPr>
            <p:spPr>
              <a:xfrm flipH="1">
                <a:off x="173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0" name="Line 429"/>
              <p:cNvSpPr/>
              <p:nvPr/>
            </p:nvSpPr>
            <p:spPr>
              <a:xfrm flipH="1">
                <a:off x="176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1" name="Line 430"/>
              <p:cNvSpPr/>
              <p:nvPr/>
            </p:nvSpPr>
            <p:spPr>
              <a:xfrm flipH="1">
                <a:off x="180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2" name="Line 431"/>
              <p:cNvSpPr/>
              <p:nvPr/>
            </p:nvSpPr>
            <p:spPr>
              <a:xfrm flipH="1">
                <a:off x="180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3" name="Line 432"/>
              <p:cNvSpPr/>
              <p:nvPr/>
            </p:nvSpPr>
            <p:spPr>
              <a:xfrm flipH="1">
                <a:off x="184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4" name="Line 433"/>
              <p:cNvSpPr/>
              <p:nvPr/>
            </p:nvSpPr>
            <p:spPr>
              <a:xfrm flipH="1">
                <a:off x="187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5" name="Line 434"/>
              <p:cNvSpPr/>
              <p:nvPr/>
            </p:nvSpPr>
            <p:spPr>
              <a:xfrm flipH="1">
                <a:off x="191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6" name="Line 435"/>
              <p:cNvSpPr/>
              <p:nvPr/>
            </p:nvSpPr>
            <p:spPr>
              <a:xfrm flipH="1">
                <a:off x="195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7" name="Line 436"/>
              <p:cNvSpPr/>
              <p:nvPr/>
            </p:nvSpPr>
            <p:spPr>
              <a:xfrm flipH="1">
                <a:off x="1986"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8" name="Line 437"/>
              <p:cNvSpPr/>
              <p:nvPr/>
            </p:nvSpPr>
            <p:spPr>
              <a:xfrm flipH="1">
                <a:off x="1986"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49" name="Line 438"/>
              <p:cNvSpPr/>
              <p:nvPr/>
            </p:nvSpPr>
            <p:spPr>
              <a:xfrm flipH="1">
                <a:off x="202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0" name="Line 439"/>
              <p:cNvSpPr/>
              <p:nvPr/>
            </p:nvSpPr>
            <p:spPr>
              <a:xfrm flipH="1">
                <a:off x="205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1" name="Line 440"/>
              <p:cNvSpPr/>
              <p:nvPr/>
            </p:nvSpPr>
            <p:spPr>
              <a:xfrm flipH="1">
                <a:off x="209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2" name="Line 441"/>
              <p:cNvSpPr/>
              <p:nvPr/>
            </p:nvSpPr>
            <p:spPr>
              <a:xfrm flipH="1">
                <a:off x="213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3" name="Line 442"/>
              <p:cNvSpPr/>
              <p:nvPr/>
            </p:nvSpPr>
            <p:spPr>
              <a:xfrm flipH="1">
                <a:off x="216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4" name="Line 443"/>
              <p:cNvSpPr/>
              <p:nvPr/>
            </p:nvSpPr>
            <p:spPr>
              <a:xfrm flipH="1">
                <a:off x="216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5" name="Line 444"/>
              <p:cNvSpPr/>
              <p:nvPr/>
            </p:nvSpPr>
            <p:spPr>
              <a:xfrm flipH="1">
                <a:off x="220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6" name="Line 445"/>
              <p:cNvSpPr/>
              <p:nvPr/>
            </p:nvSpPr>
            <p:spPr>
              <a:xfrm flipH="1">
                <a:off x="223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7" name="Line 446"/>
              <p:cNvSpPr/>
              <p:nvPr/>
            </p:nvSpPr>
            <p:spPr>
              <a:xfrm flipH="1">
                <a:off x="227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8" name="Line 447"/>
              <p:cNvSpPr/>
              <p:nvPr/>
            </p:nvSpPr>
            <p:spPr>
              <a:xfrm flipH="1">
                <a:off x="231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59" name="Line 448"/>
              <p:cNvSpPr/>
              <p:nvPr/>
            </p:nvSpPr>
            <p:spPr>
              <a:xfrm flipH="1">
                <a:off x="2348"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0" name="Line 449"/>
              <p:cNvSpPr/>
              <p:nvPr/>
            </p:nvSpPr>
            <p:spPr>
              <a:xfrm flipH="1">
                <a:off x="2348"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1" name="Line 450"/>
              <p:cNvSpPr/>
              <p:nvPr/>
            </p:nvSpPr>
            <p:spPr>
              <a:xfrm flipH="1">
                <a:off x="238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2" name="Line 451"/>
              <p:cNvSpPr/>
              <p:nvPr/>
            </p:nvSpPr>
            <p:spPr>
              <a:xfrm flipH="1">
                <a:off x="242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3" name="Line 452"/>
              <p:cNvSpPr/>
              <p:nvPr/>
            </p:nvSpPr>
            <p:spPr>
              <a:xfrm flipH="1">
                <a:off x="245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4" name="Line 453"/>
              <p:cNvSpPr/>
              <p:nvPr/>
            </p:nvSpPr>
            <p:spPr>
              <a:xfrm flipH="1">
                <a:off x="249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5" name="Line 454"/>
              <p:cNvSpPr/>
              <p:nvPr/>
            </p:nvSpPr>
            <p:spPr>
              <a:xfrm flipH="1">
                <a:off x="2529"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6" name="Line 455"/>
              <p:cNvSpPr/>
              <p:nvPr/>
            </p:nvSpPr>
            <p:spPr>
              <a:xfrm flipH="1">
                <a:off x="2529"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7" name="Line 456"/>
              <p:cNvSpPr/>
              <p:nvPr/>
            </p:nvSpPr>
            <p:spPr>
              <a:xfrm flipH="1">
                <a:off x="256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8" name="Line 457"/>
              <p:cNvSpPr/>
              <p:nvPr/>
            </p:nvSpPr>
            <p:spPr>
              <a:xfrm flipH="1">
                <a:off x="260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69" name="Line 458"/>
              <p:cNvSpPr/>
              <p:nvPr/>
            </p:nvSpPr>
            <p:spPr>
              <a:xfrm flipH="1">
                <a:off x="263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0" name="Line 459"/>
              <p:cNvSpPr/>
              <p:nvPr/>
            </p:nvSpPr>
            <p:spPr>
              <a:xfrm flipH="1">
                <a:off x="267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1" name="Line 460"/>
              <p:cNvSpPr/>
              <p:nvPr/>
            </p:nvSpPr>
            <p:spPr>
              <a:xfrm flipH="1">
                <a:off x="271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2" name="Line 461"/>
              <p:cNvSpPr/>
              <p:nvPr/>
            </p:nvSpPr>
            <p:spPr>
              <a:xfrm flipH="1">
                <a:off x="271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3" name="Line 462"/>
              <p:cNvSpPr/>
              <p:nvPr/>
            </p:nvSpPr>
            <p:spPr>
              <a:xfrm flipH="1">
                <a:off x="274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4" name="Line 463"/>
              <p:cNvSpPr/>
              <p:nvPr/>
            </p:nvSpPr>
            <p:spPr>
              <a:xfrm flipH="1">
                <a:off x="278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5" name="Line 464"/>
              <p:cNvSpPr/>
              <p:nvPr/>
            </p:nvSpPr>
            <p:spPr>
              <a:xfrm flipH="1">
                <a:off x="281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6" name="Line 465"/>
              <p:cNvSpPr/>
              <p:nvPr/>
            </p:nvSpPr>
            <p:spPr>
              <a:xfrm flipH="1">
                <a:off x="285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7" name="Line 466"/>
              <p:cNvSpPr/>
              <p:nvPr/>
            </p:nvSpPr>
            <p:spPr>
              <a:xfrm flipH="1">
                <a:off x="289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8" name="Line 467"/>
              <p:cNvSpPr/>
              <p:nvPr/>
            </p:nvSpPr>
            <p:spPr>
              <a:xfrm flipH="1">
                <a:off x="289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79" name="Line 468"/>
              <p:cNvSpPr/>
              <p:nvPr/>
            </p:nvSpPr>
            <p:spPr>
              <a:xfrm flipH="1">
                <a:off x="292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0" name="Line 469"/>
              <p:cNvSpPr/>
              <p:nvPr/>
            </p:nvSpPr>
            <p:spPr>
              <a:xfrm flipH="1">
                <a:off x="296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1" name="Line 470"/>
              <p:cNvSpPr/>
              <p:nvPr/>
            </p:nvSpPr>
            <p:spPr>
              <a:xfrm flipH="1">
                <a:off x="300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2" name="Line 471"/>
              <p:cNvSpPr/>
              <p:nvPr/>
            </p:nvSpPr>
            <p:spPr>
              <a:xfrm flipH="1">
                <a:off x="303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3" name="Line 472"/>
              <p:cNvSpPr/>
              <p:nvPr/>
            </p:nvSpPr>
            <p:spPr>
              <a:xfrm flipH="1">
                <a:off x="307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4" name="Line 473"/>
              <p:cNvSpPr/>
              <p:nvPr/>
            </p:nvSpPr>
            <p:spPr>
              <a:xfrm flipH="1">
                <a:off x="307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5" name="Line 474"/>
              <p:cNvSpPr/>
              <p:nvPr/>
            </p:nvSpPr>
            <p:spPr>
              <a:xfrm flipH="1">
                <a:off x="310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6" name="Line 475"/>
              <p:cNvSpPr/>
              <p:nvPr/>
            </p:nvSpPr>
            <p:spPr>
              <a:xfrm flipH="1">
                <a:off x="314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7" name="Line 476"/>
              <p:cNvSpPr/>
              <p:nvPr/>
            </p:nvSpPr>
            <p:spPr>
              <a:xfrm flipH="1">
                <a:off x="318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8" name="Line 477"/>
              <p:cNvSpPr/>
              <p:nvPr/>
            </p:nvSpPr>
            <p:spPr>
              <a:xfrm flipH="1">
                <a:off x="321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89" name="Line 478"/>
              <p:cNvSpPr/>
              <p:nvPr/>
            </p:nvSpPr>
            <p:spPr>
              <a:xfrm flipH="1">
                <a:off x="3253"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0" name="Line 479"/>
              <p:cNvSpPr/>
              <p:nvPr/>
            </p:nvSpPr>
            <p:spPr>
              <a:xfrm flipH="1">
                <a:off x="3253"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1" name="Line 480"/>
              <p:cNvSpPr/>
              <p:nvPr/>
            </p:nvSpPr>
            <p:spPr>
              <a:xfrm flipH="1">
                <a:off x="328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2" name="Line 481"/>
              <p:cNvSpPr/>
              <p:nvPr/>
            </p:nvSpPr>
            <p:spPr>
              <a:xfrm flipH="1">
                <a:off x="332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3" name="Line 482"/>
              <p:cNvSpPr/>
              <p:nvPr/>
            </p:nvSpPr>
            <p:spPr>
              <a:xfrm flipH="1">
                <a:off x="336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4" name="Line 483"/>
              <p:cNvSpPr/>
              <p:nvPr/>
            </p:nvSpPr>
            <p:spPr>
              <a:xfrm flipH="1">
                <a:off x="339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5" name="Line 484"/>
              <p:cNvSpPr/>
              <p:nvPr/>
            </p:nvSpPr>
            <p:spPr>
              <a:xfrm flipH="1">
                <a:off x="3434"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6" name="Line 485"/>
              <p:cNvSpPr/>
              <p:nvPr/>
            </p:nvSpPr>
            <p:spPr>
              <a:xfrm flipH="1">
                <a:off x="3434"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7" name="Line 486"/>
              <p:cNvSpPr/>
              <p:nvPr/>
            </p:nvSpPr>
            <p:spPr>
              <a:xfrm flipH="1">
                <a:off x="347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8" name="Line 487"/>
              <p:cNvSpPr/>
              <p:nvPr/>
            </p:nvSpPr>
            <p:spPr>
              <a:xfrm flipH="1">
                <a:off x="350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599" name="Line 488"/>
              <p:cNvSpPr/>
              <p:nvPr/>
            </p:nvSpPr>
            <p:spPr>
              <a:xfrm flipH="1">
                <a:off x="354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0" name="Line 489"/>
              <p:cNvSpPr/>
              <p:nvPr/>
            </p:nvSpPr>
            <p:spPr>
              <a:xfrm flipH="1">
                <a:off x="357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1" name="Line 490"/>
              <p:cNvSpPr/>
              <p:nvPr/>
            </p:nvSpPr>
            <p:spPr>
              <a:xfrm flipH="1">
                <a:off x="361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2" name="Line 491"/>
              <p:cNvSpPr/>
              <p:nvPr/>
            </p:nvSpPr>
            <p:spPr>
              <a:xfrm flipH="1">
                <a:off x="361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3" name="Line 492"/>
              <p:cNvSpPr/>
              <p:nvPr/>
            </p:nvSpPr>
            <p:spPr>
              <a:xfrm flipH="1">
                <a:off x="365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4" name="Line 493"/>
              <p:cNvSpPr/>
              <p:nvPr/>
            </p:nvSpPr>
            <p:spPr>
              <a:xfrm flipH="1">
                <a:off x="368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5" name="Line 494"/>
              <p:cNvSpPr/>
              <p:nvPr/>
            </p:nvSpPr>
            <p:spPr>
              <a:xfrm flipH="1">
                <a:off x="372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6" name="Line 495"/>
              <p:cNvSpPr/>
              <p:nvPr/>
            </p:nvSpPr>
            <p:spPr>
              <a:xfrm flipH="1">
                <a:off x="376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07" name="Line 496"/>
              <p:cNvSpPr/>
              <p:nvPr/>
            </p:nvSpPr>
            <p:spPr>
              <a:xfrm flipH="1">
                <a:off x="3796"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grpSp>
            <p:nvGrpSpPr>
              <p:cNvPr id="21608" name="Group 497"/>
              <p:cNvGrpSpPr/>
              <p:nvPr/>
            </p:nvGrpSpPr>
            <p:grpSpPr>
              <a:xfrm>
                <a:off x="3796" y="1379"/>
                <a:ext cx="145" cy="118"/>
                <a:chOff x="3963" y="2822"/>
                <a:chExt cx="145" cy="118"/>
              </a:xfrm>
            </p:grpSpPr>
            <p:sp>
              <p:nvSpPr>
                <p:cNvPr id="21609" name="Line 498"/>
                <p:cNvSpPr/>
                <p:nvPr/>
              </p:nvSpPr>
              <p:spPr>
                <a:xfrm flipH="1">
                  <a:off x="3963" y="2822"/>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0" name="Line 499"/>
                <p:cNvSpPr/>
                <p:nvPr/>
              </p:nvSpPr>
              <p:spPr>
                <a:xfrm flipH="1">
                  <a:off x="3999"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1" name="Line 500"/>
                <p:cNvSpPr/>
                <p:nvPr/>
              </p:nvSpPr>
              <p:spPr>
                <a:xfrm flipH="1">
                  <a:off x="4035"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2" name="Line 501"/>
                <p:cNvSpPr/>
                <p:nvPr/>
              </p:nvSpPr>
              <p:spPr>
                <a:xfrm flipH="1">
                  <a:off x="4072"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3" name="Line 502"/>
                <p:cNvSpPr/>
                <p:nvPr/>
              </p:nvSpPr>
              <p:spPr>
                <a:xfrm flipH="1">
                  <a:off x="4108"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614" name="Line 503"/>
              <p:cNvSpPr/>
              <p:nvPr/>
            </p:nvSpPr>
            <p:spPr>
              <a:xfrm flipH="1">
                <a:off x="397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5" name="Line 504"/>
              <p:cNvSpPr/>
              <p:nvPr/>
            </p:nvSpPr>
            <p:spPr>
              <a:xfrm flipH="1">
                <a:off x="397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6" name="Line 505"/>
              <p:cNvSpPr/>
              <p:nvPr/>
            </p:nvSpPr>
            <p:spPr>
              <a:xfrm flipH="1">
                <a:off x="401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7" name="Line 506"/>
              <p:cNvSpPr/>
              <p:nvPr/>
            </p:nvSpPr>
            <p:spPr>
              <a:xfrm flipH="1">
                <a:off x="404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8" name="Line 507"/>
              <p:cNvSpPr/>
              <p:nvPr/>
            </p:nvSpPr>
            <p:spPr>
              <a:xfrm flipH="1">
                <a:off x="408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19" name="Line 508"/>
              <p:cNvSpPr/>
              <p:nvPr/>
            </p:nvSpPr>
            <p:spPr>
              <a:xfrm flipH="1">
                <a:off x="412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nvGrpSpPr>
              <p:cNvPr id="21620" name="Group 509"/>
              <p:cNvGrpSpPr/>
              <p:nvPr/>
            </p:nvGrpSpPr>
            <p:grpSpPr>
              <a:xfrm>
                <a:off x="4156" y="1379"/>
                <a:ext cx="145" cy="118"/>
                <a:chOff x="3963" y="2822"/>
                <a:chExt cx="145" cy="118"/>
              </a:xfrm>
            </p:grpSpPr>
            <p:sp>
              <p:nvSpPr>
                <p:cNvPr id="21621" name="Line 510"/>
                <p:cNvSpPr/>
                <p:nvPr/>
              </p:nvSpPr>
              <p:spPr>
                <a:xfrm flipH="1">
                  <a:off x="3963" y="2822"/>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22" name="Line 511"/>
                <p:cNvSpPr/>
                <p:nvPr/>
              </p:nvSpPr>
              <p:spPr>
                <a:xfrm flipH="1">
                  <a:off x="3999"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23" name="Line 512"/>
                <p:cNvSpPr/>
                <p:nvPr/>
              </p:nvSpPr>
              <p:spPr>
                <a:xfrm flipH="1">
                  <a:off x="4035"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24" name="Line 513"/>
                <p:cNvSpPr/>
                <p:nvPr/>
              </p:nvSpPr>
              <p:spPr>
                <a:xfrm flipH="1">
                  <a:off x="4072"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25" name="Line 514"/>
                <p:cNvSpPr/>
                <p:nvPr/>
              </p:nvSpPr>
              <p:spPr>
                <a:xfrm flipH="1">
                  <a:off x="4108"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626" name="Line 515"/>
              <p:cNvSpPr/>
              <p:nvPr/>
            </p:nvSpPr>
            <p:spPr>
              <a:xfrm flipH="1">
                <a:off x="433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grpSp>
            <p:nvGrpSpPr>
              <p:cNvPr id="21627" name="Group 516"/>
              <p:cNvGrpSpPr/>
              <p:nvPr/>
            </p:nvGrpSpPr>
            <p:grpSpPr>
              <a:xfrm>
                <a:off x="4336" y="1379"/>
                <a:ext cx="145" cy="118"/>
                <a:chOff x="3963" y="2822"/>
                <a:chExt cx="145" cy="118"/>
              </a:xfrm>
            </p:grpSpPr>
            <p:sp>
              <p:nvSpPr>
                <p:cNvPr id="21628" name="Line 517"/>
                <p:cNvSpPr/>
                <p:nvPr/>
              </p:nvSpPr>
              <p:spPr>
                <a:xfrm flipH="1">
                  <a:off x="3963" y="2822"/>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29" name="Line 518"/>
                <p:cNvSpPr/>
                <p:nvPr/>
              </p:nvSpPr>
              <p:spPr>
                <a:xfrm flipH="1">
                  <a:off x="3999"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30" name="Line 519"/>
                <p:cNvSpPr/>
                <p:nvPr/>
              </p:nvSpPr>
              <p:spPr>
                <a:xfrm flipH="1">
                  <a:off x="4035"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31" name="Line 520"/>
                <p:cNvSpPr/>
                <p:nvPr/>
              </p:nvSpPr>
              <p:spPr>
                <a:xfrm flipH="1">
                  <a:off x="4072"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32" name="Line 521"/>
                <p:cNvSpPr/>
                <p:nvPr/>
              </p:nvSpPr>
              <p:spPr>
                <a:xfrm flipH="1">
                  <a:off x="4108"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633" name="Line 522"/>
              <p:cNvSpPr/>
              <p:nvPr/>
            </p:nvSpPr>
            <p:spPr>
              <a:xfrm flipH="1">
                <a:off x="451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grpSp>
      </p:grpSp>
      <p:grpSp>
        <p:nvGrpSpPr>
          <p:cNvPr id="7" name="Group 950"/>
          <p:cNvGrpSpPr/>
          <p:nvPr/>
        </p:nvGrpSpPr>
        <p:grpSpPr>
          <a:xfrm>
            <a:off x="1643512" y="3787335"/>
            <a:ext cx="4807740" cy="922963"/>
            <a:chOff x="476" y="2659"/>
            <a:chExt cx="4037" cy="775"/>
          </a:xfrm>
        </p:grpSpPr>
        <p:sp>
          <p:nvSpPr>
            <p:cNvPr id="21635" name="AutoShape 652"/>
            <p:cNvSpPr/>
            <p:nvPr/>
          </p:nvSpPr>
          <p:spPr>
            <a:xfrm>
              <a:off x="775" y="2659"/>
              <a:ext cx="1638" cy="775"/>
            </a:xfrm>
            <a:prstGeom prst="cube">
              <a:avLst>
                <a:gd name="adj" fmla="val 25000"/>
              </a:avLst>
            </a:prstGeom>
            <a:solidFill>
              <a:srgbClr val="FF0000"/>
            </a:solidFill>
            <a:ln w="25400" cap="flat" cmpd="sng">
              <a:solidFill>
                <a:schemeClr val="tx1"/>
              </a:solidFill>
              <a:prstDash val="solid"/>
              <a:miter/>
              <a:headEnd type="none" w="med" len="med"/>
              <a:tailEnd type="none" w="med" len="med"/>
            </a:ln>
          </p:spPr>
          <p:txBody>
            <a:bodyPr wrap="none" anchor="ctr"/>
            <a:lstStyle/>
            <a:p>
              <a:endParaRPr lang="zh-CN" altLang="zh-CN" sz="1050">
                <a:latin typeface="Arial" panose="020B0604020202020204" pitchFamily="34" charset="0"/>
                <a:ea typeface="宋体" panose="02010600030101010101" pitchFamily="2" charset="-122"/>
              </a:endParaRPr>
            </a:p>
          </p:txBody>
        </p:sp>
        <p:sp>
          <p:nvSpPr>
            <p:cNvPr id="21636" name="AutoShape 650"/>
            <p:cNvSpPr/>
            <p:nvPr/>
          </p:nvSpPr>
          <p:spPr>
            <a:xfrm>
              <a:off x="476" y="2967"/>
              <a:ext cx="4037" cy="282"/>
            </a:xfrm>
            <a:prstGeom prst="cube">
              <a:avLst>
                <a:gd name="adj" fmla="val 66912"/>
              </a:avLst>
            </a:prstGeom>
            <a:solidFill>
              <a:srgbClr val="FFCC00"/>
            </a:solidFill>
            <a:ln w="31750" cap="flat" cmpd="sng">
              <a:solidFill>
                <a:schemeClr val="tx1"/>
              </a:solidFill>
              <a:prstDash val="solid"/>
              <a:miter/>
              <a:headEnd type="none" w="med" len="med"/>
              <a:tailEnd type="none" w="med" len="med"/>
            </a:ln>
          </p:spPr>
          <p:txBody>
            <a:bodyPr wrap="none" anchor="ctr"/>
            <a:lstStyle/>
            <a:p>
              <a:endParaRPr lang="zh-CN" altLang="zh-CN" sz="1050">
                <a:latin typeface="Arial" panose="020B0604020202020204" pitchFamily="34" charset="0"/>
                <a:ea typeface="宋体" panose="02010600030101010101" pitchFamily="2" charset="-122"/>
              </a:endParaRPr>
            </a:p>
          </p:txBody>
        </p:sp>
        <p:grpSp>
          <p:nvGrpSpPr>
            <p:cNvPr id="21637" name="Group 815"/>
            <p:cNvGrpSpPr/>
            <p:nvPr/>
          </p:nvGrpSpPr>
          <p:grpSpPr>
            <a:xfrm>
              <a:off x="693" y="2981"/>
              <a:ext cx="3697" cy="16"/>
              <a:chOff x="793" y="3884"/>
              <a:chExt cx="3697" cy="21"/>
            </a:xfrm>
          </p:grpSpPr>
          <p:sp>
            <p:nvSpPr>
              <p:cNvPr id="21638" name="Line 655"/>
              <p:cNvSpPr/>
              <p:nvPr/>
            </p:nvSpPr>
            <p:spPr>
              <a:xfrm rot="2700000" flipH="1">
                <a:off x="836"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39" name="Line 656"/>
              <p:cNvSpPr/>
              <p:nvPr/>
            </p:nvSpPr>
            <p:spPr>
              <a:xfrm rot="2700000" flipH="1">
                <a:off x="872"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0" name="Line 657"/>
              <p:cNvSpPr/>
              <p:nvPr/>
            </p:nvSpPr>
            <p:spPr>
              <a:xfrm rot="2700000" flipH="1">
                <a:off x="90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1" name="Line 658"/>
              <p:cNvSpPr/>
              <p:nvPr/>
            </p:nvSpPr>
            <p:spPr>
              <a:xfrm rot="2700000" flipH="1">
                <a:off x="945"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2" name="Line 659"/>
              <p:cNvSpPr/>
              <p:nvPr/>
            </p:nvSpPr>
            <p:spPr>
              <a:xfrm rot="2700000" flipH="1">
                <a:off x="981"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3" name="Line 660"/>
              <p:cNvSpPr/>
              <p:nvPr/>
            </p:nvSpPr>
            <p:spPr>
              <a:xfrm rot="2700000" flipH="1">
                <a:off x="1017"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4" name="Line 661"/>
              <p:cNvSpPr/>
              <p:nvPr/>
            </p:nvSpPr>
            <p:spPr>
              <a:xfrm rot="2700000" flipH="1">
                <a:off x="1017"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5" name="Line 662"/>
              <p:cNvSpPr/>
              <p:nvPr/>
            </p:nvSpPr>
            <p:spPr>
              <a:xfrm rot="2700000" flipH="1">
                <a:off x="105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6" name="Line 663"/>
              <p:cNvSpPr/>
              <p:nvPr/>
            </p:nvSpPr>
            <p:spPr>
              <a:xfrm rot="2700000" flipH="1">
                <a:off x="1089"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7" name="Line 664"/>
              <p:cNvSpPr/>
              <p:nvPr/>
            </p:nvSpPr>
            <p:spPr>
              <a:xfrm rot="2700000" flipH="1">
                <a:off x="1126"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8" name="Line 665"/>
              <p:cNvSpPr/>
              <p:nvPr/>
            </p:nvSpPr>
            <p:spPr>
              <a:xfrm rot="2700000" flipH="1">
                <a:off x="1162"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49" name="Line 666"/>
              <p:cNvSpPr/>
              <p:nvPr/>
            </p:nvSpPr>
            <p:spPr>
              <a:xfrm rot="2700000" flipH="1">
                <a:off x="1198"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0" name="Line 667"/>
              <p:cNvSpPr/>
              <p:nvPr/>
            </p:nvSpPr>
            <p:spPr>
              <a:xfrm rot="2700000" flipH="1">
                <a:off x="1198"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1" name="Line 668"/>
              <p:cNvSpPr/>
              <p:nvPr/>
            </p:nvSpPr>
            <p:spPr>
              <a:xfrm rot="2700000" flipH="1">
                <a:off x="1234"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2" name="Line 669"/>
              <p:cNvSpPr/>
              <p:nvPr/>
            </p:nvSpPr>
            <p:spPr>
              <a:xfrm rot="2700000" flipH="1">
                <a:off x="1270"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3" name="Line 670"/>
              <p:cNvSpPr/>
              <p:nvPr/>
            </p:nvSpPr>
            <p:spPr>
              <a:xfrm rot="2700000" flipH="1">
                <a:off x="1307"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4" name="Line 671"/>
              <p:cNvSpPr/>
              <p:nvPr/>
            </p:nvSpPr>
            <p:spPr>
              <a:xfrm rot="2700000" flipH="1">
                <a:off x="134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5" name="Line 672"/>
              <p:cNvSpPr/>
              <p:nvPr/>
            </p:nvSpPr>
            <p:spPr>
              <a:xfrm rot="2700000" flipH="1">
                <a:off x="1379"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6" name="Line 673"/>
              <p:cNvSpPr/>
              <p:nvPr/>
            </p:nvSpPr>
            <p:spPr>
              <a:xfrm rot="2700000" flipH="1">
                <a:off x="1379"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7" name="Line 674"/>
              <p:cNvSpPr/>
              <p:nvPr/>
            </p:nvSpPr>
            <p:spPr>
              <a:xfrm rot="2700000" flipH="1">
                <a:off x="1415"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8" name="Line 675"/>
              <p:cNvSpPr/>
              <p:nvPr/>
            </p:nvSpPr>
            <p:spPr>
              <a:xfrm rot="2700000" flipH="1">
                <a:off x="1451"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59" name="Line 676"/>
              <p:cNvSpPr/>
              <p:nvPr/>
            </p:nvSpPr>
            <p:spPr>
              <a:xfrm rot="2700000" flipH="1">
                <a:off x="148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0" name="Line 677"/>
              <p:cNvSpPr/>
              <p:nvPr/>
            </p:nvSpPr>
            <p:spPr>
              <a:xfrm rot="2700000" flipH="1">
                <a:off x="1524"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1" name="Line 678"/>
              <p:cNvSpPr/>
              <p:nvPr/>
            </p:nvSpPr>
            <p:spPr>
              <a:xfrm rot="2700000" flipH="1">
                <a:off x="1560"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2" name="Line 679"/>
              <p:cNvSpPr/>
              <p:nvPr/>
            </p:nvSpPr>
            <p:spPr>
              <a:xfrm rot="2700000" flipH="1">
                <a:off x="1561"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3" name="Line 680"/>
              <p:cNvSpPr/>
              <p:nvPr/>
            </p:nvSpPr>
            <p:spPr>
              <a:xfrm rot="2700000" flipH="1">
                <a:off x="1597"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4" name="Line 681"/>
              <p:cNvSpPr/>
              <p:nvPr/>
            </p:nvSpPr>
            <p:spPr>
              <a:xfrm rot="2700000" flipH="1">
                <a:off x="163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5" name="Line 682"/>
              <p:cNvSpPr/>
              <p:nvPr/>
            </p:nvSpPr>
            <p:spPr>
              <a:xfrm rot="2700000" flipH="1">
                <a:off x="1670"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6" name="Line 683"/>
              <p:cNvSpPr/>
              <p:nvPr/>
            </p:nvSpPr>
            <p:spPr>
              <a:xfrm rot="2700000" flipH="1">
                <a:off x="1706"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7" name="Line 684"/>
              <p:cNvSpPr/>
              <p:nvPr/>
            </p:nvSpPr>
            <p:spPr>
              <a:xfrm rot="2700000" flipH="1">
                <a:off x="1742"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8" name="Line 685"/>
              <p:cNvSpPr/>
              <p:nvPr/>
            </p:nvSpPr>
            <p:spPr>
              <a:xfrm rot="2700000" flipH="1">
                <a:off x="1742"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69" name="Line 686"/>
              <p:cNvSpPr/>
              <p:nvPr/>
            </p:nvSpPr>
            <p:spPr>
              <a:xfrm rot="2700000" flipH="1">
                <a:off x="177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0" name="Line 687"/>
              <p:cNvSpPr/>
              <p:nvPr/>
            </p:nvSpPr>
            <p:spPr>
              <a:xfrm rot="2700000" flipH="1">
                <a:off x="1814"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1" name="Line 688"/>
              <p:cNvSpPr/>
              <p:nvPr/>
            </p:nvSpPr>
            <p:spPr>
              <a:xfrm rot="2700000" flipH="1">
                <a:off x="1851"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2" name="Line 689"/>
              <p:cNvSpPr/>
              <p:nvPr/>
            </p:nvSpPr>
            <p:spPr>
              <a:xfrm rot="2700000" flipH="1">
                <a:off x="1887"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3" name="Line 690"/>
              <p:cNvSpPr/>
              <p:nvPr/>
            </p:nvSpPr>
            <p:spPr>
              <a:xfrm rot="2700000" flipH="1">
                <a:off x="1923"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4" name="Line 691"/>
              <p:cNvSpPr/>
              <p:nvPr/>
            </p:nvSpPr>
            <p:spPr>
              <a:xfrm rot="2700000" flipH="1">
                <a:off x="1923"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5" name="Line 692"/>
              <p:cNvSpPr/>
              <p:nvPr/>
            </p:nvSpPr>
            <p:spPr>
              <a:xfrm rot="2700000" flipH="1">
                <a:off x="1959"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6" name="Line 693"/>
              <p:cNvSpPr/>
              <p:nvPr/>
            </p:nvSpPr>
            <p:spPr>
              <a:xfrm rot="2700000" flipH="1">
                <a:off x="1995"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7" name="Line 694"/>
              <p:cNvSpPr/>
              <p:nvPr/>
            </p:nvSpPr>
            <p:spPr>
              <a:xfrm rot="2700000" flipH="1">
                <a:off x="2032"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8" name="Line 695"/>
              <p:cNvSpPr/>
              <p:nvPr/>
            </p:nvSpPr>
            <p:spPr>
              <a:xfrm rot="2700000" flipH="1">
                <a:off x="206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79" name="Line 696"/>
              <p:cNvSpPr/>
              <p:nvPr/>
            </p:nvSpPr>
            <p:spPr>
              <a:xfrm rot="2700000" flipH="1">
                <a:off x="2104"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0" name="Line 697"/>
              <p:cNvSpPr/>
              <p:nvPr/>
            </p:nvSpPr>
            <p:spPr>
              <a:xfrm rot="2700000" flipH="1">
                <a:off x="2104"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1" name="Line 698"/>
              <p:cNvSpPr/>
              <p:nvPr/>
            </p:nvSpPr>
            <p:spPr>
              <a:xfrm rot="2700000" flipH="1">
                <a:off x="2140"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2" name="Line 699"/>
              <p:cNvSpPr/>
              <p:nvPr/>
            </p:nvSpPr>
            <p:spPr>
              <a:xfrm rot="2700000" flipH="1">
                <a:off x="2176"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3" name="Line 700"/>
              <p:cNvSpPr/>
              <p:nvPr/>
            </p:nvSpPr>
            <p:spPr>
              <a:xfrm rot="2700000" flipH="1">
                <a:off x="221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4" name="Line 701"/>
              <p:cNvSpPr/>
              <p:nvPr/>
            </p:nvSpPr>
            <p:spPr>
              <a:xfrm rot="2700000" flipH="1">
                <a:off x="2249"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5" name="Line 702"/>
              <p:cNvSpPr/>
              <p:nvPr/>
            </p:nvSpPr>
            <p:spPr>
              <a:xfrm rot="2700000" flipH="1">
                <a:off x="2285"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6" name="Line 703"/>
              <p:cNvSpPr/>
              <p:nvPr/>
            </p:nvSpPr>
            <p:spPr>
              <a:xfrm rot="2700000" flipH="1">
                <a:off x="2285"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7" name="Line 704"/>
              <p:cNvSpPr/>
              <p:nvPr/>
            </p:nvSpPr>
            <p:spPr>
              <a:xfrm rot="2700000" flipH="1">
                <a:off x="2321"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8" name="Line 705"/>
              <p:cNvSpPr/>
              <p:nvPr/>
            </p:nvSpPr>
            <p:spPr>
              <a:xfrm rot="2700000" flipH="1">
                <a:off x="2357"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89" name="Line 706"/>
              <p:cNvSpPr/>
              <p:nvPr/>
            </p:nvSpPr>
            <p:spPr>
              <a:xfrm rot="2700000" flipH="1">
                <a:off x="2394"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0" name="Line 707"/>
              <p:cNvSpPr/>
              <p:nvPr/>
            </p:nvSpPr>
            <p:spPr>
              <a:xfrm rot="2700000" flipH="1">
                <a:off x="2430"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1" name="Line 708"/>
              <p:cNvSpPr/>
              <p:nvPr/>
            </p:nvSpPr>
            <p:spPr>
              <a:xfrm rot="2700000" flipH="1">
                <a:off x="2466"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2" name="Line 709"/>
              <p:cNvSpPr/>
              <p:nvPr/>
            </p:nvSpPr>
            <p:spPr>
              <a:xfrm rot="2700000" flipH="1">
                <a:off x="2466"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3" name="Line 710"/>
              <p:cNvSpPr/>
              <p:nvPr/>
            </p:nvSpPr>
            <p:spPr>
              <a:xfrm rot="2700000" flipH="1">
                <a:off x="2502"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4" name="Line 711"/>
              <p:cNvSpPr/>
              <p:nvPr/>
            </p:nvSpPr>
            <p:spPr>
              <a:xfrm rot="2700000" flipH="1">
                <a:off x="253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5" name="Line 712"/>
              <p:cNvSpPr/>
              <p:nvPr/>
            </p:nvSpPr>
            <p:spPr>
              <a:xfrm rot="2700000" flipH="1">
                <a:off x="2575"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6" name="Line 713"/>
              <p:cNvSpPr/>
              <p:nvPr/>
            </p:nvSpPr>
            <p:spPr>
              <a:xfrm rot="2700000" flipH="1">
                <a:off x="2611"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7" name="Line 714"/>
              <p:cNvSpPr/>
              <p:nvPr/>
            </p:nvSpPr>
            <p:spPr>
              <a:xfrm rot="2700000" flipH="1">
                <a:off x="2647"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8" name="Line 715"/>
              <p:cNvSpPr/>
              <p:nvPr/>
            </p:nvSpPr>
            <p:spPr>
              <a:xfrm rot="2700000" flipH="1">
                <a:off x="2647"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699" name="Line 716"/>
              <p:cNvSpPr/>
              <p:nvPr/>
            </p:nvSpPr>
            <p:spPr>
              <a:xfrm rot="2700000" flipH="1">
                <a:off x="268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0" name="Line 717"/>
              <p:cNvSpPr/>
              <p:nvPr/>
            </p:nvSpPr>
            <p:spPr>
              <a:xfrm rot="2700000" flipH="1">
                <a:off x="2719"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1" name="Line 718"/>
              <p:cNvSpPr/>
              <p:nvPr/>
            </p:nvSpPr>
            <p:spPr>
              <a:xfrm rot="2700000" flipH="1">
                <a:off x="2756"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2" name="Line 719"/>
              <p:cNvSpPr/>
              <p:nvPr/>
            </p:nvSpPr>
            <p:spPr>
              <a:xfrm rot="2700000" flipH="1">
                <a:off x="2792"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3" name="Line 720"/>
              <p:cNvSpPr/>
              <p:nvPr/>
            </p:nvSpPr>
            <p:spPr>
              <a:xfrm rot="2700000" flipH="1">
                <a:off x="2828"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4" name="Line 721"/>
              <p:cNvSpPr/>
              <p:nvPr/>
            </p:nvSpPr>
            <p:spPr>
              <a:xfrm rot="2700000" flipH="1">
                <a:off x="2828"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5" name="Line 722"/>
              <p:cNvSpPr/>
              <p:nvPr/>
            </p:nvSpPr>
            <p:spPr>
              <a:xfrm rot="2700000" flipH="1">
                <a:off x="2864"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6" name="Line 723"/>
              <p:cNvSpPr/>
              <p:nvPr/>
            </p:nvSpPr>
            <p:spPr>
              <a:xfrm rot="2700000" flipH="1">
                <a:off x="2900"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7" name="Line 724"/>
              <p:cNvSpPr/>
              <p:nvPr/>
            </p:nvSpPr>
            <p:spPr>
              <a:xfrm rot="2700000" flipH="1">
                <a:off x="2937"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8" name="Line 725"/>
              <p:cNvSpPr/>
              <p:nvPr/>
            </p:nvSpPr>
            <p:spPr>
              <a:xfrm rot="2700000" flipH="1">
                <a:off x="297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09" name="Line 726"/>
              <p:cNvSpPr/>
              <p:nvPr/>
            </p:nvSpPr>
            <p:spPr>
              <a:xfrm rot="2700000" flipH="1">
                <a:off x="3009"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0" name="Line 727"/>
              <p:cNvSpPr/>
              <p:nvPr/>
            </p:nvSpPr>
            <p:spPr>
              <a:xfrm rot="2700000" flipH="1">
                <a:off x="3009"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1" name="Line 728"/>
              <p:cNvSpPr/>
              <p:nvPr/>
            </p:nvSpPr>
            <p:spPr>
              <a:xfrm rot="2700000" flipH="1">
                <a:off x="3045"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2" name="Line 729"/>
              <p:cNvSpPr/>
              <p:nvPr/>
            </p:nvSpPr>
            <p:spPr>
              <a:xfrm rot="2700000" flipH="1">
                <a:off x="3081"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3" name="Line 730"/>
              <p:cNvSpPr/>
              <p:nvPr/>
            </p:nvSpPr>
            <p:spPr>
              <a:xfrm rot="2700000" flipH="1">
                <a:off x="311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4" name="Line 731"/>
              <p:cNvSpPr/>
              <p:nvPr/>
            </p:nvSpPr>
            <p:spPr>
              <a:xfrm rot="2700000" flipH="1">
                <a:off x="3154"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5" name="Line 732"/>
              <p:cNvSpPr/>
              <p:nvPr/>
            </p:nvSpPr>
            <p:spPr>
              <a:xfrm rot="2700000" flipH="1">
                <a:off x="3190"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6" name="Line 733"/>
              <p:cNvSpPr/>
              <p:nvPr/>
            </p:nvSpPr>
            <p:spPr>
              <a:xfrm rot="2700000" flipH="1">
                <a:off x="3190"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7" name="Line 734"/>
              <p:cNvSpPr/>
              <p:nvPr/>
            </p:nvSpPr>
            <p:spPr>
              <a:xfrm rot="2700000" flipH="1">
                <a:off x="3226"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8" name="Line 735"/>
              <p:cNvSpPr/>
              <p:nvPr/>
            </p:nvSpPr>
            <p:spPr>
              <a:xfrm rot="2700000" flipH="1">
                <a:off x="3262"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19" name="Line 736"/>
              <p:cNvSpPr/>
              <p:nvPr/>
            </p:nvSpPr>
            <p:spPr>
              <a:xfrm rot="2700000" flipH="1">
                <a:off x="3299"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0" name="Line 737"/>
              <p:cNvSpPr/>
              <p:nvPr/>
            </p:nvSpPr>
            <p:spPr>
              <a:xfrm rot="2700000" flipH="1">
                <a:off x="3335"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1" name="Line 738"/>
              <p:cNvSpPr/>
              <p:nvPr/>
            </p:nvSpPr>
            <p:spPr>
              <a:xfrm rot="2700000" flipH="1">
                <a:off x="3371"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2" name="Line 739"/>
              <p:cNvSpPr/>
              <p:nvPr/>
            </p:nvSpPr>
            <p:spPr>
              <a:xfrm rot="2700000" flipH="1">
                <a:off x="3371"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3" name="Line 740"/>
              <p:cNvSpPr/>
              <p:nvPr/>
            </p:nvSpPr>
            <p:spPr>
              <a:xfrm rot="2700000" flipH="1">
                <a:off x="3407"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4" name="Line 741"/>
              <p:cNvSpPr/>
              <p:nvPr/>
            </p:nvSpPr>
            <p:spPr>
              <a:xfrm rot="2700000" flipH="1">
                <a:off x="3443"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5" name="Line 742"/>
              <p:cNvSpPr/>
              <p:nvPr/>
            </p:nvSpPr>
            <p:spPr>
              <a:xfrm rot="2700000" flipH="1">
                <a:off x="3480"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6" name="Line 743"/>
              <p:cNvSpPr/>
              <p:nvPr/>
            </p:nvSpPr>
            <p:spPr>
              <a:xfrm rot="2700000" flipH="1">
                <a:off x="3516"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7" name="Line 744"/>
              <p:cNvSpPr/>
              <p:nvPr/>
            </p:nvSpPr>
            <p:spPr>
              <a:xfrm rot="2700000" flipH="1">
                <a:off x="3552"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8" name="Line 745"/>
              <p:cNvSpPr/>
              <p:nvPr/>
            </p:nvSpPr>
            <p:spPr>
              <a:xfrm rot="2700000" flipH="1">
                <a:off x="3552"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29" name="Line 746"/>
              <p:cNvSpPr/>
              <p:nvPr/>
            </p:nvSpPr>
            <p:spPr>
              <a:xfrm rot="2700000" flipH="1">
                <a:off x="3588" y="3859"/>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0" name="Line 778"/>
              <p:cNvSpPr/>
              <p:nvPr/>
            </p:nvSpPr>
            <p:spPr>
              <a:xfrm rot="2700000" flipH="1">
                <a:off x="3628"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1" name="Line 779"/>
              <p:cNvSpPr/>
              <p:nvPr/>
            </p:nvSpPr>
            <p:spPr>
              <a:xfrm rot="2700000" flipH="1">
                <a:off x="3665"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2" name="Line 780"/>
              <p:cNvSpPr/>
              <p:nvPr/>
            </p:nvSpPr>
            <p:spPr>
              <a:xfrm rot="2700000" flipH="1">
                <a:off x="3701"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3" name="Line 781"/>
              <p:cNvSpPr/>
              <p:nvPr/>
            </p:nvSpPr>
            <p:spPr>
              <a:xfrm rot="2700000" flipH="1">
                <a:off x="3737"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4" name="Line 782"/>
              <p:cNvSpPr/>
              <p:nvPr/>
            </p:nvSpPr>
            <p:spPr>
              <a:xfrm rot="2700000" flipH="1">
                <a:off x="3737"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5" name="Line 783"/>
              <p:cNvSpPr/>
              <p:nvPr/>
            </p:nvSpPr>
            <p:spPr>
              <a:xfrm rot="2700000" flipH="1">
                <a:off x="3773"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6" name="Line 784"/>
              <p:cNvSpPr/>
              <p:nvPr/>
            </p:nvSpPr>
            <p:spPr>
              <a:xfrm rot="2700000" flipH="1">
                <a:off x="3809"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7" name="Line 785"/>
              <p:cNvSpPr/>
              <p:nvPr/>
            </p:nvSpPr>
            <p:spPr>
              <a:xfrm rot="2700000" flipH="1">
                <a:off x="3846"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8" name="Line 786"/>
              <p:cNvSpPr/>
              <p:nvPr/>
            </p:nvSpPr>
            <p:spPr>
              <a:xfrm rot="2700000" flipH="1">
                <a:off x="3882"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39" name="Line 787"/>
              <p:cNvSpPr/>
              <p:nvPr/>
            </p:nvSpPr>
            <p:spPr>
              <a:xfrm rot="2700000" flipH="1">
                <a:off x="3918"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0" name="Line 788"/>
              <p:cNvSpPr/>
              <p:nvPr/>
            </p:nvSpPr>
            <p:spPr>
              <a:xfrm rot="2700000" flipH="1">
                <a:off x="3918"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1" name="Line 789"/>
              <p:cNvSpPr/>
              <p:nvPr/>
            </p:nvSpPr>
            <p:spPr>
              <a:xfrm rot="2700000" flipH="1">
                <a:off x="3954"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2" name="Line 790"/>
              <p:cNvSpPr/>
              <p:nvPr/>
            </p:nvSpPr>
            <p:spPr>
              <a:xfrm rot="2700000" flipH="1">
                <a:off x="3990"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3" name="Line 791"/>
              <p:cNvSpPr/>
              <p:nvPr/>
            </p:nvSpPr>
            <p:spPr>
              <a:xfrm rot="2700000" flipH="1">
                <a:off x="4027"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4" name="Line 792"/>
              <p:cNvSpPr/>
              <p:nvPr/>
            </p:nvSpPr>
            <p:spPr>
              <a:xfrm rot="2700000" flipH="1">
                <a:off x="4063"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5" name="Line 793"/>
              <p:cNvSpPr/>
              <p:nvPr/>
            </p:nvSpPr>
            <p:spPr>
              <a:xfrm rot="2700000" flipH="1">
                <a:off x="4099"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6" name="Line 794"/>
              <p:cNvSpPr/>
              <p:nvPr/>
            </p:nvSpPr>
            <p:spPr>
              <a:xfrm rot="2700000" flipH="1">
                <a:off x="4099"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7" name="Line 795"/>
              <p:cNvSpPr/>
              <p:nvPr/>
            </p:nvSpPr>
            <p:spPr>
              <a:xfrm rot="2700000" flipH="1">
                <a:off x="4135"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8" name="Line 796"/>
              <p:cNvSpPr/>
              <p:nvPr/>
            </p:nvSpPr>
            <p:spPr>
              <a:xfrm rot="2700000" flipH="1">
                <a:off x="4171"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49" name="Line 797"/>
              <p:cNvSpPr/>
              <p:nvPr/>
            </p:nvSpPr>
            <p:spPr>
              <a:xfrm rot="2700000" flipH="1">
                <a:off x="4208"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0" name="Line 798"/>
              <p:cNvSpPr/>
              <p:nvPr/>
            </p:nvSpPr>
            <p:spPr>
              <a:xfrm rot="2700000" flipH="1">
                <a:off x="4244"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1" name="Line 799"/>
              <p:cNvSpPr/>
              <p:nvPr/>
            </p:nvSpPr>
            <p:spPr>
              <a:xfrm rot="2700000" flipH="1">
                <a:off x="4280"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2" name="Line 800"/>
              <p:cNvSpPr/>
              <p:nvPr/>
            </p:nvSpPr>
            <p:spPr>
              <a:xfrm rot="2700000" flipH="1">
                <a:off x="4280" y="3862"/>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3" name="Line 801"/>
              <p:cNvSpPr/>
              <p:nvPr/>
            </p:nvSpPr>
            <p:spPr>
              <a:xfrm rot="2700000" flipH="1">
                <a:off x="4316" y="3862"/>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4" name="Line 808"/>
              <p:cNvSpPr/>
              <p:nvPr/>
            </p:nvSpPr>
            <p:spPr>
              <a:xfrm rot="2700000" flipH="1">
                <a:off x="4348" y="3868"/>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5" name="Line 809"/>
              <p:cNvSpPr/>
              <p:nvPr/>
            </p:nvSpPr>
            <p:spPr>
              <a:xfrm rot="2700000" flipH="1">
                <a:off x="4384" y="3868"/>
                <a:ext cx="0" cy="50"/>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6" name="Line 810"/>
              <p:cNvSpPr/>
              <p:nvPr/>
            </p:nvSpPr>
            <p:spPr>
              <a:xfrm rot="2700000" flipH="1">
                <a:off x="4447" y="3859"/>
                <a:ext cx="0" cy="86"/>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57" name="Line 813"/>
              <p:cNvSpPr/>
              <p:nvPr/>
            </p:nvSpPr>
            <p:spPr>
              <a:xfrm rot="2700000" flipH="1">
                <a:off x="4421" y="3868"/>
                <a:ext cx="0" cy="50"/>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758" name="Text Box 817"/>
            <p:cNvSpPr txBox="1"/>
            <p:nvPr/>
          </p:nvSpPr>
          <p:spPr>
            <a:xfrm>
              <a:off x="584" y="2976"/>
              <a:ext cx="3901" cy="193"/>
            </a:xfrm>
            <a:prstGeom prst="rect">
              <a:avLst/>
            </a:prstGeom>
            <a:noFill/>
            <a:ln w="9525">
              <a:noFill/>
            </a:ln>
          </p:spPr>
          <p:txBody>
            <a:bodyPr anchor="t">
              <a:spAutoFit/>
            </a:bodyPr>
            <a:lstStyle/>
            <a:p>
              <a:r>
                <a:rPr lang="en-US" altLang="zh-CN" sz="900" b="1" i="1">
                  <a:solidFill>
                    <a:srgbClr val="000000"/>
                  </a:solidFill>
                  <a:latin typeface="Arial" panose="020B0604020202020204" pitchFamily="34" charset="0"/>
                  <a:ea typeface="宋体" panose="02010600030101010101" pitchFamily="2" charset="-122"/>
                </a:rPr>
                <a:t>0 cm      1          2            3           4            5            6           7            8          9          10</a:t>
              </a:r>
              <a:r>
                <a:rPr lang="en-US" altLang="zh-CN" sz="900" b="1" i="1">
                  <a:latin typeface="Arial" panose="020B0604020202020204" pitchFamily="34" charset="0"/>
                  <a:ea typeface="宋体" panose="02010600030101010101" pitchFamily="2" charset="-122"/>
                </a:rPr>
                <a:t> </a:t>
              </a:r>
              <a:endParaRPr lang="en-US" altLang="zh-CN" sz="1050" i="1">
                <a:latin typeface="Arial" pitchFamily="34" charset="0"/>
                <a:ea typeface="宋体" pitchFamily="2" charset="-122"/>
              </a:endParaRPr>
            </a:p>
          </p:txBody>
        </p:sp>
      </p:grpSp>
      <p:grpSp>
        <p:nvGrpSpPr>
          <p:cNvPr id="9" name="Group 951"/>
          <p:cNvGrpSpPr/>
          <p:nvPr/>
        </p:nvGrpSpPr>
        <p:grpSpPr>
          <a:xfrm>
            <a:off x="1891625" y="1275114"/>
            <a:ext cx="4630293" cy="1037291"/>
            <a:chOff x="671" y="300"/>
            <a:chExt cx="3888" cy="871"/>
          </a:xfrm>
        </p:grpSpPr>
        <p:sp>
          <p:nvSpPr>
            <p:cNvPr id="21760" name="AutoShape 821"/>
            <p:cNvSpPr/>
            <p:nvPr/>
          </p:nvSpPr>
          <p:spPr>
            <a:xfrm>
              <a:off x="729" y="300"/>
              <a:ext cx="1638" cy="775"/>
            </a:xfrm>
            <a:prstGeom prst="cube">
              <a:avLst>
                <a:gd name="adj" fmla="val 25000"/>
              </a:avLst>
            </a:prstGeom>
            <a:solidFill>
              <a:srgbClr val="FF0000"/>
            </a:solidFill>
            <a:ln w="25400" cap="flat" cmpd="sng">
              <a:solidFill>
                <a:schemeClr val="tx1"/>
              </a:solidFill>
              <a:prstDash val="solid"/>
              <a:miter/>
              <a:headEnd type="none" w="med" len="med"/>
              <a:tailEnd type="none" w="med" len="med"/>
            </a:ln>
          </p:spPr>
          <p:txBody>
            <a:bodyPr wrap="none" anchor="ctr"/>
            <a:lstStyle/>
            <a:p>
              <a:endParaRPr lang="zh-CN" altLang="zh-CN" sz="1050">
                <a:latin typeface="Arial" panose="020B0604020202020204" pitchFamily="34" charset="0"/>
                <a:ea typeface="宋体" panose="02010600030101010101" pitchFamily="2" charset="-122"/>
              </a:endParaRPr>
            </a:p>
          </p:txBody>
        </p:sp>
        <p:grpSp>
          <p:nvGrpSpPr>
            <p:cNvPr id="21761" name="Group 822"/>
            <p:cNvGrpSpPr/>
            <p:nvPr/>
          </p:nvGrpSpPr>
          <p:grpSpPr>
            <a:xfrm rot="411307">
              <a:off x="671" y="804"/>
              <a:ext cx="3888" cy="367"/>
              <a:chOff x="808" y="1328"/>
              <a:chExt cx="3888" cy="499"/>
            </a:xfrm>
          </p:grpSpPr>
          <p:sp>
            <p:nvSpPr>
              <p:cNvPr id="21762" name="AutoShape 823"/>
              <p:cNvSpPr/>
              <p:nvPr/>
            </p:nvSpPr>
            <p:spPr>
              <a:xfrm>
                <a:off x="808" y="1328"/>
                <a:ext cx="3888" cy="499"/>
              </a:xfrm>
              <a:prstGeom prst="cube">
                <a:avLst>
                  <a:gd name="adj" fmla="val 8616"/>
                </a:avLst>
              </a:prstGeom>
              <a:solidFill>
                <a:srgbClr val="FFCC00"/>
              </a:solidFill>
              <a:ln w="25400" cap="flat" cmpd="sng">
                <a:solidFill>
                  <a:schemeClr val="tx1"/>
                </a:solidFill>
                <a:prstDash val="solid"/>
                <a:miter/>
                <a:headEnd type="none" w="med" len="med"/>
                <a:tailEnd type="none" w="med" len="med"/>
              </a:ln>
            </p:spPr>
            <p:txBody>
              <a:bodyPr wrap="none" anchor="ctr"/>
              <a:lstStyle/>
              <a:p>
                <a:r>
                  <a:rPr lang="en-US" altLang="zh-CN" sz="900" b="1">
                    <a:solidFill>
                      <a:srgbClr val="000000"/>
                    </a:solidFill>
                    <a:latin typeface="Arial" panose="020B0604020202020204" pitchFamily="34" charset="0"/>
                    <a:ea typeface="宋体" panose="02010600030101010101" pitchFamily="2" charset="-122"/>
                  </a:rPr>
                  <a:t>0 cm     1           2            3           4            5            6           7            8          9          10</a:t>
                </a:r>
                <a:r>
                  <a:rPr lang="en-US" altLang="zh-CN" sz="900" b="1">
                    <a:latin typeface="Arial" panose="020B0604020202020204" pitchFamily="34" charset="0"/>
                    <a:ea typeface="宋体" panose="02010600030101010101" pitchFamily="2" charset="-122"/>
                  </a:rPr>
                  <a:t> </a:t>
                </a:r>
              </a:p>
            </p:txBody>
          </p:sp>
          <p:sp>
            <p:nvSpPr>
              <p:cNvPr id="21763" name="Line 824"/>
              <p:cNvSpPr/>
              <p:nvPr/>
            </p:nvSpPr>
            <p:spPr>
              <a:xfrm flipH="1">
                <a:off x="899"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64" name="Line 825"/>
              <p:cNvSpPr/>
              <p:nvPr/>
            </p:nvSpPr>
            <p:spPr>
              <a:xfrm flipH="1">
                <a:off x="93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65" name="Line 826"/>
              <p:cNvSpPr/>
              <p:nvPr/>
            </p:nvSpPr>
            <p:spPr>
              <a:xfrm flipH="1">
                <a:off x="97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66" name="Line 827"/>
              <p:cNvSpPr/>
              <p:nvPr/>
            </p:nvSpPr>
            <p:spPr>
              <a:xfrm flipH="1">
                <a:off x="100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67" name="Line 828"/>
              <p:cNvSpPr/>
              <p:nvPr/>
            </p:nvSpPr>
            <p:spPr>
              <a:xfrm flipH="1">
                <a:off x="104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68" name="Line 829"/>
              <p:cNvSpPr/>
              <p:nvPr/>
            </p:nvSpPr>
            <p:spPr>
              <a:xfrm flipH="1">
                <a:off x="108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69" name="Line 830"/>
              <p:cNvSpPr/>
              <p:nvPr/>
            </p:nvSpPr>
            <p:spPr>
              <a:xfrm flipH="1">
                <a:off x="108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0" name="Line 831"/>
              <p:cNvSpPr/>
              <p:nvPr/>
            </p:nvSpPr>
            <p:spPr>
              <a:xfrm flipH="1">
                <a:off x="111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1" name="Line 832"/>
              <p:cNvSpPr/>
              <p:nvPr/>
            </p:nvSpPr>
            <p:spPr>
              <a:xfrm flipH="1">
                <a:off x="115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2" name="Line 833"/>
              <p:cNvSpPr/>
              <p:nvPr/>
            </p:nvSpPr>
            <p:spPr>
              <a:xfrm flipH="1">
                <a:off x="118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3" name="Line 834"/>
              <p:cNvSpPr/>
              <p:nvPr/>
            </p:nvSpPr>
            <p:spPr>
              <a:xfrm flipH="1">
                <a:off x="122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4" name="Line 835"/>
              <p:cNvSpPr/>
              <p:nvPr/>
            </p:nvSpPr>
            <p:spPr>
              <a:xfrm flipH="1">
                <a:off x="126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5" name="Line 836"/>
              <p:cNvSpPr/>
              <p:nvPr/>
            </p:nvSpPr>
            <p:spPr>
              <a:xfrm flipH="1">
                <a:off x="126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6" name="Line 837"/>
              <p:cNvSpPr/>
              <p:nvPr/>
            </p:nvSpPr>
            <p:spPr>
              <a:xfrm flipH="1">
                <a:off x="129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7" name="Line 838"/>
              <p:cNvSpPr/>
              <p:nvPr/>
            </p:nvSpPr>
            <p:spPr>
              <a:xfrm flipH="1">
                <a:off x="133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8" name="Line 839"/>
              <p:cNvSpPr/>
              <p:nvPr/>
            </p:nvSpPr>
            <p:spPr>
              <a:xfrm flipH="1">
                <a:off x="137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79" name="Line 840"/>
              <p:cNvSpPr/>
              <p:nvPr/>
            </p:nvSpPr>
            <p:spPr>
              <a:xfrm flipH="1">
                <a:off x="140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0" name="Line 841"/>
              <p:cNvSpPr/>
              <p:nvPr/>
            </p:nvSpPr>
            <p:spPr>
              <a:xfrm flipH="1">
                <a:off x="144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1" name="Line 842"/>
              <p:cNvSpPr/>
              <p:nvPr/>
            </p:nvSpPr>
            <p:spPr>
              <a:xfrm flipH="1">
                <a:off x="144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2" name="Line 843"/>
              <p:cNvSpPr/>
              <p:nvPr/>
            </p:nvSpPr>
            <p:spPr>
              <a:xfrm flipH="1">
                <a:off x="147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3" name="Line 844"/>
              <p:cNvSpPr/>
              <p:nvPr/>
            </p:nvSpPr>
            <p:spPr>
              <a:xfrm flipH="1">
                <a:off x="151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4" name="Line 845"/>
              <p:cNvSpPr/>
              <p:nvPr/>
            </p:nvSpPr>
            <p:spPr>
              <a:xfrm flipH="1">
                <a:off x="155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5" name="Line 846"/>
              <p:cNvSpPr/>
              <p:nvPr/>
            </p:nvSpPr>
            <p:spPr>
              <a:xfrm flipH="1">
                <a:off x="158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6" name="Line 847"/>
              <p:cNvSpPr/>
              <p:nvPr/>
            </p:nvSpPr>
            <p:spPr>
              <a:xfrm flipH="1">
                <a:off x="1623"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7" name="Line 848"/>
              <p:cNvSpPr/>
              <p:nvPr/>
            </p:nvSpPr>
            <p:spPr>
              <a:xfrm flipH="1">
                <a:off x="1624"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8" name="Line 849"/>
              <p:cNvSpPr/>
              <p:nvPr/>
            </p:nvSpPr>
            <p:spPr>
              <a:xfrm flipH="1">
                <a:off x="166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89" name="Line 850"/>
              <p:cNvSpPr/>
              <p:nvPr/>
            </p:nvSpPr>
            <p:spPr>
              <a:xfrm flipH="1">
                <a:off x="169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0" name="Line 851"/>
              <p:cNvSpPr/>
              <p:nvPr/>
            </p:nvSpPr>
            <p:spPr>
              <a:xfrm flipH="1">
                <a:off x="173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1" name="Line 852"/>
              <p:cNvSpPr/>
              <p:nvPr/>
            </p:nvSpPr>
            <p:spPr>
              <a:xfrm flipH="1">
                <a:off x="176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2" name="Line 853"/>
              <p:cNvSpPr/>
              <p:nvPr/>
            </p:nvSpPr>
            <p:spPr>
              <a:xfrm flipH="1">
                <a:off x="180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3" name="Line 854"/>
              <p:cNvSpPr/>
              <p:nvPr/>
            </p:nvSpPr>
            <p:spPr>
              <a:xfrm flipH="1">
                <a:off x="180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4" name="Line 855"/>
              <p:cNvSpPr/>
              <p:nvPr/>
            </p:nvSpPr>
            <p:spPr>
              <a:xfrm flipH="1">
                <a:off x="184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5" name="Line 856"/>
              <p:cNvSpPr/>
              <p:nvPr/>
            </p:nvSpPr>
            <p:spPr>
              <a:xfrm flipH="1">
                <a:off x="187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6" name="Line 857"/>
              <p:cNvSpPr/>
              <p:nvPr/>
            </p:nvSpPr>
            <p:spPr>
              <a:xfrm flipH="1">
                <a:off x="191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7" name="Line 858"/>
              <p:cNvSpPr/>
              <p:nvPr/>
            </p:nvSpPr>
            <p:spPr>
              <a:xfrm flipH="1">
                <a:off x="195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8" name="Line 859"/>
              <p:cNvSpPr/>
              <p:nvPr/>
            </p:nvSpPr>
            <p:spPr>
              <a:xfrm flipH="1">
                <a:off x="1986"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799" name="Line 860"/>
              <p:cNvSpPr/>
              <p:nvPr/>
            </p:nvSpPr>
            <p:spPr>
              <a:xfrm flipH="1">
                <a:off x="1986"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0" name="Line 861"/>
              <p:cNvSpPr/>
              <p:nvPr/>
            </p:nvSpPr>
            <p:spPr>
              <a:xfrm flipH="1">
                <a:off x="202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1" name="Line 862"/>
              <p:cNvSpPr/>
              <p:nvPr/>
            </p:nvSpPr>
            <p:spPr>
              <a:xfrm flipH="1">
                <a:off x="205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2" name="Line 863"/>
              <p:cNvSpPr/>
              <p:nvPr/>
            </p:nvSpPr>
            <p:spPr>
              <a:xfrm flipH="1">
                <a:off x="209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3" name="Line 864"/>
              <p:cNvSpPr/>
              <p:nvPr/>
            </p:nvSpPr>
            <p:spPr>
              <a:xfrm flipH="1">
                <a:off x="213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4" name="Line 865"/>
              <p:cNvSpPr/>
              <p:nvPr/>
            </p:nvSpPr>
            <p:spPr>
              <a:xfrm flipH="1">
                <a:off x="216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5" name="Line 866"/>
              <p:cNvSpPr/>
              <p:nvPr/>
            </p:nvSpPr>
            <p:spPr>
              <a:xfrm flipH="1">
                <a:off x="216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6" name="Line 867"/>
              <p:cNvSpPr/>
              <p:nvPr/>
            </p:nvSpPr>
            <p:spPr>
              <a:xfrm flipH="1">
                <a:off x="220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7" name="Line 868"/>
              <p:cNvSpPr/>
              <p:nvPr/>
            </p:nvSpPr>
            <p:spPr>
              <a:xfrm flipH="1">
                <a:off x="223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8" name="Line 869"/>
              <p:cNvSpPr/>
              <p:nvPr/>
            </p:nvSpPr>
            <p:spPr>
              <a:xfrm flipH="1">
                <a:off x="227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09" name="Line 870"/>
              <p:cNvSpPr/>
              <p:nvPr/>
            </p:nvSpPr>
            <p:spPr>
              <a:xfrm flipH="1">
                <a:off x="231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0" name="Line 871"/>
              <p:cNvSpPr/>
              <p:nvPr/>
            </p:nvSpPr>
            <p:spPr>
              <a:xfrm flipH="1">
                <a:off x="2348"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1" name="Line 872"/>
              <p:cNvSpPr/>
              <p:nvPr/>
            </p:nvSpPr>
            <p:spPr>
              <a:xfrm flipH="1">
                <a:off x="2348"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2" name="Line 873"/>
              <p:cNvSpPr/>
              <p:nvPr/>
            </p:nvSpPr>
            <p:spPr>
              <a:xfrm flipH="1">
                <a:off x="238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3" name="Line 874"/>
              <p:cNvSpPr/>
              <p:nvPr/>
            </p:nvSpPr>
            <p:spPr>
              <a:xfrm flipH="1">
                <a:off x="242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4" name="Line 875"/>
              <p:cNvSpPr/>
              <p:nvPr/>
            </p:nvSpPr>
            <p:spPr>
              <a:xfrm flipH="1">
                <a:off x="245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5" name="Line 876"/>
              <p:cNvSpPr/>
              <p:nvPr/>
            </p:nvSpPr>
            <p:spPr>
              <a:xfrm flipH="1">
                <a:off x="249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6" name="Line 877"/>
              <p:cNvSpPr/>
              <p:nvPr/>
            </p:nvSpPr>
            <p:spPr>
              <a:xfrm flipH="1">
                <a:off x="2529"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7" name="Line 878"/>
              <p:cNvSpPr/>
              <p:nvPr/>
            </p:nvSpPr>
            <p:spPr>
              <a:xfrm flipH="1">
                <a:off x="2529"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8" name="Line 879"/>
              <p:cNvSpPr/>
              <p:nvPr/>
            </p:nvSpPr>
            <p:spPr>
              <a:xfrm flipH="1">
                <a:off x="256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19" name="Line 880"/>
              <p:cNvSpPr/>
              <p:nvPr/>
            </p:nvSpPr>
            <p:spPr>
              <a:xfrm flipH="1">
                <a:off x="260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0" name="Line 881"/>
              <p:cNvSpPr/>
              <p:nvPr/>
            </p:nvSpPr>
            <p:spPr>
              <a:xfrm flipH="1">
                <a:off x="263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1" name="Line 882"/>
              <p:cNvSpPr/>
              <p:nvPr/>
            </p:nvSpPr>
            <p:spPr>
              <a:xfrm flipH="1">
                <a:off x="267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2" name="Line 883"/>
              <p:cNvSpPr/>
              <p:nvPr/>
            </p:nvSpPr>
            <p:spPr>
              <a:xfrm flipH="1">
                <a:off x="271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3" name="Line 884"/>
              <p:cNvSpPr/>
              <p:nvPr/>
            </p:nvSpPr>
            <p:spPr>
              <a:xfrm flipH="1">
                <a:off x="2710"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4" name="Line 885"/>
              <p:cNvSpPr/>
              <p:nvPr/>
            </p:nvSpPr>
            <p:spPr>
              <a:xfrm flipH="1">
                <a:off x="274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5" name="Line 886"/>
              <p:cNvSpPr/>
              <p:nvPr/>
            </p:nvSpPr>
            <p:spPr>
              <a:xfrm flipH="1">
                <a:off x="278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6" name="Line 887"/>
              <p:cNvSpPr/>
              <p:nvPr/>
            </p:nvSpPr>
            <p:spPr>
              <a:xfrm flipH="1">
                <a:off x="281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7" name="Line 888"/>
              <p:cNvSpPr/>
              <p:nvPr/>
            </p:nvSpPr>
            <p:spPr>
              <a:xfrm flipH="1">
                <a:off x="285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8" name="Line 889"/>
              <p:cNvSpPr/>
              <p:nvPr/>
            </p:nvSpPr>
            <p:spPr>
              <a:xfrm flipH="1">
                <a:off x="289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29" name="Line 890"/>
              <p:cNvSpPr/>
              <p:nvPr/>
            </p:nvSpPr>
            <p:spPr>
              <a:xfrm flipH="1">
                <a:off x="2891"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0" name="Line 891"/>
              <p:cNvSpPr/>
              <p:nvPr/>
            </p:nvSpPr>
            <p:spPr>
              <a:xfrm flipH="1">
                <a:off x="292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1" name="Line 892"/>
              <p:cNvSpPr/>
              <p:nvPr/>
            </p:nvSpPr>
            <p:spPr>
              <a:xfrm flipH="1">
                <a:off x="296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2" name="Line 893"/>
              <p:cNvSpPr/>
              <p:nvPr/>
            </p:nvSpPr>
            <p:spPr>
              <a:xfrm flipH="1">
                <a:off x="300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3" name="Line 894"/>
              <p:cNvSpPr/>
              <p:nvPr/>
            </p:nvSpPr>
            <p:spPr>
              <a:xfrm flipH="1">
                <a:off x="303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4" name="Line 895"/>
              <p:cNvSpPr/>
              <p:nvPr/>
            </p:nvSpPr>
            <p:spPr>
              <a:xfrm flipH="1">
                <a:off x="307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5" name="Line 896"/>
              <p:cNvSpPr/>
              <p:nvPr/>
            </p:nvSpPr>
            <p:spPr>
              <a:xfrm flipH="1">
                <a:off x="3072"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6" name="Line 897"/>
              <p:cNvSpPr/>
              <p:nvPr/>
            </p:nvSpPr>
            <p:spPr>
              <a:xfrm flipH="1">
                <a:off x="310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7" name="Line 898"/>
              <p:cNvSpPr/>
              <p:nvPr/>
            </p:nvSpPr>
            <p:spPr>
              <a:xfrm flipH="1">
                <a:off x="314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8" name="Line 899"/>
              <p:cNvSpPr/>
              <p:nvPr/>
            </p:nvSpPr>
            <p:spPr>
              <a:xfrm flipH="1">
                <a:off x="318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39" name="Line 900"/>
              <p:cNvSpPr/>
              <p:nvPr/>
            </p:nvSpPr>
            <p:spPr>
              <a:xfrm flipH="1">
                <a:off x="321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0" name="Line 901"/>
              <p:cNvSpPr/>
              <p:nvPr/>
            </p:nvSpPr>
            <p:spPr>
              <a:xfrm flipH="1">
                <a:off x="3253"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1" name="Line 902"/>
              <p:cNvSpPr/>
              <p:nvPr/>
            </p:nvSpPr>
            <p:spPr>
              <a:xfrm flipH="1">
                <a:off x="3253"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2" name="Line 903"/>
              <p:cNvSpPr/>
              <p:nvPr/>
            </p:nvSpPr>
            <p:spPr>
              <a:xfrm flipH="1">
                <a:off x="328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3" name="Line 904"/>
              <p:cNvSpPr/>
              <p:nvPr/>
            </p:nvSpPr>
            <p:spPr>
              <a:xfrm flipH="1">
                <a:off x="3325"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4" name="Line 905"/>
              <p:cNvSpPr/>
              <p:nvPr/>
            </p:nvSpPr>
            <p:spPr>
              <a:xfrm flipH="1">
                <a:off x="3362"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5" name="Line 906"/>
              <p:cNvSpPr/>
              <p:nvPr/>
            </p:nvSpPr>
            <p:spPr>
              <a:xfrm flipH="1">
                <a:off x="3398"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6" name="Line 907"/>
              <p:cNvSpPr/>
              <p:nvPr/>
            </p:nvSpPr>
            <p:spPr>
              <a:xfrm flipH="1">
                <a:off x="3434"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7" name="Line 908"/>
              <p:cNvSpPr/>
              <p:nvPr/>
            </p:nvSpPr>
            <p:spPr>
              <a:xfrm flipH="1">
                <a:off x="3434"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8" name="Line 909"/>
              <p:cNvSpPr/>
              <p:nvPr/>
            </p:nvSpPr>
            <p:spPr>
              <a:xfrm flipH="1">
                <a:off x="347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49" name="Line 910"/>
              <p:cNvSpPr/>
              <p:nvPr/>
            </p:nvSpPr>
            <p:spPr>
              <a:xfrm flipH="1">
                <a:off x="3506"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0" name="Line 911"/>
              <p:cNvSpPr/>
              <p:nvPr/>
            </p:nvSpPr>
            <p:spPr>
              <a:xfrm flipH="1">
                <a:off x="3543"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1" name="Line 912"/>
              <p:cNvSpPr/>
              <p:nvPr/>
            </p:nvSpPr>
            <p:spPr>
              <a:xfrm flipH="1">
                <a:off x="3579"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2" name="Line 913"/>
              <p:cNvSpPr/>
              <p:nvPr/>
            </p:nvSpPr>
            <p:spPr>
              <a:xfrm flipH="1">
                <a:off x="361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3" name="Line 914"/>
              <p:cNvSpPr/>
              <p:nvPr/>
            </p:nvSpPr>
            <p:spPr>
              <a:xfrm flipH="1">
                <a:off x="361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4" name="Line 915"/>
              <p:cNvSpPr/>
              <p:nvPr/>
            </p:nvSpPr>
            <p:spPr>
              <a:xfrm flipH="1">
                <a:off x="365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5" name="Line 916"/>
              <p:cNvSpPr/>
              <p:nvPr/>
            </p:nvSpPr>
            <p:spPr>
              <a:xfrm flipH="1">
                <a:off x="368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6" name="Line 917"/>
              <p:cNvSpPr/>
              <p:nvPr/>
            </p:nvSpPr>
            <p:spPr>
              <a:xfrm flipH="1">
                <a:off x="372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7" name="Line 918"/>
              <p:cNvSpPr/>
              <p:nvPr/>
            </p:nvSpPr>
            <p:spPr>
              <a:xfrm flipH="1">
                <a:off x="376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58" name="Line 919"/>
              <p:cNvSpPr/>
              <p:nvPr/>
            </p:nvSpPr>
            <p:spPr>
              <a:xfrm flipH="1">
                <a:off x="3796"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grpSp>
            <p:nvGrpSpPr>
              <p:cNvPr id="21859" name="Group 920"/>
              <p:cNvGrpSpPr/>
              <p:nvPr/>
            </p:nvGrpSpPr>
            <p:grpSpPr>
              <a:xfrm>
                <a:off x="3796" y="1379"/>
                <a:ext cx="145" cy="118"/>
                <a:chOff x="3963" y="2822"/>
                <a:chExt cx="145" cy="118"/>
              </a:xfrm>
            </p:grpSpPr>
            <p:sp>
              <p:nvSpPr>
                <p:cNvPr id="21860" name="Line 921"/>
                <p:cNvSpPr/>
                <p:nvPr/>
              </p:nvSpPr>
              <p:spPr>
                <a:xfrm flipH="1">
                  <a:off x="3963" y="2822"/>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1" name="Line 922"/>
                <p:cNvSpPr/>
                <p:nvPr/>
              </p:nvSpPr>
              <p:spPr>
                <a:xfrm flipH="1">
                  <a:off x="3999"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2" name="Line 923"/>
                <p:cNvSpPr/>
                <p:nvPr/>
              </p:nvSpPr>
              <p:spPr>
                <a:xfrm flipH="1">
                  <a:off x="4035"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3" name="Line 924"/>
                <p:cNvSpPr/>
                <p:nvPr/>
              </p:nvSpPr>
              <p:spPr>
                <a:xfrm flipH="1">
                  <a:off x="4072"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4" name="Line 925"/>
                <p:cNvSpPr/>
                <p:nvPr/>
              </p:nvSpPr>
              <p:spPr>
                <a:xfrm flipH="1">
                  <a:off x="4108"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865" name="Line 926"/>
              <p:cNvSpPr/>
              <p:nvPr/>
            </p:nvSpPr>
            <p:spPr>
              <a:xfrm flipH="1">
                <a:off x="397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6" name="Line 927"/>
              <p:cNvSpPr/>
              <p:nvPr/>
            </p:nvSpPr>
            <p:spPr>
              <a:xfrm flipH="1">
                <a:off x="3975"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7" name="Line 928"/>
              <p:cNvSpPr/>
              <p:nvPr/>
            </p:nvSpPr>
            <p:spPr>
              <a:xfrm flipH="1">
                <a:off x="4011"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8" name="Line 929"/>
              <p:cNvSpPr/>
              <p:nvPr/>
            </p:nvSpPr>
            <p:spPr>
              <a:xfrm flipH="1">
                <a:off x="4047"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69" name="Line 930"/>
              <p:cNvSpPr/>
              <p:nvPr/>
            </p:nvSpPr>
            <p:spPr>
              <a:xfrm flipH="1">
                <a:off x="4084"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70" name="Line 931"/>
              <p:cNvSpPr/>
              <p:nvPr/>
            </p:nvSpPr>
            <p:spPr>
              <a:xfrm flipH="1">
                <a:off x="4120" y="1379"/>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nvGrpSpPr>
              <p:cNvPr id="21871" name="Group 932"/>
              <p:cNvGrpSpPr/>
              <p:nvPr/>
            </p:nvGrpSpPr>
            <p:grpSpPr>
              <a:xfrm>
                <a:off x="4156" y="1379"/>
                <a:ext cx="145" cy="118"/>
                <a:chOff x="3963" y="2822"/>
                <a:chExt cx="145" cy="118"/>
              </a:xfrm>
            </p:grpSpPr>
            <p:sp>
              <p:nvSpPr>
                <p:cNvPr id="21872" name="Line 933"/>
                <p:cNvSpPr/>
                <p:nvPr/>
              </p:nvSpPr>
              <p:spPr>
                <a:xfrm flipH="1">
                  <a:off x="3963" y="2822"/>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73" name="Line 934"/>
                <p:cNvSpPr/>
                <p:nvPr/>
              </p:nvSpPr>
              <p:spPr>
                <a:xfrm flipH="1">
                  <a:off x="3999"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74" name="Line 935"/>
                <p:cNvSpPr/>
                <p:nvPr/>
              </p:nvSpPr>
              <p:spPr>
                <a:xfrm flipH="1">
                  <a:off x="4035"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75" name="Line 936"/>
                <p:cNvSpPr/>
                <p:nvPr/>
              </p:nvSpPr>
              <p:spPr>
                <a:xfrm flipH="1">
                  <a:off x="4072"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76" name="Line 937"/>
                <p:cNvSpPr/>
                <p:nvPr/>
              </p:nvSpPr>
              <p:spPr>
                <a:xfrm flipH="1">
                  <a:off x="4108"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877" name="Line 938"/>
              <p:cNvSpPr/>
              <p:nvPr/>
            </p:nvSpPr>
            <p:spPr>
              <a:xfrm flipH="1">
                <a:off x="433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grpSp>
            <p:nvGrpSpPr>
              <p:cNvPr id="21878" name="Group 939"/>
              <p:cNvGrpSpPr/>
              <p:nvPr/>
            </p:nvGrpSpPr>
            <p:grpSpPr>
              <a:xfrm>
                <a:off x="4336" y="1379"/>
                <a:ext cx="145" cy="118"/>
                <a:chOff x="3963" y="2822"/>
                <a:chExt cx="145" cy="118"/>
              </a:xfrm>
            </p:grpSpPr>
            <p:sp>
              <p:nvSpPr>
                <p:cNvPr id="21879" name="Line 940"/>
                <p:cNvSpPr/>
                <p:nvPr/>
              </p:nvSpPr>
              <p:spPr>
                <a:xfrm flipH="1">
                  <a:off x="3963" y="2822"/>
                  <a:ext cx="0" cy="11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80" name="Line 941"/>
                <p:cNvSpPr/>
                <p:nvPr/>
              </p:nvSpPr>
              <p:spPr>
                <a:xfrm flipH="1">
                  <a:off x="3999"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81" name="Line 942"/>
                <p:cNvSpPr/>
                <p:nvPr/>
              </p:nvSpPr>
              <p:spPr>
                <a:xfrm flipH="1">
                  <a:off x="4035"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82" name="Line 943"/>
                <p:cNvSpPr/>
                <p:nvPr/>
              </p:nvSpPr>
              <p:spPr>
                <a:xfrm flipH="1">
                  <a:off x="4072"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sp>
              <p:nvSpPr>
                <p:cNvPr id="21883" name="Line 944"/>
                <p:cNvSpPr/>
                <p:nvPr/>
              </p:nvSpPr>
              <p:spPr>
                <a:xfrm flipH="1">
                  <a:off x="4108" y="2822"/>
                  <a:ext cx="0" cy="68"/>
                </a:xfrm>
                <a:prstGeom prst="line">
                  <a:avLst/>
                </a:prstGeom>
                <a:ln w="25400" cap="flat" cmpd="sng">
                  <a:solidFill>
                    <a:srgbClr val="333333"/>
                  </a:solidFill>
                  <a:prstDash val="solid"/>
                  <a:round/>
                  <a:headEnd type="none" w="med" len="med"/>
                  <a:tailEnd type="none" w="med" len="med"/>
                </a:ln>
              </p:spPr>
              <p:txBody>
                <a:bodyPr/>
                <a:lstStyle/>
                <a:p>
                  <a:endParaRPr/>
                </a:p>
              </p:txBody>
            </p:sp>
          </p:grpSp>
          <p:sp>
            <p:nvSpPr>
              <p:cNvPr id="21884" name="Line 945"/>
              <p:cNvSpPr/>
              <p:nvPr/>
            </p:nvSpPr>
            <p:spPr>
              <a:xfrm flipH="1">
                <a:off x="4517" y="1379"/>
                <a:ext cx="0" cy="118"/>
              </a:xfrm>
              <a:prstGeom prst="line">
                <a:avLst/>
              </a:prstGeom>
              <a:ln w="25400" cap="flat" cmpd="sng">
                <a:solidFill>
                  <a:srgbClr val="333333"/>
                </a:solidFill>
                <a:prstDash val="solid"/>
                <a:round/>
                <a:headEnd type="none" w="med" len="med"/>
                <a:tailEnd type="none" w="med" len="med"/>
              </a:ln>
            </p:spPr>
            <p:txBody>
              <a:bodyPr/>
              <a:lstStyle/>
              <a:p>
                <a:endParaRPr/>
              </a:p>
            </p:txBody>
          </p:sp>
        </p:grpSp>
      </p:grpSp>
      <p:sp>
        <p:nvSpPr>
          <p:cNvPr id="10169" name="Text Box 953"/>
          <p:cNvSpPr txBox="1"/>
          <p:nvPr/>
        </p:nvSpPr>
        <p:spPr>
          <a:xfrm>
            <a:off x="6375686" y="1988835"/>
            <a:ext cx="864607" cy="598805"/>
          </a:xfrm>
          <a:prstGeom prst="rect">
            <a:avLst/>
          </a:prstGeom>
          <a:noFill/>
          <a:ln w="9525">
            <a:noFill/>
          </a:ln>
        </p:spPr>
        <p:txBody>
          <a:bodyPr anchor="t">
            <a:spAutoFit/>
          </a:bodyPr>
          <a:lstStyle/>
          <a:p>
            <a:pPr>
              <a:spcBef>
                <a:spcPct val="50000"/>
              </a:spcBef>
            </a:pPr>
            <a:r>
              <a:rPr lang="en-US" altLang="zh-CN" sz="3300" b="1">
                <a:solidFill>
                  <a:srgbClr val="FF0000"/>
                </a:solidFill>
                <a:latin typeface="Times New Roman" panose="02020603050405020304" charset="0"/>
                <a:ea typeface="黑体" panose="02010609060101010101" charset="-122"/>
              </a:rPr>
              <a:t>×</a:t>
            </a:r>
          </a:p>
        </p:txBody>
      </p:sp>
      <p:sp>
        <p:nvSpPr>
          <p:cNvPr id="10170" name="Text Box 954"/>
          <p:cNvSpPr txBox="1"/>
          <p:nvPr/>
        </p:nvSpPr>
        <p:spPr>
          <a:xfrm>
            <a:off x="6267313" y="4111052"/>
            <a:ext cx="864607" cy="598805"/>
          </a:xfrm>
          <a:prstGeom prst="rect">
            <a:avLst/>
          </a:prstGeom>
          <a:noFill/>
          <a:ln w="9525">
            <a:noFill/>
          </a:ln>
        </p:spPr>
        <p:txBody>
          <a:bodyPr anchor="t">
            <a:spAutoFit/>
          </a:bodyPr>
          <a:lstStyle/>
          <a:p>
            <a:pPr>
              <a:spcBef>
                <a:spcPct val="50000"/>
              </a:spcBef>
            </a:pPr>
            <a:r>
              <a:rPr lang="en-US" altLang="zh-CN" sz="3300" b="1">
                <a:solidFill>
                  <a:srgbClr val="FF0000"/>
                </a:solidFill>
                <a:latin typeface="Times New Roman" panose="02020603050405020304" charset="0"/>
                <a:ea typeface="黑体" panose="02010609060101010101" charset="-122"/>
              </a:rPr>
              <a:t>√</a:t>
            </a:r>
          </a:p>
        </p:txBody>
      </p:sp>
      <p:sp>
        <p:nvSpPr>
          <p:cNvPr id="10171" name="Text Box 955"/>
          <p:cNvSpPr txBox="1"/>
          <p:nvPr/>
        </p:nvSpPr>
        <p:spPr>
          <a:xfrm>
            <a:off x="6354250" y="3028507"/>
            <a:ext cx="864607" cy="598805"/>
          </a:xfrm>
          <a:prstGeom prst="rect">
            <a:avLst/>
          </a:prstGeom>
          <a:noFill/>
          <a:ln w="9525">
            <a:noFill/>
          </a:ln>
        </p:spPr>
        <p:txBody>
          <a:bodyPr anchor="t">
            <a:spAutoFit/>
          </a:bodyPr>
          <a:lstStyle/>
          <a:p>
            <a:pPr>
              <a:spcBef>
                <a:spcPct val="50000"/>
              </a:spcBef>
            </a:pPr>
            <a:r>
              <a:rPr lang="en-US" altLang="zh-CN" sz="3300" b="1">
                <a:solidFill>
                  <a:srgbClr val="FF0000"/>
                </a:solidFill>
                <a:latin typeface="Times New Roman" panose="02020603050405020304" charset="0"/>
                <a:ea typeface="黑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3"/>
                                        </p:tgtEl>
                                        <p:attrNameLst>
                                          <p:attrName>style.visibility</p:attrName>
                                        </p:attrNameLst>
                                      </p:cBhvr>
                                      <p:to>
                                        <p:strVal val="visible"/>
                                      </p:to>
                                    </p:set>
                                    <p:animEffect transition="in" filter="blinds(horizontal)">
                                      <p:cBhvr>
                                        <p:cTn id="7" dur="500"/>
                                        <p:tgtEl>
                                          <p:spTgt spid="38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673"/>
                                        </p:tgtEl>
                                        <p:attrNameLst>
                                          <p:attrName>style.visibility</p:attrName>
                                        </p:attrNameLst>
                                      </p:cBhvr>
                                      <p:to>
                                        <p:strVal val="visible"/>
                                      </p:to>
                                    </p:set>
                                    <p:animEffect transition="in" filter="blinds(horizontal)">
                                      <p:cBhvr>
                                        <p:cTn id="10" dur="500"/>
                                        <p:tgtEl>
                                          <p:spTgt spid="1267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169"/>
                                        </p:tgtEl>
                                        <p:attrNameLst>
                                          <p:attrName>style.visibility</p:attrName>
                                        </p:attrNameLst>
                                      </p:cBhvr>
                                      <p:to>
                                        <p:strVal val="visible"/>
                                      </p:to>
                                    </p:set>
                                    <p:animEffect transition="in" filter="blinds(horizontal)">
                                      <p:cBhvr>
                                        <p:cTn id="30" dur="500"/>
                                        <p:tgtEl>
                                          <p:spTgt spid="10169"/>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171"/>
                                        </p:tgtEl>
                                        <p:attrNameLst>
                                          <p:attrName>style.visibility</p:attrName>
                                        </p:attrNameLst>
                                      </p:cBhvr>
                                      <p:to>
                                        <p:strVal val="visible"/>
                                      </p:to>
                                    </p:set>
                                    <p:animEffect transition="in" filter="blinds(horizontal)">
                                      <p:cBhvr>
                                        <p:cTn id="35" dur="500"/>
                                        <p:tgtEl>
                                          <p:spTgt spid="10171"/>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170"/>
                                        </p:tgtEl>
                                        <p:attrNameLst>
                                          <p:attrName>style.visibility</p:attrName>
                                        </p:attrNameLst>
                                      </p:cBhvr>
                                      <p:to>
                                        <p:strVal val="visible"/>
                                      </p:to>
                                    </p:set>
                                    <p:animEffect transition="in" filter="blinds(horizontal)">
                                      <p:cBhvr>
                                        <p:cTn id="40" dur="500"/>
                                        <p:tgtEl>
                                          <p:spTgt spid="1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3" grpId="0"/>
      <p:bldP spid="12673" grpId="0"/>
      <p:bldP spid="10169" grpId="0"/>
      <p:bldP spid="10170" grpId="0"/>
      <p:bldP spid="1017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Text Box 22"/>
          <p:cNvSpPr txBox="1"/>
          <p:nvPr/>
        </p:nvSpPr>
        <p:spPr>
          <a:xfrm>
            <a:off x="1142788" y="694306"/>
            <a:ext cx="2241310" cy="460375"/>
          </a:xfrm>
          <a:prstGeom prst="rect">
            <a:avLst/>
          </a:prstGeom>
          <a:noFill/>
          <a:ln w="9525">
            <a:noFill/>
          </a:ln>
        </p:spPr>
        <p:txBody>
          <a:bodyPr anchor="t">
            <a:spAutoFit/>
            <a:scene3d>
              <a:camera prst="orthographicFront"/>
              <a:lightRig rig="threePt" dir="t"/>
            </a:scene3d>
          </a:bodyPr>
          <a:lstStyle/>
          <a:p>
            <a:pPr algn="ctr"/>
            <a:r>
              <a:rPr lang="en-US" altLang="zh-CN" sz="21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宋体" panose="02010600030101010101" pitchFamily="2" charset="-122"/>
                <a:ea typeface="宋体" panose="02010600030101010101" pitchFamily="2" charset="-122"/>
              </a:rPr>
              <a:t> </a:t>
            </a:r>
            <a:r>
              <a:rPr lang="zh-CN" altLang="en-US" sz="2400" b="1">
                <a:ln w="10160">
                  <a:noFill/>
                  <a:prstDash val="solid"/>
                </a:ln>
                <a:solidFill>
                  <a:srgbClr val="FFFF00"/>
                </a:solidFill>
                <a:effectLst/>
                <a:latin typeface="宋体" panose="02010600030101010101" pitchFamily="2" charset="-122"/>
                <a:ea typeface="宋体" panose="02010600030101010101" pitchFamily="2" charset="-122"/>
              </a:rPr>
              <a:t>（3）会看：</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宋体" panose="02010600030101010101" pitchFamily="2" charset="-122"/>
              <a:ea typeface="宋体" pitchFamily="2" charset="-122"/>
            </a:endParaRPr>
          </a:p>
        </p:txBody>
      </p:sp>
      <p:sp>
        <p:nvSpPr>
          <p:cNvPr id="11287" name="Text Box 23"/>
          <p:cNvSpPr txBox="1"/>
          <p:nvPr/>
        </p:nvSpPr>
        <p:spPr>
          <a:xfrm>
            <a:off x="3104868" y="693832"/>
            <a:ext cx="4773930" cy="460375"/>
          </a:xfrm>
          <a:prstGeom prst="rect">
            <a:avLst/>
          </a:prstGeom>
          <a:noFill/>
          <a:ln w="9525">
            <a:noFill/>
          </a:ln>
        </p:spPr>
        <p:txBody>
          <a:bodyPr wrap="none" anchor="t">
            <a:spAutoFit/>
            <a:scene3d>
              <a:camera prst="orthographicFront"/>
              <a:lightRig rig="threePt" dir="t"/>
            </a:scene3d>
          </a:bodyPr>
          <a:lstStyle/>
          <a:p>
            <a:pPr algn="ctr"/>
            <a:r>
              <a:rPr lang="zh-CN" altLang="en-US" sz="2400" b="1">
                <a:ln w="10160">
                  <a:noFill/>
                  <a:prstDash val="solid"/>
                </a:ln>
                <a:solidFill>
                  <a:srgbClr val="FFFF00"/>
                </a:solidFill>
                <a:effectLst/>
                <a:latin typeface="宋体" panose="02010600030101010101" pitchFamily="2" charset="-122"/>
                <a:ea typeface="宋体" panose="02010600030101010101" pitchFamily="2" charset="-122"/>
              </a:rPr>
              <a:t>读数时，视线与刻度尺尺面垂直。</a:t>
            </a:r>
            <a:r>
              <a:rPr lang="zh-CN" altLang="en-US" sz="2100" b="1">
                <a:ln w="10160">
                  <a:noFill/>
                  <a:prstDash val="solid"/>
                </a:ln>
                <a:solidFill>
                  <a:srgbClr val="FFFF00"/>
                </a:solidFill>
                <a:effectLst/>
                <a:latin typeface="宋体" panose="02010600030101010101" pitchFamily="2" charset="-122"/>
                <a:ea typeface="宋体" panose="02010600030101010101" pitchFamily="2" charset="-122"/>
              </a:rPr>
              <a:t> </a:t>
            </a:r>
          </a:p>
        </p:txBody>
      </p:sp>
      <p:grpSp>
        <p:nvGrpSpPr>
          <p:cNvPr id="22532" name="Group 394"/>
          <p:cNvGrpSpPr/>
          <p:nvPr/>
        </p:nvGrpSpPr>
        <p:grpSpPr>
          <a:xfrm>
            <a:off x="1918077" y="2840342"/>
            <a:ext cx="4630293" cy="846743"/>
            <a:chOff x="1020" y="2109"/>
            <a:chExt cx="3888" cy="711"/>
          </a:xfrm>
        </p:grpSpPr>
        <p:grpSp>
          <p:nvGrpSpPr>
            <p:cNvPr id="22533" name="Group 132"/>
            <p:cNvGrpSpPr/>
            <p:nvPr/>
          </p:nvGrpSpPr>
          <p:grpSpPr>
            <a:xfrm>
              <a:off x="1020" y="2321"/>
              <a:ext cx="3888" cy="499"/>
              <a:chOff x="808" y="1328"/>
              <a:chExt cx="3888" cy="499"/>
            </a:xfrm>
          </p:grpSpPr>
          <p:sp>
            <p:nvSpPr>
              <p:cNvPr id="22534" name="AutoShape 133"/>
              <p:cNvSpPr/>
              <p:nvPr/>
            </p:nvSpPr>
            <p:spPr>
              <a:xfrm>
                <a:off x="808" y="1328"/>
                <a:ext cx="3888" cy="499"/>
              </a:xfrm>
              <a:prstGeom prst="cube">
                <a:avLst>
                  <a:gd name="adj" fmla="val 8616"/>
                </a:avLst>
              </a:prstGeom>
              <a:solidFill>
                <a:srgbClr val="FFCC00"/>
              </a:solidFill>
              <a:ln w="31750" cap="flat" cmpd="sng">
                <a:solidFill>
                  <a:schemeClr val="tx1"/>
                </a:solidFill>
                <a:prstDash val="solid"/>
                <a:miter/>
                <a:headEnd type="none" w="med" len="med"/>
                <a:tailEnd type="none" w="med" len="med"/>
              </a:ln>
            </p:spPr>
            <p:txBody>
              <a:bodyPr wrap="none" anchor="ctr"/>
              <a:lstStyle/>
              <a:p>
                <a:r>
                  <a:rPr lang="en-US" altLang="zh-CN" sz="900" b="1">
                    <a:solidFill>
                      <a:srgbClr val="000000"/>
                    </a:solidFill>
                    <a:latin typeface="Arial" panose="020B0604020202020204" pitchFamily="34" charset="0"/>
                    <a:ea typeface="宋体" panose="02010600030101010101" pitchFamily="2" charset="-122"/>
                  </a:rPr>
                  <a:t>0 cm     1           2            3           4            5            6           7            8          9          10</a:t>
                </a:r>
                <a:r>
                  <a:rPr lang="en-US" altLang="zh-CN" sz="900" b="1">
                    <a:latin typeface="Arial" panose="020B0604020202020204" pitchFamily="34" charset="0"/>
                    <a:ea typeface="宋体" panose="02010600030101010101" pitchFamily="2" charset="-122"/>
                  </a:rPr>
                  <a:t> </a:t>
                </a:r>
              </a:p>
            </p:txBody>
          </p:sp>
          <p:sp>
            <p:nvSpPr>
              <p:cNvPr id="22535" name="Line 134"/>
              <p:cNvSpPr/>
              <p:nvPr/>
            </p:nvSpPr>
            <p:spPr>
              <a:xfrm flipH="1">
                <a:off x="899"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36" name="Line 135"/>
              <p:cNvSpPr/>
              <p:nvPr/>
            </p:nvSpPr>
            <p:spPr>
              <a:xfrm flipH="1">
                <a:off x="935"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37" name="Line 136"/>
              <p:cNvSpPr/>
              <p:nvPr/>
            </p:nvSpPr>
            <p:spPr>
              <a:xfrm flipH="1">
                <a:off x="97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38" name="Line 137"/>
              <p:cNvSpPr/>
              <p:nvPr/>
            </p:nvSpPr>
            <p:spPr>
              <a:xfrm flipH="1">
                <a:off x="1008"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39" name="Line 138"/>
              <p:cNvSpPr/>
              <p:nvPr/>
            </p:nvSpPr>
            <p:spPr>
              <a:xfrm flipH="1">
                <a:off x="104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0" name="Line 139"/>
              <p:cNvSpPr/>
              <p:nvPr/>
            </p:nvSpPr>
            <p:spPr>
              <a:xfrm flipH="1">
                <a:off x="1080"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1" name="Line 140"/>
              <p:cNvSpPr/>
              <p:nvPr/>
            </p:nvSpPr>
            <p:spPr>
              <a:xfrm flipH="1">
                <a:off x="1080"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2" name="Line 141"/>
              <p:cNvSpPr/>
              <p:nvPr/>
            </p:nvSpPr>
            <p:spPr>
              <a:xfrm flipH="1">
                <a:off x="111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3" name="Line 142"/>
              <p:cNvSpPr/>
              <p:nvPr/>
            </p:nvSpPr>
            <p:spPr>
              <a:xfrm flipH="1">
                <a:off x="1152"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4" name="Line 143"/>
              <p:cNvSpPr/>
              <p:nvPr/>
            </p:nvSpPr>
            <p:spPr>
              <a:xfrm flipH="1">
                <a:off x="1189"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5" name="Line 144"/>
              <p:cNvSpPr/>
              <p:nvPr/>
            </p:nvSpPr>
            <p:spPr>
              <a:xfrm flipH="1">
                <a:off x="1225"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6" name="Line 145"/>
              <p:cNvSpPr/>
              <p:nvPr/>
            </p:nvSpPr>
            <p:spPr>
              <a:xfrm flipH="1">
                <a:off x="1261"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7" name="Line 146"/>
              <p:cNvSpPr/>
              <p:nvPr/>
            </p:nvSpPr>
            <p:spPr>
              <a:xfrm flipH="1">
                <a:off x="1261"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8" name="Line 147"/>
              <p:cNvSpPr/>
              <p:nvPr/>
            </p:nvSpPr>
            <p:spPr>
              <a:xfrm flipH="1">
                <a:off x="129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49" name="Line 148"/>
              <p:cNvSpPr/>
              <p:nvPr/>
            </p:nvSpPr>
            <p:spPr>
              <a:xfrm flipH="1">
                <a:off x="1333"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0" name="Line 149"/>
              <p:cNvSpPr/>
              <p:nvPr/>
            </p:nvSpPr>
            <p:spPr>
              <a:xfrm flipH="1">
                <a:off x="137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1" name="Line 150"/>
              <p:cNvSpPr/>
              <p:nvPr/>
            </p:nvSpPr>
            <p:spPr>
              <a:xfrm flipH="1">
                <a:off x="140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2" name="Line 151"/>
              <p:cNvSpPr/>
              <p:nvPr/>
            </p:nvSpPr>
            <p:spPr>
              <a:xfrm flipH="1">
                <a:off x="1442"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3" name="Line 152"/>
              <p:cNvSpPr/>
              <p:nvPr/>
            </p:nvSpPr>
            <p:spPr>
              <a:xfrm flipH="1">
                <a:off x="1442"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4" name="Line 153"/>
              <p:cNvSpPr/>
              <p:nvPr/>
            </p:nvSpPr>
            <p:spPr>
              <a:xfrm flipH="1">
                <a:off x="1478"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5" name="Line 154"/>
              <p:cNvSpPr/>
              <p:nvPr/>
            </p:nvSpPr>
            <p:spPr>
              <a:xfrm flipH="1">
                <a:off x="151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6" name="Line 155"/>
              <p:cNvSpPr/>
              <p:nvPr/>
            </p:nvSpPr>
            <p:spPr>
              <a:xfrm flipH="1">
                <a:off x="155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7" name="Line 156"/>
              <p:cNvSpPr/>
              <p:nvPr/>
            </p:nvSpPr>
            <p:spPr>
              <a:xfrm flipH="1">
                <a:off x="158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8" name="Line 157"/>
              <p:cNvSpPr/>
              <p:nvPr/>
            </p:nvSpPr>
            <p:spPr>
              <a:xfrm flipH="1">
                <a:off x="1623"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59" name="Line 158"/>
              <p:cNvSpPr/>
              <p:nvPr/>
            </p:nvSpPr>
            <p:spPr>
              <a:xfrm flipH="1">
                <a:off x="1624"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0" name="Line 159"/>
              <p:cNvSpPr/>
              <p:nvPr/>
            </p:nvSpPr>
            <p:spPr>
              <a:xfrm flipH="1">
                <a:off x="166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1" name="Line 160"/>
              <p:cNvSpPr/>
              <p:nvPr/>
            </p:nvSpPr>
            <p:spPr>
              <a:xfrm flipH="1">
                <a:off x="169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2" name="Line 161"/>
              <p:cNvSpPr/>
              <p:nvPr/>
            </p:nvSpPr>
            <p:spPr>
              <a:xfrm flipH="1">
                <a:off x="1733"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3" name="Line 162"/>
              <p:cNvSpPr/>
              <p:nvPr/>
            </p:nvSpPr>
            <p:spPr>
              <a:xfrm flipH="1">
                <a:off x="1769"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4" name="Line 163"/>
              <p:cNvSpPr/>
              <p:nvPr/>
            </p:nvSpPr>
            <p:spPr>
              <a:xfrm flipH="1">
                <a:off x="1805"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5" name="Line 164"/>
              <p:cNvSpPr/>
              <p:nvPr/>
            </p:nvSpPr>
            <p:spPr>
              <a:xfrm flipH="1">
                <a:off x="1805"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6" name="Line 165"/>
              <p:cNvSpPr/>
              <p:nvPr/>
            </p:nvSpPr>
            <p:spPr>
              <a:xfrm flipH="1">
                <a:off x="184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7" name="Line 166"/>
              <p:cNvSpPr/>
              <p:nvPr/>
            </p:nvSpPr>
            <p:spPr>
              <a:xfrm flipH="1">
                <a:off x="187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8" name="Line 167"/>
              <p:cNvSpPr/>
              <p:nvPr/>
            </p:nvSpPr>
            <p:spPr>
              <a:xfrm flipH="1">
                <a:off x="191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69" name="Line 168"/>
              <p:cNvSpPr/>
              <p:nvPr/>
            </p:nvSpPr>
            <p:spPr>
              <a:xfrm flipH="1">
                <a:off x="195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0" name="Line 169"/>
              <p:cNvSpPr/>
              <p:nvPr/>
            </p:nvSpPr>
            <p:spPr>
              <a:xfrm flipH="1">
                <a:off x="1986"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1" name="Line 170"/>
              <p:cNvSpPr/>
              <p:nvPr/>
            </p:nvSpPr>
            <p:spPr>
              <a:xfrm flipH="1">
                <a:off x="1986"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2" name="Line 171"/>
              <p:cNvSpPr/>
              <p:nvPr/>
            </p:nvSpPr>
            <p:spPr>
              <a:xfrm flipH="1">
                <a:off x="2022"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3" name="Line 172"/>
              <p:cNvSpPr/>
              <p:nvPr/>
            </p:nvSpPr>
            <p:spPr>
              <a:xfrm flipH="1">
                <a:off x="2058"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4" name="Line 173"/>
              <p:cNvSpPr/>
              <p:nvPr/>
            </p:nvSpPr>
            <p:spPr>
              <a:xfrm flipH="1">
                <a:off x="2095"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5" name="Line 174"/>
              <p:cNvSpPr/>
              <p:nvPr/>
            </p:nvSpPr>
            <p:spPr>
              <a:xfrm flipH="1">
                <a:off x="213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6" name="Line 175"/>
              <p:cNvSpPr/>
              <p:nvPr/>
            </p:nvSpPr>
            <p:spPr>
              <a:xfrm flipH="1">
                <a:off x="2167"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7" name="Line 176"/>
              <p:cNvSpPr/>
              <p:nvPr/>
            </p:nvSpPr>
            <p:spPr>
              <a:xfrm flipH="1">
                <a:off x="2167"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8" name="Line 177"/>
              <p:cNvSpPr/>
              <p:nvPr/>
            </p:nvSpPr>
            <p:spPr>
              <a:xfrm flipH="1">
                <a:off x="2203"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79" name="Line 178"/>
              <p:cNvSpPr/>
              <p:nvPr/>
            </p:nvSpPr>
            <p:spPr>
              <a:xfrm flipH="1">
                <a:off x="2239"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0" name="Line 179"/>
              <p:cNvSpPr/>
              <p:nvPr/>
            </p:nvSpPr>
            <p:spPr>
              <a:xfrm flipH="1">
                <a:off x="227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1" name="Line 180"/>
              <p:cNvSpPr/>
              <p:nvPr/>
            </p:nvSpPr>
            <p:spPr>
              <a:xfrm flipH="1">
                <a:off x="2312"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2" name="Line 181"/>
              <p:cNvSpPr/>
              <p:nvPr/>
            </p:nvSpPr>
            <p:spPr>
              <a:xfrm flipH="1">
                <a:off x="2348"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3" name="Line 182"/>
              <p:cNvSpPr/>
              <p:nvPr/>
            </p:nvSpPr>
            <p:spPr>
              <a:xfrm flipH="1">
                <a:off x="2348"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4" name="Line 183"/>
              <p:cNvSpPr/>
              <p:nvPr/>
            </p:nvSpPr>
            <p:spPr>
              <a:xfrm flipH="1">
                <a:off x="238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5" name="Line 184"/>
              <p:cNvSpPr/>
              <p:nvPr/>
            </p:nvSpPr>
            <p:spPr>
              <a:xfrm flipH="1">
                <a:off x="242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6" name="Line 185"/>
              <p:cNvSpPr/>
              <p:nvPr/>
            </p:nvSpPr>
            <p:spPr>
              <a:xfrm flipH="1">
                <a:off x="245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7" name="Line 186"/>
              <p:cNvSpPr/>
              <p:nvPr/>
            </p:nvSpPr>
            <p:spPr>
              <a:xfrm flipH="1">
                <a:off x="2493"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8" name="Line 187"/>
              <p:cNvSpPr/>
              <p:nvPr/>
            </p:nvSpPr>
            <p:spPr>
              <a:xfrm flipH="1">
                <a:off x="2529"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89" name="Line 188"/>
              <p:cNvSpPr/>
              <p:nvPr/>
            </p:nvSpPr>
            <p:spPr>
              <a:xfrm flipH="1">
                <a:off x="2529"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0" name="Line 189"/>
              <p:cNvSpPr/>
              <p:nvPr/>
            </p:nvSpPr>
            <p:spPr>
              <a:xfrm flipH="1">
                <a:off x="2565"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1" name="Line 190"/>
              <p:cNvSpPr/>
              <p:nvPr/>
            </p:nvSpPr>
            <p:spPr>
              <a:xfrm flipH="1">
                <a:off x="260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2" name="Line 191"/>
              <p:cNvSpPr/>
              <p:nvPr/>
            </p:nvSpPr>
            <p:spPr>
              <a:xfrm flipH="1">
                <a:off x="2638"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3" name="Line 192"/>
              <p:cNvSpPr/>
              <p:nvPr/>
            </p:nvSpPr>
            <p:spPr>
              <a:xfrm flipH="1">
                <a:off x="267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4" name="Line 193"/>
              <p:cNvSpPr/>
              <p:nvPr/>
            </p:nvSpPr>
            <p:spPr>
              <a:xfrm flipH="1">
                <a:off x="2710"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5" name="Line 194"/>
              <p:cNvSpPr/>
              <p:nvPr/>
            </p:nvSpPr>
            <p:spPr>
              <a:xfrm flipH="1">
                <a:off x="2710"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6" name="Line 195"/>
              <p:cNvSpPr/>
              <p:nvPr/>
            </p:nvSpPr>
            <p:spPr>
              <a:xfrm flipH="1">
                <a:off x="274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7" name="Line 196"/>
              <p:cNvSpPr/>
              <p:nvPr/>
            </p:nvSpPr>
            <p:spPr>
              <a:xfrm flipH="1">
                <a:off x="2782"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8" name="Line 197"/>
              <p:cNvSpPr/>
              <p:nvPr/>
            </p:nvSpPr>
            <p:spPr>
              <a:xfrm flipH="1">
                <a:off x="2819"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599" name="Line 198"/>
              <p:cNvSpPr/>
              <p:nvPr/>
            </p:nvSpPr>
            <p:spPr>
              <a:xfrm flipH="1">
                <a:off x="2855"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0" name="Line 199"/>
              <p:cNvSpPr/>
              <p:nvPr/>
            </p:nvSpPr>
            <p:spPr>
              <a:xfrm flipH="1">
                <a:off x="2891"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1" name="Line 200"/>
              <p:cNvSpPr/>
              <p:nvPr/>
            </p:nvSpPr>
            <p:spPr>
              <a:xfrm flipH="1">
                <a:off x="2891"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2" name="Line 201"/>
              <p:cNvSpPr/>
              <p:nvPr/>
            </p:nvSpPr>
            <p:spPr>
              <a:xfrm flipH="1">
                <a:off x="292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3" name="Line 202"/>
              <p:cNvSpPr/>
              <p:nvPr/>
            </p:nvSpPr>
            <p:spPr>
              <a:xfrm flipH="1">
                <a:off x="2963"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4" name="Line 203"/>
              <p:cNvSpPr/>
              <p:nvPr/>
            </p:nvSpPr>
            <p:spPr>
              <a:xfrm flipH="1">
                <a:off x="300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5" name="Line 204"/>
              <p:cNvSpPr/>
              <p:nvPr/>
            </p:nvSpPr>
            <p:spPr>
              <a:xfrm flipH="1">
                <a:off x="303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6" name="Line 205"/>
              <p:cNvSpPr/>
              <p:nvPr/>
            </p:nvSpPr>
            <p:spPr>
              <a:xfrm flipH="1">
                <a:off x="3072"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7" name="Line 206"/>
              <p:cNvSpPr/>
              <p:nvPr/>
            </p:nvSpPr>
            <p:spPr>
              <a:xfrm flipH="1">
                <a:off x="3072"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8" name="Line 207"/>
              <p:cNvSpPr/>
              <p:nvPr/>
            </p:nvSpPr>
            <p:spPr>
              <a:xfrm flipH="1">
                <a:off x="3108"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09" name="Line 208"/>
              <p:cNvSpPr/>
              <p:nvPr/>
            </p:nvSpPr>
            <p:spPr>
              <a:xfrm flipH="1">
                <a:off x="314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0" name="Line 209"/>
              <p:cNvSpPr/>
              <p:nvPr/>
            </p:nvSpPr>
            <p:spPr>
              <a:xfrm flipH="1">
                <a:off x="318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1" name="Line 210"/>
              <p:cNvSpPr/>
              <p:nvPr/>
            </p:nvSpPr>
            <p:spPr>
              <a:xfrm flipH="1">
                <a:off x="321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2" name="Line 211"/>
              <p:cNvSpPr/>
              <p:nvPr/>
            </p:nvSpPr>
            <p:spPr>
              <a:xfrm flipH="1">
                <a:off x="3253"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3" name="Line 212"/>
              <p:cNvSpPr/>
              <p:nvPr/>
            </p:nvSpPr>
            <p:spPr>
              <a:xfrm flipH="1">
                <a:off x="3253"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4" name="Line 213"/>
              <p:cNvSpPr/>
              <p:nvPr/>
            </p:nvSpPr>
            <p:spPr>
              <a:xfrm flipH="1">
                <a:off x="3289"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5" name="Line 214"/>
              <p:cNvSpPr/>
              <p:nvPr/>
            </p:nvSpPr>
            <p:spPr>
              <a:xfrm flipH="1">
                <a:off x="3325"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6" name="Line 215"/>
              <p:cNvSpPr/>
              <p:nvPr/>
            </p:nvSpPr>
            <p:spPr>
              <a:xfrm flipH="1">
                <a:off x="3362"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7" name="Line 216"/>
              <p:cNvSpPr/>
              <p:nvPr/>
            </p:nvSpPr>
            <p:spPr>
              <a:xfrm flipH="1">
                <a:off x="3398"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8" name="Line 217"/>
              <p:cNvSpPr/>
              <p:nvPr/>
            </p:nvSpPr>
            <p:spPr>
              <a:xfrm flipH="1">
                <a:off x="3434"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19" name="Line 218"/>
              <p:cNvSpPr/>
              <p:nvPr/>
            </p:nvSpPr>
            <p:spPr>
              <a:xfrm flipH="1">
                <a:off x="3434"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0" name="Line 219"/>
              <p:cNvSpPr/>
              <p:nvPr/>
            </p:nvSpPr>
            <p:spPr>
              <a:xfrm flipH="1">
                <a:off x="347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1" name="Line 220"/>
              <p:cNvSpPr/>
              <p:nvPr/>
            </p:nvSpPr>
            <p:spPr>
              <a:xfrm flipH="1">
                <a:off x="3506"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2" name="Line 221"/>
              <p:cNvSpPr/>
              <p:nvPr/>
            </p:nvSpPr>
            <p:spPr>
              <a:xfrm flipH="1">
                <a:off x="3543"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3" name="Line 222"/>
              <p:cNvSpPr/>
              <p:nvPr/>
            </p:nvSpPr>
            <p:spPr>
              <a:xfrm flipH="1">
                <a:off x="3579"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4" name="Line 223"/>
              <p:cNvSpPr/>
              <p:nvPr/>
            </p:nvSpPr>
            <p:spPr>
              <a:xfrm flipH="1">
                <a:off x="3615"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5" name="Line 224"/>
              <p:cNvSpPr/>
              <p:nvPr/>
            </p:nvSpPr>
            <p:spPr>
              <a:xfrm flipH="1">
                <a:off x="3615"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6" name="Line 225"/>
              <p:cNvSpPr/>
              <p:nvPr/>
            </p:nvSpPr>
            <p:spPr>
              <a:xfrm flipH="1">
                <a:off x="365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7" name="Line 226"/>
              <p:cNvSpPr/>
              <p:nvPr/>
            </p:nvSpPr>
            <p:spPr>
              <a:xfrm flipH="1">
                <a:off x="368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8" name="Line 227"/>
              <p:cNvSpPr/>
              <p:nvPr/>
            </p:nvSpPr>
            <p:spPr>
              <a:xfrm flipH="1">
                <a:off x="372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29" name="Line 228"/>
              <p:cNvSpPr/>
              <p:nvPr/>
            </p:nvSpPr>
            <p:spPr>
              <a:xfrm flipH="1">
                <a:off x="376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0" name="Line 229"/>
              <p:cNvSpPr/>
              <p:nvPr/>
            </p:nvSpPr>
            <p:spPr>
              <a:xfrm flipH="1">
                <a:off x="3796"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grpSp>
            <p:nvGrpSpPr>
              <p:cNvPr id="22631" name="Group 230"/>
              <p:cNvGrpSpPr/>
              <p:nvPr/>
            </p:nvGrpSpPr>
            <p:grpSpPr>
              <a:xfrm>
                <a:off x="3796" y="1379"/>
                <a:ext cx="145" cy="118"/>
                <a:chOff x="3963" y="2822"/>
                <a:chExt cx="145" cy="118"/>
              </a:xfrm>
            </p:grpSpPr>
            <p:sp>
              <p:nvSpPr>
                <p:cNvPr id="22632" name="Line 231"/>
                <p:cNvSpPr/>
                <p:nvPr/>
              </p:nvSpPr>
              <p:spPr>
                <a:xfrm flipH="1">
                  <a:off x="3963" y="2822"/>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3" name="Line 232"/>
                <p:cNvSpPr/>
                <p:nvPr/>
              </p:nvSpPr>
              <p:spPr>
                <a:xfrm flipH="1">
                  <a:off x="3999"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4" name="Line 233"/>
                <p:cNvSpPr/>
                <p:nvPr/>
              </p:nvSpPr>
              <p:spPr>
                <a:xfrm flipH="1">
                  <a:off x="4035"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5" name="Line 234"/>
                <p:cNvSpPr/>
                <p:nvPr/>
              </p:nvSpPr>
              <p:spPr>
                <a:xfrm flipH="1">
                  <a:off x="4072"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6" name="Line 235"/>
                <p:cNvSpPr/>
                <p:nvPr/>
              </p:nvSpPr>
              <p:spPr>
                <a:xfrm flipH="1">
                  <a:off x="4108"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grpSp>
          <p:sp>
            <p:nvSpPr>
              <p:cNvPr id="22637" name="Line 236"/>
              <p:cNvSpPr/>
              <p:nvPr/>
            </p:nvSpPr>
            <p:spPr>
              <a:xfrm flipH="1">
                <a:off x="3977"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8" name="Line 237"/>
              <p:cNvSpPr/>
              <p:nvPr/>
            </p:nvSpPr>
            <p:spPr>
              <a:xfrm flipH="1">
                <a:off x="3975"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39" name="Line 238"/>
              <p:cNvSpPr/>
              <p:nvPr/>
            </p:nvSpPr>
            <p:spPr>
              <a:xfrm flipH="1">
                <a:off x="4011"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0" name="Line 239"/>
              <p:cNvSpPr/>
              <p:nvPr/>
            </p:nvSpPr>
            <p:spPr>
              <a:xfrm flipH="1">
                <a:off x="4047"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1" name="Line 240"/>
              <p:cNvSpPr/>
              <p:nvPr/>
            </p:nvSpPr>
            <p:spPr>
              <a:xfrm flipH="1">
                <a:off x="4084"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2" name="Line 241"/>
              <p:cNvSpPr/>
              <p:nvPr/>
            </p:nvSpPr>
            <p:spPr>
              <a:xfrm flipH="1">
                <a:off x="4120" y="1379"/>
                <a:ext cx="0" cy="68"/>
              </a:xfrm>
              <a:prstGeom prst="line">
                <a:avLst/>
              </a:prstGeom>
              <a:ln w="9525" cap="flat" cmpd="sng">
                <a:solidFill>
                  <a:srgbClr val="333333"/>
                </a:solidFill>
                <a:prstDash val="solid"/>
                <a:round/>
                <a:headEnd type="none" w="med" len="med"/>
                <a:tailEnd type="none" w="med" len="med"/>
              </a:ln>
            </p:spPr>
            <p:txBody>
              <a:bodyPr/>
              <a:lstStyle/>
              <a:p>
                <a:endParaRPr/>
              </a:p>
            </p:txBody>
          </p:sp>
          <p:grpSp>
            <p:nvGrpSpPr>
              <p:cNvPr id="22643" name="Group 242"/>
              <p:cNvGrpSpPr/>
              <p:nvPr/>
            </p:nvGrpSpPr>
            <p:grpSpPr>
              <a:xfrm>
                <a:off x="4156" y="1379"/>
                <a:ext cx="145" cy="118"/>
                <a:chOff x="3963" y="2822"/>
                <a:chExt cx="145" cy="118"/>
              </a:xfrm>
            </p:grpSpPr>
            <p:sp>
              <p:nvSpPr>
                <p:cNvPr id="22644" name="Line 243"/>
                <p:cNvSpPr/>
                <p:nvPr/>
              </p:nvSpPr>
              <p:spPr>
                <a:xfrm flipH="1">
                  <a:off x="3963" y="2822"/>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5" name="Line 244"/>
                <p:cNvSpPr/>
                <p:nvPr/>
              </p:nvSpPr>
              <p:spPr>
                <a:xfrm flipH="1">
                  <a:off x="3999"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6" name="Line 245"/>
                <p:cNvSpPr/>
                <p:nvPr/>
              </p:nvSpPr>
              <p:spPr>
                <a:xfrm flipH="1">
                  <a:off x="4035"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7" name="Line 246"/>
                <p:cNvSpPr/>
                <p:nvPr/>
              </p:nvSpPr>
              <p:spPr>
                <a:xfrm flipH="1">
                  <a:off x="4072"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48" name="Line 247"/>
                <p:cNvSpPr/>
                <p:nvPr/>
              </p:nvSpPr>
              <p:spPr>
                <a:xfrm flipH="1">
                  <a:off x="4108"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grpSp>
          <p:sp>
            <p:nvSpPr>
              <p:cNvPr id="22649" name="Line 248"/>
              <p:cNvSpPr/>
              <p:nvPr/>
            </p:nvSpPr>
            <p:spPr>
              <a:xfrm flipH="1">
                <a:off x="4337" y="1379"/>
                <a:ext cx="0" cy="118"/>
              </a:xfrm>
              <a:prstGeom prst="line">
                <a:avLst/>
              </a:prstGeom>
              <a:ln w="9525" cap="flat" cmpd="sng">
                <a:solidFill>
                  <a:srgbClr val="333333"/>
                </a:solidFill>
                <a:prstDash val="solid"/>
                <a:round/>
                <a:headEnd type="none" w="med" len="med"/>
                <a:tailEnd type="none" w="med" len="med"/>
              </a:ln>
            </p:spPr>
            <p:txBody>
              <a:bodyPr/>
              <a:lstStyle/>
              <a:p>
                <a:endParaRPr/>
              </a:p>
            </p:txBody>
          </p:sp>
          <p:grpSp>
            <p:nvGrpSpPr>
              <p:cNvPr id="22650" name="Group 249"/>
              <p:cNvGrpSpPr/>
              <p:nvPr/>
            </p:nvGrpSpPr>
            <p:grpSpPr>
              <a:xfrm>
                <a:off x="4336" y="1379"/>
                <a:ext cx="145" cy="118"/>
                <a:chOff x="3963" y="2822"/>
                <a:chExt cx="145" cy="118"/>
              </a:xfrm>
            </p:grpSpPr>
            <p:sp>
              <p:nvSpPr>
                <p:cNvPr id="22651" name="Line 250"/>
                <p:cNvSpPr/>
                <p:nvPr/>
              </p:nvSpPr>
              <p:spPr>
                <a:xfrm flipH="1">
                  <a:off x="3963" y="2822"/>
                  <a:ext cx="0" cy="11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52" name="Line 251"/>
                <p:cNvSpPr/>
                <p:nvPr/>
              </p:nvSpPr>
              <p:spPr>
                <a:xfrm flipH="1">
                  <a:off x="3999"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53" name="Line 252"/>
                <p:cNvSpPr/>
                <p:nvPr/>
              </p:nvSpPr>
              <p:spPr>
                <a:xfrm flipH="1">
                  <a:off x="4035"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54" name="Line 253"/>
                <p:cNvSpPr/>
                <p:nvPr/>
              </p:nvSpPr>
              <p:spPr>
                <a:xfrm flipH="1">
                  <a:off x="4072"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sp>
              <p:nvSpPr>
                <p:cNvPr id="22655" name="Line 254"/>
                <p:cNvSpPr/>
                <p:nvPr/>
              </p:nvSpPr>
              <p:spPr>
                <a:xfrm flipH="1">
                  <a:off x="4108" y="2822"/>
                  <a:ext cx="0" cy="68"/>
                </a:xfrm>
                <a:prstGeom prst="line">
                  <a:avLst/>
                </a:prstGeom>
                <a:ln w="9525" cap="flat" cmpd="sng">
                  <a:solidFill>
                    <a:srgbClr val="333333"/>
                  </a:solidFill>
                  <a:prstDash val="solid"/>
                  <a:round/>
                  <a:headEnd type="none" w="med" len="med"/>
                  <a:tailEnd type="none" w="med" len="med"/>
                </a:ln>
              </p:spPr>
              <p:txBody>
                <a:bodyPr/>
                <a:lstStyle/>
                <a:p>
                  <a:endParaRPr/>
                </a:p>
              </p:txBody>
            </p:sp>
          </p:grpSp>
          <p:sp>
            <p:nvSpPr>
              <p:cNvPr id="22656" name="Line 255"/>
              <p:cNvSpPr/>
              <p:nvPr/>
            </p:nvSpPr>
            <p:spPr>
              <a:xfrm flipH="1">
                <a:off x="4517" y="1379"/>
                <a:ext cx="0" cy="118"/>
              </a:xfrm>
              <a:prstGeom prst="line">
                <a:avLst/>
              </a:prstGeom>
              <a:ln w="19050" cap="flat" cmpd="sng">
                <a:solidFill>
                  <a:srgbClr val="333333"/>
                </a:solidFill>
                <a:prstDash val="solid"/>
                <a:round/>
                <a:headEnd type="none" w="med" len="med"/>
                <a:tailEnd type="none" w="med" len="med"/>
              </a:ln>
            </p:spPr>
            <p:txBody>
              <a:bodyPr/>
              <a:lstStyle/>
              <a:p>
                <a:endParaRPr/>
              </a:p>
            </p:txBody>
          </p:sp>
        </p:grpSp>
        <p:grpSp>
          <p:nvGrpSpPr>
            <p:cNvPr id="22657" name="Group 256"/>
            <p:cNvGrpSpPr/>
            <p:nvPr/>
          </p:nvGrpSpPr>
          <p:grpSpPr>
            <a:xfrm>
              <a:off x="1100" y="2109"/>
              <a:ext cx="2538" cy="246"/>
              <a:chOff x="936" y="1548"/>
              <a:chExt cx="3438" cy="498"/>
            </a:xfrm>
          </p:grpSpPr>
          <p:sp>
            <p:nvSpPr>
              <p:cNvPr id="22658" name="Rectangle 257" descr="栎木"/>
              <p:cNvSpPr/>
              <p:nvPr/>
            </p:nvSpPr>
            <p:spPr>
              <a:xfrm>
                <a:off x="936" y="1548"/>
                <a:ext cx="2748" cy="492"/>
              </a:xfrm>
              <a:prstGeom prst="rect">
                <a:avLst/>
              </a:prstGeom>
              <a:blipFill rotWithShape="1">
                <a:blip r:embed="rId2"/>
                <a:stretch>
                  <a:fillRect/>
                </a:stretch>
              </a:blipFill>
              <a:ln w="9525" cap="flat" cmpd="sng">
                <a:solidFill>
                  <a:schemeClr val="tx1"/>
                </a:solidFill>
                <a:prstDash val="solid"/>
                <a:miter/>
                <a:headEnd type="none" w="med" len="med"/>
                <a:tailEnd type="none" w="med" len="med"/>
              </a:ln>
            </p:spPr>
            <p:txBody>
              <a:bodyPr wrap="none" anchor="ctr"/>
              <a:lstStyle/>
              <a:p>
                <a:endParaRPr lang="zh-CN" altLang="zh-CN" sz="1050">
                  <a:latin typeface="Arial" panose="020B0604020202020204" pitchFamily="34" charset="0"/>
                  <a:ea typeface="宋体" panose="02010600030101010101" pitchFamily="2" charset="-122"/>
                </a:endParaRPr>
              </a:p>
            </p:txBody>
          </p:sp>
          <p:sp>
            <p:nvSpPr>
              <p:cNvPr id="22659" name="AutoShape 258" descr="栎木"/>
              <p:cNvSpPr/>
              <p:nvPr/>
            </p:nvSpPr>
            <p:spPr>
              <a:xfrm rot="5400000">
                <a:off x="3780" y="1452"/>
                <a:ext cx="492" cy="696"/>
              </a:xfrm>
              <a:prstGeom prst="triangle">
                <a:avLst>
                  <a:gd name="adj" fmla="val 50000"/>
                </a:avLst>
              </a:prstGeom>
              <a:blipFill rotWithShape="1">
                <a:blip r:embed="rId2">
                  <a:alphaModFix amt="39998"/>
                </a:blip>
                <a:stretch>
                  <a:fillRect/>
                </a:stretch>
              </a:blipFill>
              <a:ln w="9525" cap="flat" cmpd="sng">
                <a:solidFill>
                  <a:schemeClr val="tx1"/>
                </a:solidFill>
                <a:prstDash val="solid"/>
                <a:miter/>
                <a:headEnd type="none" w="med" len="med"/>
                <a:tailEnd type="none" w="med" len="med"/>
              </a:ln>
            </p:spPr>
            <p:txBody>
              <a:bodyPr rot="10800000" vert="eaVert" wrap="none" anchor="ctr"/>
              <a:lstStyle/>
              <a:p>
                <a:endParaRPr lang="zh-CN" altLang="zh-CN" sz="1050">
                  <a:latin typeface="Arial" panose="020B0604020202020204" pitchFamily="34" charset="0"/>
                  <a:ea typeface="宋体" panose="02010600030101010101" pitchFamily="2" charset="-122"/>
                </a:endParaRPr>
              </a:p>
            </p:txBody>
          </p:sp>
        </p:grpSp>
      </p:grpSp>
      <p:sp>
        <p:nvSpPr>
          <p:cNvPr id="140" name="Line 259"/>
          <p:cNvSpPr/>
          <p:nvPr/>
        </p:nvSpPr>
        <p:spPr>
          <a:xfrm rot="-1610508" flipH="1" flipV="1">
            <a:off x="4842974" y="2534276"/>
            <a:ext cx="182210" cy="688351"/>
          </a:xfrm>
          <a:prstGeom prst="line">
            <a:avLst/>
          </a:prstGeom>
          <a:ln w="25400" cap="flat" cmpd="sng">
            <a:solidFill>
              <a:srgbClr val="FF0000"/>
            </a:solidFill>
            <a:prstDash val="dash"/>
            <a:round/>
            <a:headEnd type="none" w="med" len="med"/>
            <a:tailEnd type="none" w="med" len="med"/>
          </a:ln>
        </p:spPr>
        <p:txBody>
          <a:bodyPr/>
          <a:lstStyle/>
          <a:p>
            <a:endParaRPr/>
          </a:p>
        </p:txBody>
      </p:sp>
      <p:sp>
        <p:nvSpPr>
          <p:cNvPr id="141" name="Line 388"/>
          <p:cNvSpPr/>
          <p:nvPr/>
        </p:nvSpPr>
        <p:spPr>
          <a:xfrm rot="2757892" flipV="1">
            <a:off x="5103785" y="2542612"/>
            <a:ext cx="1191" cy="714551"/>
          </a:xfrm>
          <a:prstGeom prst="line">
            <a:avLst/>
          </a:prstGeom>
          <a:ln w="25400" cap="flat" cmpd="sng">
            <a:solidFill>
              <a:srgbClr val="FF0000"/>
            </a:solidFill>
            <a:prstDash val="dash"/>
            <a:round/>
            <a:headEnd type="none" w="med" len="med"/>
            <a:tailEnd type="none" w="med" len="med"/>
          </a:ln>
        </p:spPr>
        <p:txBody>
          <a:bodyPr/>
          <a:lstStyle/>
          <a:p>
            <a:endParaRPr/>
          </a:p>
        </p:txBody>
      </p:sp>
      <p:pic>
        <p:nvPicPr>
          <p:cNvPr id="142" name="Picture 391" descr="u=3185689198,3543603771&amp;fm=3&amp;gp=1"/>
          <p:cNvPicPr>
            <a:picLocks noChangeAspect="1"/>
          </p:cNvPicPr>
          <p:nvPr/>
        </p:nvPicPr>
        <p:blipFill>
          <a:blip r:embed="rId3"/>
          <a:stretch>
            <a:fillRect/>
          </a:stretch>
        </p:blipFill>
        <p:spPr>
          <a:xfrm rot="2238816">
            <a:off x="4781046" y="1767324"/>
            <a:ext cx="478749" cy="485895"/>
          </a:xfrm>
          <a:prstGeom prst="rect">
            <a:avLst/>
          </a:prstGeom>
          <a:noFill/>
          <a:ln w="9525">
            <a:noFill/>
          </a:ln>
        </p:spPr>
      </p:pic>
      <p:sp>
        <p:nvSpPr>
          <p:cNvPr id="143" name="Line 130"/>
          <p:cNvSpPr/>
          <p:nvPr/>
        </p:nvSpPr>
        <p:spPr>
          <a:xfrm flipH="1" flipV="1">
            <a:off x="5029948" y="2415184"/>
            <a:ext cx="0" cy="714551"/>
          </a:xfrm>
          <a:prstGeom prst="line">
            <a:avLst/>
          </a:prstGeom>
          <a:ln w="25400" cap="flat" cmpd="sng">
            <a:solidFill>
              <a:srgbClr val="FF0000"/>
            </a:solidFill>
            <a:prstDash val="dash"/>
            <a:round/>
            <a:headEnd type="none" w="med" len="med"/>
            <a:tailEnd type="none" w="med" len="med"/>
          </a:ln>
        </p:spPr>
        <p:txBody>
          <a:bodyPr/>
          <a:lstStyle/>
          <a:p>
            <a:endParaRPr/>
          </a:p>
        </p:txBody>
      </p:sp>
      <p:pic>
        <p:nvPicPr>
          <p:cNvPr id="144" name="Picture 392" descr="u=3185689198,3543603771&amp;fm=3&amp;gp=1"/>
          <p:cNvPicPr>
            <a:picLocks noChangeAspect="1"/>
          </p:cNvPicPr>
          <p:nvPr/>
        </p:nvPicPr>
        <p:blipFill>
          <a:blip r:embed="rId4"/>
          <a:stretch>
            <a:fillRect/>
          </a:stretch>
        </p:blipFill>
        <p:spPr>
          <a:xfrm rot="-1612912">
            <a:off x="5318150" y="2148418"/>
            <a:ext cx="485895" cy="478749"/>
          </a:xfrm>
          <a:prstGeom prst="rect">
            <a:avLst/>
          </a:prstGeom>
          <a:noFill/>
          <a:ln w="9525">
            <a:noFill/>
          </a:ln>
        </p:spPr>
      </p:pic>
      <p:pic>
        <p:nvPicPr>
          <p:cNvPr id="145" name="Picture 393" descr="u=3185689198,3543603771&amp;fm=3&amp;gp=1"/>
          <p:cNvPicPr>
            <a:picLocks noChangeAspect="1"/>
          </p:cNvPicPr>
          <p:nvPr/>
        </p:nvPicPr>
        <p:blipFill>
          <a:blip r:embed="rId5"/>
          <a:stretch>
            <a:fillRect/>
          </a:stretch>
        </p:blipFill>
        <p:spPr>
          <a:xfrm rot="733515">
            <a:off x="4186777" y="2191291"/>
            <a:ext cx="488277" cy="439449"/>
          </a:xfrm>
          <a:prstGeom prst="rect">
            <a:avLst/>
          </a:prstGeom>
          <a:noFill/>
          <a:ln w="9525">
            <a:noFill/>
          </a:ln>
        </p:spPr>
      </p:pic>
      <p:sp>
        <p:nvSpPr>
          <p:cNvPr id="146" name="Text Box 397"/>
          <p:cNvSpPr txBox="1"/>
          <p:nvPr/>
        </p:nvSpPr>
        <p:spPr>
          <a:xfrm>
            <a:off x="3538917" y="1874506"/>
            <a:ext cx="864607" cy="598805"/>
          </a:xfrm>
          <a:prstGeom prst="rect">
            <a:avLst/>
          </a:prstGeom>
          <a:noFill/>
          <a:ln w="9525">
            <a:noFill/>
          </a:ln>
        </p:spPr>
        <p:txBody>
          <a:bodyPr anchor="t">
            <a:spAutoFit/>
            <a:scene3d>
              <a:camera prst="orthographicFront"/>
              <a:lightRig rig="soft" dir="t">
                <a:rot lat="0" lon="0" rev="15600000"/>
              </a:lightRig>
            </a:scene3d>
            <a:sp3d extrusionH="57150" prstMaterial="softEdge">
              <a:bevelT w="25400" h="38100"/>
            </a:sp3d>
          </a:bodyPr>
          <a:lstStyle/>
          <a:p>
            <a:pPr>
              <a:spcBef>
                <a:spcPct val="50000"/>
              </a:spcBef>
            </a:pPr>
            <a:r>
              <a:rPr lang="en-US" altLang="zh-CN" sz="3300" b="1">
                <a:solidFill>
                  <a:schemeClr val="accent4"/>
                </a:solidFill>
                <a:effectLst/>
                <a:latin typeface="Times New Roman" panose="02020603050405020304" charset="0"/>
                <a:ea typeface="黑体" panose="02010609060101010101" charset="-122"/>
              </a:rPr>
              <a:t>×</a:t>
            </a:r>
          </a:p>
        </p:txBody>
      </p:sp>
      <p:sp>
        <p:nvSpPr>
          <p:cNvPr id="147" name="Text Box 398"/>
          <p:cNvSpPr txBox="1"/>
          <p:nvPr/>
        </p:nvSpPr>
        <p:spPr>
          <a:xfrm>
            <a:off x="5969583" y="1982880"/>
            <a:ext cx="864607" cy="598805"/>
          </a:xfrm>
          <a:prstGeom prst="rect">
            <a:avLst/>
          </a:prstGeom>
          <a:noFill/>
          <a:ln w="9525">
            <a:noFill/>
          </a:ln>
        </p:spPr>
        <p:txBody>
          <a:bodyPr anchor="t">
            <a:spAutoFit/>
            <a:scene3d>
              <a:camera prst="orthographicFront"/>
              <a:lightRig rig="soft" dir="t">
                <a:rot lat="0" lon="0" rev="15600000"/>
              </a:lightRig>
            </a:scene3d>
            <a:sp3d extrusionH="57150" prstMaterial="softEdge">
              <a:bevelT w="25400" h="38100"/>
            </a:sp3d>
          </a:bodyPr>
          <a:lstStyle/>
          <a:p>
            <a:pPr>
              <a:spcBef>
                <a:spcPct val="50000"/>
              </a:spcBef>
            </a:pPr>
            <a:r>
              <a:rPr lang="en-US" altLang="zh-CN" sz="3300" b="1">
                <a:solidFill>
                  <a:schemeClr val="accent4"/>
                </a:solidFill>
                <a:effectLst/>
                <a:latin typeface="Times New Roman" panose="02020603050405020304" charset="0"/>
                <a:ea typeface="黑体" panose="02010609060101010101" charset="-122"/>
              </a:rPr>
              <a:t>×</a:t>
            </a:r>
          </a:p>
        </p:txBody>
      </p:sp>
      <p:sp>
        <p:nvSpPr>
          <p:cNvPr id="148" name="Text Box 399"/>
          <p:cNvSpPr txBox="1"/>
          <p:nvPr/>
        </p:nvSpPr>
        <p:spPr>
          <a:xfrm>
            <a:off x="4727454" y="1118273"/>
            <a:ext cx="864607" cy="598805"/>
          </a:xfrm>
          <a:prstGeom prst="rect">
            <a:avLst/>
          </a:prstGeom>
          <a:noFill/>
          <a:ln w="9525">
            <a:noFill/>
          </a:ln>
        </p:spPr>
        <p:txBody>
          <a:bodyPr anchor="t">
            <a:spAutoFit/>
            <a:scene3d>
              <a:camera prst="orthographicFront"/>
              <a:lightRig rig="soft" dir="t">
                <a:rot lat="0" lon="0" rev="15600000"/>
              </a:lightRig>
            </a:scene3d>
            <a:sp3d extrusionH="57150" prstMaterial="softEdge">
              <a:bevelT w="25400" h="38100"/>
            </a:sp3d>
          </a:bodyPr>
          <a:lstStyle/>
          <a:p>
            <a:pPr>
              <a:spcBef>
                <a:spcPct val="50000"/>
              </a:spcBef>
            </a:pPr>
            <a:r>
              <a:rPr lang="en-US" altLang="zh-CN" sz="3300" b="1">
                <a:solidFill>
                  <a:schemeClr val="accent4"/>
                </a:solidFill>
                <a:effectLst/>
                <a:latin typeface="Times New Roman" panose="02020603050405020304" charset="0"/>
                <a:ea typeface="黑体" panose="02010609060101010101" charset="-122"/>
              </a:rPr>
              <a:t>√</a:t>
            </a:r>
          </a:p>
        </p:txBody>
      </p:sp>
      <p:sp>
        <p:nvSpPr>
          <p:cNvPr id="2" name="文本框 1"/>
          <p:cNvSpPr txBox="1"/>
          <p:nvPr/>
        </p:nvSpPr>
        <p:spPr>
          <a:xfrm>
            <a:off x="6078220" y="2651125"/>
            <a:ext cx="1221105" cy="4140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fontAlgn="base"/>
            <a:r>
              <a:rPr lang="en-US" altLang="zh-CN" sz="2100" b="1" strike="noStrike" noProof="1">
                <a:solidFill>
                  <a:srgbClr val="FF0000"/>
                </a:solidFill>
                <a:latin typeface="Times New Roman" panose="02020603050405020304" charset="0"/>
                <a:cs typeface="Times New Roman" panose="02020603050405020304" charset="0"/>
              </a:rPr>
              <a:t>6.95cm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87"/>
                                        </p:tgtEl>
                                        <p:attrNameLst>
                                          <p:attrName>style.visibility</p:attrName>
                                        </p:attrNameLst>
                                      </p:cBhvr>
                                      <p:to>
                                        <p:strVal val="visible"/>
                                      </p:to>
                                    </p:set>
                                    <p:animEffect transition="in" filter="blinds(horizontal)">
                                      <p:cBhvr>
                                        <p:cTn id="10" dur="500"/>
                                        <p:tgtEl>
                                          <p:spTgt spid="1128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46"/>
                                        </p:tgtEl>
                                        <p:attrNameLst>
                                          <p:attrName>style.visibility</p:attrName>
                                        </p:attrNameLst>
                                      </p:cBhvr>
                                      <p:to>
                                        <p:strVal val="visible"/>
                                      </p:to>
                                    </p:set>
                                    <p:animEffect transition="in" filter="blinds(horizontal)">
                                      <p:cBhvr>
                                        <p:cTn id="21" dur="500"/>
                                        <p:tgtEl>
                                          <p:spTgt spid="146"/>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0"/>
                                          </p:stCondLst>
                                        </p:cTn>
                                        <p:tgtEl>
                                          <p:spTgt spid="141"/>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blinds(horizontal)">
                                      <p:cBhvr>
                                        <p:cTn id="32" dur="500"/>
                                        <p:tgtEl>
                                          <p:spTgt spid="14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4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blinds(horizontal)">
                                      <p:cBhvr>
                                        <p:cTn id="43" dur="500"/>
                                        <p:tgtEl>
                                          <p:spTgt spid="148"/>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strips(downLeft)">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1287" grpId="0"/>
      <p:bldP spid="146" grpId="0"/>
      <p:bldP spid="147" grpId="0"/>
      <p:bldP spid="148"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 Box 4"/>
          <p:cNvSpPr txBox="1"/>
          <p:nvPr/>
        </p:nvSpPr>
        <p:spPr>
          <a:xfrm>
            <a:off x="1485773" y="2034090"/>
            <a:ext cx="5856940" cy="41402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典例</a:t>
            </a:r>
            <a:r>
              <a:rPr lang="en-US" altLang="zh-CN" sz="2100" b="1">
                <a:solidFill>
                  <a:schemeClr val="bg1"/>
                </a:solidFill>
                <a:latin typeface="Times New Roman" panose="02020603050405020304" charset="0"/>
                <a:ea typeface="宋体" panose="02010600030101010101" pitchFamily="2" charset="-122"/>
              </a:rPr>
              <a:t>1</a:t>
            </a:r>
            <a:r>
              <a:rPr lang="zh-CN" altLang="en-US" sz="2100" b="1">
                <a:solidFill>
                  <a:schemeClr val="bg1"/>
                </a:solidFill>
                <a:latin typeface="Times New Roman" panose="02020603050405020304" charset="0"/>
                <a:ea typeface="宋体" panose="02010600030101010101" pitchFamily="2" charset="-122"/>
              </a:rPr>
              <a:t>：</a:t>
            </a:r>
            <a:r>
              <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rPr>
              <a:t>如图，物体的长度可读为</a:t>
            </a:r>
            <a:r>
              <a:rPr lang="zh-CN" altLang="en-US" sz="2100" b="1" u="sng">
                <a:solidFill>
                  <a:schemeClr val="bg1"/>
                </a:solidFill>
                <a:latin typeface="Times New Roman" panose="02020603050405020304" charset="0"/>
                <a:ea typeface="宋体" panose="02010600030101010101" pitchFamily="2" charset="-122"/>
                <a:sym typeface="宋体" panose="02010600030101010101" pitchFamily="2" charset="-122"/>
              </a:rPr>
              <a:t>               </a:t>
            </a:r>
            <a:r>
              <a:rPr lang="en-US" altLang="zh-CN" sz="2100" b="1">
                <a:solidFill>
                  <a:schemeClr val="bg1"/>
                </a:solidFill>
                <a:latin typeface="Times New Roman" panose="02020603050405020304" charset="0"/>
                <a:ea typeface="宋体" panose="02010600030101010101" pitchFamily="2" charset="-122"/>
                <a:sym typeface="宋体" panose="02010600030101010101" pitchFamily="2" charset="-122"/>
              </a:rPr>
              <a:t>cm</a:t>
            </a:r>
            <a:endParaRPr lang="zh-CN" altLang="en-US" sz="2100" b="1">
              <a:solidFill>
                <a:schemeClr val="bg1"/>
              </a:solidFill>
              <a:latin typeface="Times New Roman" panose="02020603050405020304" charset="0"/>
              <a:ea typeface="宋体" pitchFamily="2" charset="-122"/>
              <a:sym typeface="宋体" panose="02010600030101010101" pitchFamily="2" charset="-122"/>
            </a:endParaRPr>
          </a:p>
        </p:txBody>
      </p:sp>
      <p:sp>
        <p:nvSpPr>
          <p:cNvPr id="9" name="文本框 8"/>
          <p:cNvSpPr txBox="1"/>
          <p:nvPr/>
        </p:nvSpPr>
        <p:spPr>
          <a:xfrm>
            <a:off x="5442006" y="2034090"/>
            <a:ext cx="1058727" cy="414020"/>
          </a:xfrm>
          <a:prstGeom prst="rect">
            <a:avLst/>
          </a:prstGeom>
          <a:noFill/>
          <a:ln w="9525">
            <a:noFill/>
          </a:ln>
        </p:spPr>
        <p:txBody>
          <a:bodyPr wrap="square" anchor="t">
            <a:spAutoFit/>
            <a:scene3d>
              <a:camera prst="orthographicFront"/>
              <a:lightRig rig="soft" dir="t">
                <a:rot lat="0" lon="0" rev="15600000"/>
              </a:lightRig>
            </a:scene3d>
            <a:sp3d extrusionH="57150" prstMaterial="softEdge">
              <a:bevelT w="25400" h="38100"/>
            </a:sp3d>
          </a:bodyPr>
          <a:lstStyle/>
          <a:p>
            <a:r>
              <a:rPr lang="en-US" altLang="zh-CN" sz="2100" b="1">
                <a:solidFill>
                  <a:schemeClr val="accent4"/>
                </a:solidFill>
                <a:effectLst/>
                <a:latin typeface="Times New Roman" panose="02020603050405020304" charset="0"/>
                <a:ea typeface="宋体" panose="02010600030101010101" pitchFamily="2" charset="-122"/>
              </a:rPr>
              <a:t>2.78cm</a:t>
            </a:r>
          </a:p>
        </p:txBody>
      </p:sp>
      <p:grpSp>
        <p:nvGrpSpPr>
          <p:cNvPr id="23556" name="组合 1"/>
          <p:cNvGrpSpPr/>
          <p:nvPr/>
        </p:nvGrpSpPr>
        <p:grpSpPr>
          <a:xfrm>
            <a:off x="1633681" y="2726014"/>
            <a:ext cx="3389597" cy="1847830"/>
            <a:chOff x="653" y="2655"/>
            <a:chExt cx="7116" cy="3879"/>
          </a:xfrm>
        </p:grpSpPr>
        <p:pic>
          <p:nvPicPr>
            <p:cNvPr id="23557" name="Picture 10" descr="1"/>
            <p:cNvPicPr>
              <a:picLocks noChangeAspect="1"/>
            </p:cNvPicPr>
            <p:nvPr/>
          </p:nvPicPr>
          <p:blipFill>
            <a:blip r:embed="rId2"/>
            <a:srcRect l="813" t="10305" r="53510" b="6341"/>
            <a:stretch>
              <a:fillRect/>
            </a:stretch>
          </p:blipFill>
          <p:spPr>
            <a:xfrm>
              <a:off x="653" y="3871"/>
              <a:ext cx="7116" cy="2663"/>
            </a:xfrm>
            <a:prstGeom prst="rect">
              <a:avLst/>
            </a:prstGeom>
            <a:noFill/>
            <a:ln w="9525">
              <a:noFill/>
            </a:ln>
          </p:spPr>
        </p:pic>
        <p:sp>
          <p:nvSpPr>
            <p:cNvPr id="4" name="Rectangle 257" descr="栎木"/>
            <p:cNvSpPr/>
            <p:nvPr/>
          </p:nvSpPr>
          <p:spPr>
            <a:xfrm>
              <a:off x="1230" y="2655"/>
              <a:ext cx="4884" cy="1230"/>
            </a:xfrm>
            <a:prstGeom prst="rect">
              <a:avLst/>
            </a:prstGeom>
            <a:solidFill>
              <a:schemeClr val="tx1"/>
            </a:solid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wrap="none" anchor="ctr"/>
            <a:lstStyle/>
            <a:p>
              <a:pPr fontAlgn="base"/>
              <a:endParaRPr lang="zh-CN" altLang="zh-CN" sz="1050" strike="noStrike" noProof="1">
                <a:latin typeface="Arial" pitchFamily="34" charset="0"/>
              </a:endParaRPr>
            </a:p>
          </p:txBody>
        </p:sp>
      </p:grpSp>
      <p:cxnSp>
        <p:nvCxnSpPr>
          <p:cNvPr id="7" name="直接连接符 6"/>
          <p:cNvCxnSpPr/>
          <p:nvPr/>
        </p:nvCxnSpPr>
        <p:spPr>
          <a:xfrm flipH="1" flipV="1">
            <a:off x="4178441" y="2425902"/>
            <a:ext cx="0" cy="93129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580152" y="2625977"/>
            <a:ext cx="1058727" cy="553085"/>
          </a:xfrm>
          <a:prstGeom prst="rect">
            <a:avLst/>
          </a:prstGeom>
          <a:noFill/>
          <a:ln w="9525">
            <a:noFill/>
          </a:ln>
        </p:spPr>
        <p:txBody>
          <a:bodyPr wrap="square" anchor="t">
            <a:spAutoFit/>
          </a:bodyPr>
          <a:lstStyle/>
          <a:p>
            <a:r>
              <a:rPr lang="en-US" altLang="zh-CN" sz="2100" b="1">
                <a:solidFill>
                  <a:schemeClr val="bg1"/>
                </a:solidFill>
                <a:latin typeface="Times New Roman" panose="02020603050405020304" charset="0"/>
                <a:ea typeface="宋体" panose="02010600030101010101" pitchFamily="2" charset="-122"/>
              </a:rPr>
              <a:t>2.7</a:t>
            </a:r>
            <a:r>
              <a:rPr lang="en-US" altLang="zh-CN" sz="3000" b="1" u="sng">
                <a:ln w="22225">
                  <a:solidFill>
                    <a:schemeClr val="accent2"/>
                  </a:solidFill>
                  <a:prstDash val="solid"/>
                </a:ln>
                <a:solidFill>
                  <a:schemeClr val="accent2">
                    <a:lumMod val="40000"/>
                    <a:lumOff val="60000"/>
                  </a:schemeClr>
                </a:solidFill>
                <a:effectLst/>
                <a:latin typeface="Times New Roman" panose="02020603050405020304" charset="0"/>
                <a:ea typeface="宋体" panose="02010600030101010101" pitchFamily="2" charset="-122"/>
              </a:rPr>
              <a:t>?</a:t>
            </a:r>
            <a:r>
              <a:rPr lang="en-US" altLang="zh-CN" sz="2100" b="1">
                <a:solidFill>
                  <a:schemeClr val="bg1"/>
                </a:solidFill>
                <a:latin typeface="Times New Roman" panose="02020603050405020304" charset="0"/>
                <a:ea typeface="宋体" panose="02010600030101010101" pitchFamily="2" charset="-122"/>
              </a:rPr>
              <a:t>cm</a:t>
            </a:r>
          </a:p>
        </p:txBody>
      </p:sp>
      <p:sp>
        <p:nvSpPr>
          <p:cNvPr id="23561" name="Text Box 19"/>
          <p:cNvSpPr txBox="1"/>
          <p:nvPr/>
        </p:nvSpPr>
        <p:spPr>
          <a:xfrm>
            <a:off x="1314281" y="658579"/>
            <a:ext cx="6516709" cy="1060450"/>
          </a:xfrm>
          <a:prstGeom prst="rect">
            <a:avLst/>
          </a:prstGeom>
          <a:noFill/>
          <a:ln w="9525">
            <a:noFill/>
          </a:ln>
        </p:spPr>
        <p:txBody>
          <a:bodyPr anchor="t">
            <a:spAutoFit/>
          </a:bodyPr>
          <a:lstStyle/>
          <a:p>
            <a:r>
              <a:rPr lang="zh-CN" altLang="en-US" sz="2100" b="1">
                <a:solidFill>
                  <a:srgbClr val="FFFF00"/>
                </a:solidFill>
                <a:latin typeface="宋体" panose="02010600030101010101" pitchFamily="2" charset="-122"/>
                <a:ea typeface="宋体" panose="02010600030101010101" pitchFamily="2" charset="-122"/>
              </a:rPr>
              <a:t>（</a:t>
            </a:r>
            <a:r>
              <a:rPr lang="en-US" altLang="zh-CN" sz="2100" b="1">
                <a:solidFill>
                  <a:srgbClr val="FFFF00"/>
                </a:solidFill>
                <a:latin typeface="宋体" panose="02010600030101010101" pitchFamily="2" charset="-122"/>
                <a:ea typeface="宋体" panose="02010600030101010101" pitchFamily="2" charset="-122"/>
              </a:rPr>
              <a:t>4</a:t>
            </a:r>
            <a:r>
              <a:rPr lang="zh-CN" altLang="en-US" sz="2100" b="1">
                <a:solidFill>
                  <a:srgbClr val="FFFF00"/>
                </a:solidFill>
                <a:latin typeface="宋体" panose="02010600030101010101" pitchFamily="2" charset="-122"/>
                <a:ea typeface="宋体" panose="02010600030101010101" pitchFamily="2" charset="-122"/>
              </a:rPr>
              <a:t>）会读：准确值</a:t>
            </a:r>
            <a:r>
              <a:rPr lang="en-US" altLang="zh-CN" sz="2100" b="1">
                <a:solidFill>
                  <a:srgbClr val="FFFF00"/>
                </a:solidFill>
                <a:latin typeface="宋体" panose="02010600030101010101" pitchFamily="2" charset="-122"/>
                <a:ea typeface="宋体" panose="02010600030101010101" pitchFamily="2" charset="-122"/>
              </a:rPr>
              <a:t>+</a:t>
            </a:r>
            <a:r>
              <a:rPr lang="zh-CN" altLang="en-US" sz="2100" b="1">
                <a:solidFill>
                  <a:srgbClr val="FFFF00"/>
                </a:solidFill>
                <a:latin typeface="宋体" panose="02010600030101010101" pitchFamily="2" charset="-122"/>
                <a:ea typeface="宋体" panose="02010600030101010101" pitchFamily="2" charset="-122"/>
              </a:rPr>
              <a:t>估读值</a:t>
            </a:r>
            <a:r>
              <a:rPr lang="en-US" altLang="zh-CN" sz="2100" b="1">
                <a:solidFill>
                  <a:srgbClr val="FFFF00"/>
                </a:solidFill>
                <a:latin typeface="宋体" panose="02010600030101010101" pitchFamily="2" charset="-122"/>
                <a:ea typeface="宋体" panose="02010600030101010101" pitchFamily="2" charset="-122"/>
              </a:rPr>
              <a:t>(</a:t>
            </a:r>
            <a:r>
              <a:rPr lang="zh-CN" altLang="en-US" sz="2100" b="1">
                <a:solidFill>
                  <a:srgbClr val="FFFF00"/>
                </a:solidFill>
                <a:latin typeface="宋体" panose="02010600030101010101" pitchFamily="2" charset="-122"/>
                <a:ea typeface="宋体" panose="02010600030101010101" pitchFamily="2" charset="-122"/>
              </a:rPr>
              <a:t>分度值的下一位</a:t>
            </a:r>
            <a:r>
              <a:rPr lang="en-US" altLang="zh-CN" sz="2100" b="1">
                <a:solidFill>
                  <a:srgbClr val="FFFF00"/>
                </a:solidFill>
                <a:latin typeface="宋体" panose="02010600030101010101" pitchFamily="2" charset="-122"/>
                <a:ea typeface="宋体" panose="02010600030101010101" pitchFamily="2" charset="-122"/>
              </a:rPr>
              <a:t>)</a:t>
            </a:r>
            <a:r>
              <a:rPr lang="zh-CN" altLang="en-US" sz="2100" b="1">
                <a:solidFill>
                  <a:srgbClr val="FFFF00"/>
                </a:solidFill>
                <a:latin typeface="宋体" panose="02010600030101010101" pitchFamily="2" charset="-122"/>
                <a:ea typeface="宋体" panose="02010600030101010101" pitchFamily="2" charset="-122"/>
              </a:rPr>
              <a:t>。</a:t>
            </a:r>
          </a:p>
          <a:p>
            <a:endParaRPr lang="zh-CN" altLang="en-US" sz="2100" b="1">
              <a:solidFill>
                <a:srgbClr val="FFFF00"/>
              </a:solidFill>
              <a:latin typeface="宋体" panose="02010600030101010101" pitchFamily="2" charset="-122"/>
              <a:ea typeface="宋体" panose="02010600030101010101" pitchFamily="2" charset="-122"/>
            </a:endParaRPr>
          </a:p>
          <a:p>
            <a:r>
              <a:rPr lang="zh-CN" altLang="en-US" sz="2100" b="1">
                <a:solidFill>
                  <a:srgbClr val="FFFF00"/>
                </a:solidFill>
                <a:latin typeface="宋体" panose="02010600030101010101" pitchFamily="2" charset="-122"/>
                <a:ea typeface="宋体" panose="02010600030101010101" pitchFamily="2" charset="-122"/>
              </a:rPr>
              <a:t>（</a:t>
            </a:r>
            <a:r>
              <a:rPr lang="en-US" altLang="zh-CN" sz="2100" b="1">
                <a:solidFill>
                  <a:srgbClr val="FFFF00"/>
                </a:solidFill>
                <a:latin typeface="宋体" panose="02010600030101010101" pitchFamily="2" charset="-122"/>
                <a:ea typeface="宋体" panose="02010600030101010101" pitchFamily="2" charset="-122"/>
              </a:rPr>
              <a:t>5</a:t>
            </a:r>
            <a:r>
              <a:rPr lang="zh-CN" altLang="en-US" sz="2100" b="1">
                <a:solidFill>
                  <a:srgbClr val="FFFF00"/>
                </a:solidFill>
                <a:latin typeface="宋体" panose="02010600030101010101" pitchFamily="2" charset="-122"/>
                <a:ea typeface="宋体" panose="02010600030101010101" pitchFamily="2" charset="-122"/>
              </a:rPr>
              <a:t>）会记：测量结果应由数字和单位组成。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ext Box 4"/>
          <p:cNvSpPr txBox="1"/>
          <p:nvPr/>
        </p:nvSpPr>
        <p:spPr>
          <a:xfrm>
            <a:off x="1622729" y="739561"/>
            <a:ext cx="5856940" cy="41402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典例</a:t>
            </a:r>
            <a:r>
              <a:rPr lang="en-US" altLang="zh-CN" sz="2100" b="1">
                <a:solidFill>
                  <a:schemeClr val="bg1"/>
                </a:solidFill>
                <a:latin typeface="Times New Roman" panose="02020603050405020304" charset="0"/>
                <a:ea typeface="宋体" panose="02010600030101010101" pitchFamily="2" charset="-122"/>
              </a:rPr>
              <a:t>2</a:t>
            </a:r>
            <a:r>
              <a:rPr lang="zh-CN" altLang="en-US" sz="2100" b="1">
                <a:solidFill>
                  <a:schemeClr val="bg1"/>
                </a:solidFill>
                <a:latin typeface="Times New Roman" panose="02020603050405020304" charset="0"/>
                <a:ea typeface="宋体" panose="02010600030101010101" pitchFamily="2" charset="-122"/>
              </a:rPr>
              <a:t>：</a:t>
            </a:r>
            <a:r>
              <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rPr>
              <a:t>如图，物体的长度可读为</a:t>
            </a:r>
            <a:r>
              <a:rPr lang="zh-CN" altLang="en-US" sz="2100" b="1" u="sng">
                <a:solidFill>
                  <a:schemeClr val="bg1"/>
                </a:solidFill>
                <a:latin typeface="Times New Roman" panose="02020603050405020304" charset="0"/>
                <a:ea typeface="宋体" panose="02010600030101010101" pitchFamily="2" charset="-122"/>
                <a:sym typeface="宋体" panose="02010600030101010101" pitchFamily="2" charset="-122"/>
              </a:rPr>
              <a:t>               </a:t>
            </a:r>
            <a:r>
              <a:rPr lang="en-US" altLang="zh-CN" sz="2100" b="1">
                <a:solidFill>
                  <a:schemeClr val="bg1"/>
                </a:solidFill>
                <a:latin typeface="Times New Roman" panose="02020603050405020304" charset="0"/>
                <a:ea typeface="宋体" panose="02010600030101010101" pitchFamily="2" charset="-122"/>
                <a:sym typeface="宋体" panose="02010600030101010101" pitchFamily="2" charset="-122"/>
              </a:rPr>
              <a:t>cm</a:t>
            </a:r>
            <a:endPar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endParaRPr>
          </a:p>
        </p:txBody>
      </p:sp>
      <p:sp>
        <p:nvSpPr>
          <p:cNvPr id="9" name="文本框 8"/>
          <p:cNvSpPr txBox="1"/>
          <p:nvPr/>
        </p:nvSpPr>
        <p:spPr>
          <a:xfrm>
            <a:off x="5515843" y="689542"/>
            <a:ext cx="1058727" cy="414020"/>
          </a:xfrm>
          <a:prstGeom prst="rect">
            <a:avLst/>
          </a:prstGeom>
          <a:noFill/>
          <a:ln w="9525">
            <a:noFill/>
          </a:ln>
        </p:spPr>
        <p:txBody>
          <a:bodyPr wrap="square" anchor="t">
            <a:spAutoFit/>
            <a:scene3d>
              <a:camera prst="orthographicFront"/>
              <a:lightRig rig="threePt" dir="t"/>
            </a:scene3d>
          </a:bodyPr>
          <a:lstStyle/>
          <a:p>
            <a:r>
              <a:rPr lang="en-US" altLang="zh-CN" sz="2100" b="1">
                <a:ln w="22225">
                  <a:solidFill>
                    <a:schemeClr val="accent2"/>
                  </a:solidFill>
                  <a:prstDash val="solid"/>
                </a:ln>
                <a:solidFill>
                  <a:schemeClr val="accent2">
                    <a:lumMod val="40000"/>
                    <a:lumOff val="60000"/>
                  </a:schemeClr>
                </a:solidFill>
                <a:effectLst/>
                <a:latin typeface="Times New Roman" panose="02020603050405020304" charset="0"/>
                <a:ea typeface="宋体" panose="02010600030101010101" pitchFamily="2" charset="-122"/>
              </a:rPr>
              <a:t>3.40cm</a:t>
            </a:r>
          </a:p>
        </p:txBody>
      </p:sp>
      <p:grpSp>
        <p:nvGrpSpPr>
          <p:cNvPr id="7" name="组合 6"/>
          <p:cNvGrpSpPr/>
          <p:nvPr/>
        </p:nvGrpSpPr>
        <p:grpSpPr>
          <a:xfrm>
            <a:off x="1339292" y="3210718"/>
            <a:ext cx="5514190" cy="1813055"/>
            <a:chOff x="412" y="6740"/>
            <a:chExt cx="11575" cy="3806"/>
          </a:xfrm>
        </p:grpSpPr>
        <p:pic>
          <p:nvPicPr>
            <p:cNvPr id="24582" name="Picture 10" descr="1"/>
            <p:cNvPicPr>
              <a:picLocks noChangeAspect="1"/>
            </p:cNvPicPr>
            <p:nvPr/>
          </p:nvPicPr>
          <p:blipFill>
            <a:blip r:embed="rId3"/>
            <a:srcRect l="813" t="10263" r="24883" b="8719"/>
            <a:stretch>
              <a:fillRect/>
            </a:stretch>
          </p:blipFill>
          <p:spPr>
            <a:xfrm>
              <a:off x="412" y="7957"/>
              <a:ext cx="11575" cy="2589"/>
            </a:xfrm>
            <a:prstGeom prst="rect">
              <a:avLst/>
            </a:prstGeom>
            <a:noFill/>
            <a:ln w="9525">
              <a:noFill/>
            </a:ln>
          </p:spPr>
        </p:pic>
        <p:sp>
          <p:nvSpPr>
            <p:cNvPr id="11281" name="Rectangle 257" descr="栎木"/>
            <p:cNvSpPr/>
            <p:nvPr/>
          </p:nvSpPr>
          <p:spPr>
            <a:xfrm>
              <a:off x="1008" y="6740"/>
              <a:ext cx="5294" cy="1230"/>
            </a:xfrm>
            <a:prstGeom prst="rect">
              <a:avLst/>
            </a:prstGeom>
            <a:solidFill>
              <a:srgbClr val="92D050"/>
            </a:solid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wrap="none" anchor="ctr"/>
            <a:lstStyle/>
            <a:p>
              <a:pPr fontAlgn="base"/>
              <a:endParaRPr lang="zh-CN" altLang="zh-CN" sz="1050" strike="noStrike" noProof="1">
                <a:latin typeface="Arial" panose="020B0604020202020204" pitchFamily="34" charset="0"/>
              </a:endParaRPr>
            </a:p>
          </p:txBody>
        </p:sp>
      </p:grpSp>
      <p:sp>
        <p:nvSpPr>
          <p:cNvPr id="4" name="Rectangle 257" descr="栎木"/>
          <p:cNvSpPr/>
          <p:nvPr/>
        </p:nvSpPr>
        <p:spPr>
          <a:xfrm>
            <a:off x="1728720" y="1264756"/>
            <a:ext cx="2860587" cy="585932"/>
          </a:xfrm>
          <a:prstGeom prst="rect">
            <a:avLst/>
          </a:prstGeom>
          <a:solidFill>
            <a:srgbClr val="FFC000"/>
          </a:solid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wrap="none" anchor="ctr"/>
          <a:lstStyle/>
          <a:p>
            <a:pPr fontAlgn="base"/>
            <a:endParaRPr lang="zh-CN" altLang="zh-CN" sz="1050" strike="noStrike" noProof="1">
              <a:latin typeface="Arial" panose="020B0604020202020204" pitchFamily="34" charset="0"/>
            </a:endParaRPr>
          </a:p>
        </p:txBody>
      </p:sp>
      <p:sp>
        <p:nvSpPr>
          <p:cNvPr id="6" name="文本框 5"/>
          <p:cNvSpPr txBox="1"/>
          <p:nvPr/>
        </p:nvSpPr>
        <p:spPr>
          <a:xfrm>
            <a:off x="5515843" y="3242873"/>
            <a:ext cx="1058727" cy="414020"/>
          </a:xfrm>
          <a:prstGeom prst="rect">
            <a:avLst/>
          </a:prstGeom>
          <a:noFill/>
          <a:ln w="9525">
            <a:noFill/>
          </a:ln>
        </p:spPr>
        <p:txBody>
          <a:bodyPr wrap="square" anchor="t">
            <a:spAutoFit/>
          </a:bodyPr>
          <a:lstStyle/>
          <a:p>
            <a:r>
              <a:rPr lang="en-US" altLang="zh-CN" sz="2100" b="1">
                <a:solidFill>
                  <a:schemeClr val="bg1"/>
                </a:solidFill>
                <a:latin typeface="Times New Roman" panose="02020603050405020304" charset="0"/>
                <a:ea typeface="宋体" panose="02010600030101010101" pitchFamily="2" charset="-122"/>
              </a:rPr>
              <a:t>3.00cm</a:t>
            </a:r>
          </a:p>
        </p:txBody>
      </p:sp>
      <p:grpSp>
        <p:nvGrpSpPr>
          <p:cNvPr id="24587" name="组合 4"/>
          <p:cNvGrpSpPr/>
          <p:nvPr/>
        </p:nvGrpSpPr>
        <p:grpSpPr>
          <a:xfrm>
            <a:off x="1467674" y="1264756"/>
            <a:ext cx="5502281" cy="1835894"/>
            <a:chOff x="682" y="2655"/>
            <a:chExt cx="11550" cy="3853"/>
          </a:xfrm>
        </p:grpSpPr>
        <p:pic>
          <p:nvPicPr>
            <p:cNvPr id="24588" name="Picture 10" descr="1"/>
            <p:cNvPicPr>
              <a:picLocks noChangeAspect="1"/>
            </p:cNvPicPr>
            <p:nvPr/>
          </p:nvPicPr>
          <p:blipFill>
            <a:blip r:embed="rId3"/>
            <a:srcRect l="975" t="10305" r="24883" b="7134"/>
            <a:stretch>
              <a:fillRect/>
            </a:stretch>
          </p:blipFill>
          <p:spPr>
            <a:xfrm>
              <a:off x="682" y="3871"/>
              <a:ext cx="11550" cy="2637"/>
            </a:xfrm>
            <a:prstGeom prst="rect">
              <a:avLst/>
            </a:prstGeom>
            <a:noFill/>
            <a:ln w="9525">
              <a:noFill/>
            </a:ln>
          </p:spPr>
        </p:pic>
        <p:sp>
          <p:nvSpPr>
            <p:cNvPr id="3" name="Rectangle 257" descr="栎木"/>
            <p:cNvSpPr/>
            <p:nvPr/>
          </p:nvSpPr>
          <p:spPr>
            <a:xfrm>
              <a:off x="1230" y="2655"/>
              <a:ext cx="6005" cy="1230"/>
            </a:xfrm>
            <a:prstGeom prst="rect">
              <a:avLst/>
            </a:prstGeom>
            <a:solidFill>
              <a:srgbClr val="FFC000"/>
            </a:solidFill>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wrap="none" anchor="ctr"/>
            <a:lstStyle/>
            <a:p>
              <a:pPr fontAlgn="base"/>
              <a:endParaRPr lang="zh-CN" altLang="zh-CN" sz="1050" strike="noStrike" noProof="1">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strips(down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ext Box 4"/>
          <p:cNvSpPr txBox="1"/>
          <p:nvPr/>
        </p:nvSpPr>
        <p:spPr>
          <a:xfrm>
            <a:off x="1622729" y="739561"/>
            <a:ext cx="5856940" cy="115316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典例</a:t>
            </a:r>
            <a:r>
              <a:rPr lang="en-US" altLang="zh-CN" sz="2100" b="1">
                <a:solidFill>
                  <a:schemeClr val="bg1"/>
                </a:solidFill>
                <a:latin typeface="Times New Roman" panose="02020603050405020304" charset="0"/>
                <a:ea typeface="宋体" panose="02010600030101010101" pitchFamily="2" charset="-122"/>
              </a:rPr>
              <a:t>3</a:t>
            </a:r>
            <a:r>
              <a:rPr lang="zh-CN" altLang="en-US" sz="2100" b="1">
                <a:solidFill>
                  <a:schemeClr val="bg1"/>
                </a:solidFill>
                <a:latin typeface="Times New Roman" panose="02020603050405020304" charset="0"/>
                <a:ea typeface="宋体" panose="02010600030101010101" pitchFamily="2" charset="-122"/>
              </a:rPr>
              <a:t>：</a:t>
            </a:r>
            <a:r>
              <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rPr>
              <a:t>如图，该刻度尺的分度值为</a:t>
            </a:r>
            <a:r>
              <a:rPr lang="zh-CN" altLang="en-US" sz="2100" b="1" u="sng">
                <a:solidFill>
                  <a:schemeClr val="bg1"/>
                </a:solidFill>
                <a:latin typeface="Times New Roman" panose="02020603050405020304" charset="0"/>
                <a:ea typeface="宋体" panose="02010600030101010101" pitchFamily="2" charset="-122"/>
                <a:sym typeface="宋体" panose="02010600030101010101" pitchFamily="2" charset="-122"/>
              </a:rPr>
              <a:t>            </a:t>
            </a:r>
            <a:r>
              <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rPr>
              <a:t>物体的长度可读为</a:t>
            </a:r>
            <a:r>
              <a:rPr lang="zh-CN" altLang="en-US" sz="2100" b="1" u="sng">
                <a:solidFill>
                  <a:schemeClr val="bg1"/>
                </a:solidFill>
                <a:latin typeface="Times New Roman" panose="02020603050405020304" charset="0"/>
                <a:ea typeface="宋体" panose="02010600030101010101" pitchFamily="2" charset="-122"/>
                <a:sym typeface="宋体" panose="02010600030101010101" pitchFamily="2" charset="-122"/>
              </a:rPr>
              <a:t>               </a:t>
            </a:r>
            <a:r>
              <a:rPr lang="en-US" altLang="zh-CN" sz="2100" b="1">
                <a:solidFill>
                  <a:schemeClr val="bg1"/>
                </a:solidFill>
                <a:latin typeface="Times New Roman" panose="02020603050405020304" charset="0"/>
                <a:ea typeface="宋体" panose="02010600030101010101" pitchFamily="2" charset="-122"/>
                <a:sym typeface="宋体" panose="02010600030101010101" pitchFamily="2" charset="-122"/>
              </a:rPr>
              <a:t>cm</a:t>
            </a:r>
            <a:r>
              <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rPr>
              <a:t>，其中准确值</a:t>
            </a:r>
            <a:r>
              <a:rPr lang="zh-CN" altLang="en-US" sz="2100" b="1" u="sng">
                <a:solidFill>
                  <a:schemeClr val="bg1"/>
                </a:solidFill>
                <a:latin typeface="Times New Roman" panose="02020603050405020304" charset="0"/>
                <a:ea typeface="宋体" panose="02010600030101010101" pitchFamily="2" charset="-122"/>
                <a:sym typeface="宋体" panose="02010600030101010101" pitchFamily="2" charset="-122"/>
              </a:rPr>
              <a:t>               </a:t>
            </a:r>
            <a:r>
              <a:rPr lang="zh-CN" altLang="en-US" sz="2100" b="1">
                <a:solidFill>
                  <a:schemeClr val="bg1"/>
                </a:solidFill>
                <a:latin typeface="Times New Roman" panose="02020603050405020304" charset="0"/>
                <a:ea typeface="宋体" panose="02010600030101010101" pitchFamily="2" charset="-122"/>
                <a:sym typeface="宋体" panose="02010600030101010101" pitchFamily="2" charset="-122"/>
              </a:rPr>
              <a:t>，估计值</a:t>
            </a:r>
            <a:r>
              <a:rPr lang="en-US" altLang="zh-CN" sz="2700" b="1">
                <a:solidFill>
                  <a:schemeClr val="bg1"/>
                </a:solidFill>
                <a:latin typeface="宋体" panose="02010600030101010101" pitchFamily="2" charset="-122"/>
                <a:ea typeface="宋体" panose="02010600030101010101" pitchFamily="2" charset="-122"/>
                <a:sym typeface="宋体" panose="02010600030101010101" pitchFamily="2" charset="-122"/>
              </a:rPr>
              <a:t>_______</a:t>
            </a:r>
            <a:r>
              <a:rPr lang="zh-CN" altLang="en-US" sz="2700" b="1">
                <a:solidFill>
                  <a:schemeClr val="bg1"/>
                </a:solidFill>
                <a:latin typeface="宋体" panose="02010600030101010101" pitchFamily="2" charset="-122"/>
                <a:ea typeface="宋体" panose="02010600030101010101" pitchFamily="2" charset="-122"/>
                <a:sym typeface="宋体" panose="02010600030101010101" pitchFamily="2" charset="-122"/>
              </a:rPr>
              <a:t>。</a:t>
            </a:r>
          </a:p>
        </p:txBody>
      </p:sp>
      <p:pic>
        <p:nvPicPr>
          <p:cNvPr id="26628" name="Picture 9"/>
          <p:cNvPicPr>
            <a:picLocks noChangeAspect="1"/>
          </p:cNvPicPr>
          <p:nvPr/>
        </p:nvPicPr>
        <p:blipFill>
          <a:blip r:embed="rId2"/>
          <a:stretch>
            <a:fillRect/>
          </a:stretch>
        </p:blipFill>
        <p:spPr>
          <a:xfrm>
            <a:off x="2126487" y="2337774"/>
            <a:ext cx="4456419" cy="1339783"/>
          </a:xfrm>
          <a:prstGeom prst="rect">
            <a:avLst/>
          </a:prstGeom>
          <a:noFill/>
          <a:ln w="9525">
            <a:noFill/>
          </a:ln>
        </p:spPr>
      </p:pic>
      <p:sp>
        <p:nvSpPr>
          <p:cNvPr id="4" name="文本框 3"/>
          <p:cNvSpPr txBox="1"/>
          <p:nvPr/>
        </p:nvSpPr>
        <p:spPr>
          <a:xfrm>
            <a:off x="3462699" y="1086118"/>
            <a:ext cx="942017"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1.86</a:t>
            </a:r>
          </a:p>
        </p:txBody>
      </p:sp>
      <p:sp>
        <p:nvSpPr>
          <p:cNvPr id="5" name="文本框 4"/>
          <p:cNvSpPr txBox="1"/>
          <p:nvPr/>
        </p:nvSpPr>
        <p:spPr>
          <a:xfrm>
            <a:off x="6193476" y="1086118"/>
            <a:ext cx="1058727"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1.8cm</a:t>
            </a:r>
          </a:p>
        </p:txBody>
      </p:sp>
      <p:sp>
        <p:nvSpPr>
          <p:cNvPr id="6" name="文本框 5"/>
          <p:cNvSpPr txBox="1"/>
          <p:nvPr/>
        </p:nvSpPr>
        <p:spPr>
          <a:xfrm>
            <a:off x="2524254" y="1477931"/>
            <a:ext cx="1109936"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0.06cm</a:t>
            </a:r>
          </a:p>
        </p:txBody>
      </p:sp>
      <p:sp>
        <p:nvSpPr>
          <p:cNvPr id="7" name="文本框 6"/>
          <p:cNvSpPr txBox="1"/>
          <p:nvPr/>
        </p:nvSpPr>
        <p:spPr>
          <a:xfrm>
            <a:off x="5788660" y="739775"/>
            <a:ext cx="1156970"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1mm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07340" y="1135380"/>
            <a:ext cx="8530590" cy="2874010"/>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986" name="Group 20"/>
          <p:cNvGrpSpPr/>
          <p:nvPr/>
        </p:nvGrpSpPr>
        <p:grpSpPr>
          <a:xfrm>
            <a:off x="448783" y="425492"/>
            <a:ext cx="1474358" cy="506433"/>
            <a:chOff x="245" y="963"/>
            <a:chExt cx="2059" cy="303"/>
          </a:xfrm>
        </p:grpSpPr>
        <p:sp>
          <p:nvSpPr>
            <p:cNvPr id="41987" name="AutoShape 21"/>
            <p:cNvSpPr/>
            <p:nvPr/>
          </p:nvSpPr>
          <p:spPr>
            <a:xfrm>
              <a:off x="245" y="963"/>
              <a:ext cx="2059" cy="288"/>
            </a:xfrm>
            <a:prstGeom prst="roundRect">
              <a:avLst>
                <a:gd name="adj" fmla="val 16667"/>
              </a:avLst>
            </a:prstGeom>
            <a:gradFill rotWithShape="1">
              <a:gsLst>
                <a:gs pos="0">
                  <a:schemeClr val="hlink"/>
                </a:gs>
                <a:gs pos="50000">
                  <a:srgbClr val="C9E9E9"/>
                </a:gs>
                <a:gs pos="100000">
                  <a:schemeClr val="hlink"/>
                </a:gs>
              </a:gsLst>
              <a:lin ang="5400000" scaled="1"/>
            </a:gradFill>
            <a:ln w="12700" cap="flat" cmpd="sng">
              <a:solidFill>
                <a:schemeClr val="bg1"/>
              </a:solidFill>
              <a:prstDash val="solid"/>
              <a:round/>
              <a:headEnd type="none" w="med" len="med"/>
              <a:tailEnd type="none" w="med" len="med"/>
            </a:ln>
          </p:spPr>
          <p:txBody>
            <a:bodyPr wrap="none" anchor="ctr"/>
            <a:lstStyle/>
            <a:p>
              <a:endParaRPr lang="zh-CN" altLang="en-US" sz="2700">
                <a:latin typeface="Arial" pitchFamily="34" charset="0"/>
                <a:ea typeface="宋体" pitchFamily="2" charset="-122"/>
              </a:endParaRPr>
            </a:p>
          </p:txBody>
        </p:sp>
        <p:sp>
          <p:nvSpPr>
            <p:cNvPr id="41988" name="Text Box 22"/>
            <p:cNvSpPr txBox="1"/>
            <p:nvPr/>
          </p:nvSpPr>
          <p:spPr>
            <a:xfrm>
              <a:off x="461" y="963"/>
              <a:ext cx="1626" cy="303"/>
            </a:xfrm>
            <a:prstGeom prst="rect">
              <a:avLst/>
            </a:prstGeom>
            <a:noFill/>
            <a:ln w="9525">
              <a:noFill/>
            </a:ln>
          </p:spPr>
          <p:txBody>
            <a:bodyPr anchor="t">
              <a:spAutoFit/>
            </a:bodyPr>
            <a:lstStyle/>
            <a:p>
              <a:pPr algn="ctr" eaLnBrk="0" hangingPunct="0"/>
              <a:r>
                <a:rPr lang="zh-CN" altLang="en-US" sz="2700" b="1">
                  <a:solidFill>
                    <a:schemeClr val="tx2"/>
                  </a:solidFill>
                  <a:latin typeface="宋体" panose="02010600030101010101" pitchFamily="2" charset="-122"/>
                  <a:ea typeface="宋体" panose="02010600030101010101" pitchFamily="2" charset="-122"/>
                </a:rPr>
                <a:t>思考</a:t>
              </a:r>
            </a:p>
          </p:txBody>
        </p:sp>
      </p:grpSp>
      <p:sp>
        <p:nvSpPr>
          <p:cNvPr id="41990" name="文本框 99"/>
          <p:cNvSpPr txBox="1"/>
          <p:nvPr/>
        </p:nvSpPr>
        <p:spPr>
          <a:xfrm>
            <a:off x="1277620" y="1038860"/>
            <a:ext cx="7092950" cy="414020"/>
          </a:xfrm>
          <a:prstGeom prst="rect">
            <a:avLst/>
          </a:prstGeom>
          <a:noFill/>
          <a:ln w="9525">
            <a:noFill/>
          </a:ln>
        </p:spPr>
        <p:txBody>
          <a:bodyPr wrap="square" anchor="t">
            <a:spAutoFit/>
          </a:bodyPr>
          <a:lstStyle/>
          <a:p>
            <a:r>
              <a:rPr lang="en-US" altLang="zh-CN" sz="2100" b="1">
                <a:latin typeface="ˎ̥" charset="0"/>
                <a:ea typeface="宋体" panose="02010600030101010101" pitchFamily="2" charset="-122"/>
              </a:rPr>
              <a:t>     </a:t>
            </a:r>
            <a:r>
              <a:rPr lang="zh-CN" altLang="zh-CN" sz="2100" b="1">
                <a:solidFill>
                  <a:schemeClr val="bg1"/>
                </a:solidFill>
                <a:latin typeface="ˎ̥" charset="0"/>
                <a:ea typeface="宋体" panose="02010600030101010101" pitchFamily="2" charset="-122"/>
              </a:rPr>
              <a:t>怎样才能合理地测量一枚硬币的周长、直径、和厚度？</a:t>
            </a:r>
          </a:p>
        </p:txBody>
      </p:sp>
      <p:sp>
        <p:nvSpPr>
          <p:cNvPr id="2" name="文本框 1"/>
          <p:cNvSpPr txBox="1"/>
          <p:nvPr/>
        </p:nvSpPr>
        <p:spPr>
          <a:xfrm>
            <a:off x="1767840" y="3486785"/>
            <a:ext cx="7088505" cy="368300"/>
          </a:xfrm>
          <a:prstGeom prst="rect">
            <a:avLst/>
          </a:prstGeom>
          <a:noFill/>
          <a:ln w="9525">
            <a:noFill/>
          </a:ln>
        </p:spPr>
        <p:txBody>
          <a:bodyPr wrap="square" anchor="t">
            <a:spAutoFit/>
          </a:bodyPr>
          <a:lstStyle/>
          <a:p>
            <a:r>
              <a:rPr lang="zh-CN" altLang="en-US" sz="1800" b="1">
                <a:solidFill>
                  <a:srgbClr val="FFFF00"/>
                </a:solidFill>
                <a:latin typeface="Times New Roman" panose="02020603050405020304" charset="0"/>
                <a:ea typeface="宋体" panose="02010600030101010101" pitchFamily="2" charset="-122"/>
              </a:rPr>
              <a:t>测厚度（累积测量法）：</a:t>
            </a:r>
            <a:r>
              <a:rPr lang="zh-CN" altLang="en-US" sz="1800" b="1">
                <a:solidFill>
                  <a:schemeClr val="bg1"/>
                </a:solidFill>
                <a:latin typeface="Times New Roman" panose="02020603050405020304" charset="0"/>
                <a:ea typeface="宋体" panose="02010600030101010101" pitchFamily="2" charset="-122"/>
              </a:rPr>
              <a:t>测量</a:t>
            </a:r>
            <a:r>
              <a:rPr lang="en-US" altLang="zh-CN" sz="1800" b="1" i="1">
                <a:solidFill>
                  <a:schemeClr val="bg1"/>
                </a:solidFill>
                <a:latin typeface="Times New Roman" panose="02020603050405020304" charset="0"/>
                <a:ea typeface="宋体" panose="02010600030101010101" pitchFamily="2" charset="-122"/>
              </a:rPr>
              <a:t>n</a:t>
            </a:r>
            <a:r>
              <a:rPr lang="zh-CN" altLang="en-US" sz="1800" b="1">
                <a:solidFill>
                  <a:schemeClr val="bg1"/>
                </a:solidFill>
                <a:latin typeface="Times New Roman" panose="02020603050405020304" charset="0"/>
                <a:ea typeface="宋体" panose="02010600030101010101" pitchFamily="2" charset="-122"/>
              </a:rPr>
              <a:t>枚硬币的厚度</a:t>
            </a:r>
            <a:r>
              <a:rPr lang="zh-CN" altLang="en-US" sz="1800" b="1" i="1">
                <a:solidFill>
                  <a:schemeClr val="bg1"/>
                </a:solidFill>
                <a:latin typeface="Times New Roman" panose="02020603050405020304" charset="0"/>
                <a:ea typeface="宋体" panose="02010600030101010101" pitchFamily="2" charset="-122"/>
              </a:rPr>
              <a:t>L</a:t>
            </a:r>
            <a:r>
              <a:rPr lang="zh-CN" altLang="en-US" sz="1800" b="1">
                <a:solidFill>
                  <a:schemeClr val="bg1"/>
                </a:solidFill>
                <a:latin typeface="Times New Roman" panose="02020603050405020304" charset="0"/>
                <a:ea typeface="宋体" panose="02010600030101010101" pitchFamily="2" charset="-122"/>
              </a:rPr>
              <a:t>，一枚的厚度为</a:t>
            </a:r>
            <a:r>
              <a:rPr lang="zh-CN" altLang="en-US" sz="1800" b="1" i="1">
                <a:solidFill>
                  <a:schemeClr val="bg1"/>
                </a:solidFill>
                <a:latin typeface="Times New Roman" panose="02020603050405020304" charset="0"/>
                <a:ea typeface="宋体" panose="02010600030101010101" pitchFamily="2" charset="-122"/>
              </a:rPr>
              <a:t>L</a:t>
            </a:r>
            <a:r>
              <a:rPr lang="zh-CN" altLang="en-US" sz="1800" b="1">
                <a:solidFill>
                  <a:schemeClr val="bg1"/>
                </a:solidFill>
                <a:latin typeface="Times New Roman" panose="02020603050405020304" charset="0"/>
                <a:ea typeface="宋体" panose="02010600030101010101" pitchFamily="2" charset="-122"/>
              </a:rPr>
              <a:t>/</a:t>
            </a:r>
            <a:r>
              <a:rPr lang="en-US" altLang="zh-CN" sz="1800" b="1" i="1">
                <a:solidFill>
                  <a:schemeClr val="bg1"/>
                </a:solidFill>
                <a:latin typeface="Times New Roman" panose="02020603050405020304" charset="0"/>
                <a:ea typeface="宋体" panose="02010600030101010101" pitchFamily="2" charset="-122"/>
              </a:rPr>
              <a:t>n</a:t>
            </a:r>
          </a:p>
        </p:txBody>
      </p:sp>
      <p:sp>
        <p:nvSpPr>
          <p:cNvPr id="3" name="文本框 2"/>
          <p:cNvSpPr txBox="1"/>
          <p:nvPr/>
        </p:nvSpPr>
        <p:spPr>
          <a:xfrm>
            <a:off x="1768021" y="2871306"/>
            <a:ext cx="2662895" cy="368300"/>
          </a:xfrm>
          <a:prstGeom prst="rect">
            <a:avLst/>
          </a:prstGeom>
          <a:noFill/>
          <a:ln w="9525">
            <a:noFill/>
          </a:ln>
        </p:spPr>
        <p:txBody>
          <a:bodyPr wrap="square" anchor="t">
            <a:spAutoFit/>
          </a:bodyPr>
          <a:lstStyle/>
          <a:p>
            <a:r>
              <a:rPr lang="zh-CN" altLang="en-US" sz="1800" b="1">
                <a:solidFill>
                  <a:srgbClr val="FFFF00"/>
                </a:solidFill>
                <a:latin typeface="Arial" panose="020B0604020202020204" pitchFamily="34" charset="0"/>
                <a:ea typeface="宋体" panose="02010600030101010101" pitchFamily="2" charset="-122"/>
              </a:rPr>
              <a:t>测直径（辅助测量法）：</a:t>
            </a:r>
          </a:p>
        </p:txBody>
      </p:sp>
      <p:sp>
        <p:nvSpPr>
          <p:cNvPr id="5" name="文本框 4"/>
          <p:cNvSpPr txBox="1"/>
          <p:nvPr/>
        </p:nvSpPr>
        <p:spPr>
          <a:xfrm>
            <a:off x="1767840" y="1558925"/>
            <a:ext cx="6603365" cy="922020"/>
          </a:xfrm>
          <a:prstGeom prst="rect">
            <a:avLst/>
          </a:prstGeom>
          <a:noFill/>
          <a:ln w="9525">
            <a:noFill/>
          </a:ln>
        </p:spPr>
        <p:txBody>
          <a:bodyPr wrap="square" anchor="t">
            <a:spAutoFit/>
          </a:bodyPr>
          <a:lstStyle/>
          <a:p>
            <a:r>
              <a:rPr lang="zh-CN" altLang="en-US" sz="1800" b="1">
                <a:solidFill>
                  <a:srgbClr val="FFFF00"/>
                </a:solidFill>
                <a:latin typeface="Arial" panose="020B0604020202020204" pitchFamily="34" charset="0"/>
                <a:ea typeface="宋体" panose="02010600030101010101" pitchFamily="2" charset="-122"/>
                <a:sym typeface="宋体" panose="02010600030101010101" pitchFamily="2" charset="-122"/>
              </a:rPr>
              <a:t>测周长（化曲为直法）：</a:t>
            </a:r>
            <a:r>
              <a:rPr lang="zh-CN" altLang="en-US" sz="1800" b="1">
                <a:solidFill>
                  <a:schemeClr val="bg1"/>
                </a:solidFill>
                <a:latin typeface="Arial" panose="020B0604020202020204" pitchFamily="34" charset="0"/>
                <a:ea typeface="宋体" panose="02010600030101010101" pitchFamily="2" charset="-122"/>
                <a:sym typeface="宋体" panose="02010600030101010101" pitchFamily="2" charset="-122"/>
              </a:rPr>
              <a:t>用绳子绕硬币一周，测出所绕一周绳子的长即为硬币的周长 ；或硬币的周长等于它在纸面上滚动一周的线段的长。</a:t>
            </a:r>
          </a:p>
        </p:txBody>
      </p:sp>
      <p:pic>
        <p:nvPicPr>
          <p:cNvPr id="41994" name="图片 3"/>
          <p:cNvPicPr>
            <a:picLocks noChangeAspect="1"/>
          </p:cNvPicPr>
          <p:nvPr/>
        </p:nvPicPr>
        <p:blipFill>
          <a:blip r:embed="rId2"/>
          <a:stretch>
            <a:fillRect/>
          </a:stretch>
        </p:blipFill>
        <p:spPr>
          <a:xfrm>
            <a:off x="4916811" y="2458057"/>
            <a:ext cx="1462449" cy="840789"/>
          </a:xfrm>
          <a:prstGeom prst="rect">
            <a:avLst/>
          </a:prstGeom>
          <a:noFill/>
          <a:ln w="9525">
            <a:noFill/>
          </a:ln>
        </p:spPr>
      </p:pic>
      <p:pic>
        <p:nvPicPr>
          <p:cNvPr id="41995" name="图片 3"/>
          <p:cNvPicPr>
            <a:picLocks noChangeAspect="1"/>
          </p:cNvPicPr>
          <p:nvPr/>
        </p:nvPicPr>
        <p:blipFill>
          <a:blip r:embed="rId3"/>
          <a:stretch>
            <a:fillRect/>
          </a:stretch>
        </p:blipFill>
        <p:spPr>
          <a:xfrm>
            <a:off x="4981121" y="3968142"/>
            <a:ext cx="1333829" cy="944399"/>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199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Left)">
                                      <p:cBhvr>
                                        <p:cTn id="21" dur="500"/>
                                        <p:tgtEl>
                                          <p:spTgt spid="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41995"/>
                                        </p:tgtEl>
                                        <p:attrNameLst>
                                          <p:attrName>style.visibility</p:attrName>
                                        </p:attrNameLst>
                                      </p:cBhvr>
                                      <p:to>
                                        <p:strVal val="visible"/>
                                      </p:to>
                                    </p:set>
                                    <p:anim calcmode="lin" valueType="num">
                                      <p:cBhvr additive="base">
                                        <p:cTn id="26" dur="500" fill="hold"/>
                                        <p:tgtEl>
                                          <p:spTgt spid="41995"/>
                                        </p:tgtEl>
                                        <p:attrNameLst>
                                          <p:attrName>ppt_x</p:attrName>
                                        </p:attrNameLst>
                                      </p:cBhvr>
                                      <p:tavLst>
                                        <p:tav tm="0">
                                          <p:val>
                                            <p:strVal val="#ppt_x"/>
                                          </p:val>
                                        </p:tav>
                                        <p:tav tm="100000">
                                          <p:val>
                                            <p:strVal val="#ppt_x"/>
                                          </p:val>
                                        </p:tav>
                                      </p:tavLst>
                                    </p:anim>
                                    <p:anim calcmode="lin" valueType="num">
                                      <p:cBhvr additive="base">
                                        <p:cTn id="27" dur="500" fill="hold"/>
                                        <p:tgtEl>
                                          <p:spTgt spid="419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包含 蛋糕, 餐桌, 室内&#10;&#10;已生成极高可信度的说明"/>
          <p:cNvPicPr>
            <a:picLocks noChangeAspect="1"/>
          </p:cNvPicPr>
          <p:nvPr/>
        </p:nvPicPr>
        <p:blipFill>
          <a:blip r:embed="rId2">
            <a:extLst>
              <a:ext uri="{28A0092B-C50C-407E-A947-70E740481C1C}">
                <a14:useLocalDpi xmlns:a14="http://schemas.microsoft.com/office/drawing/2010/main" val="0"/>
              </a:ext>
            </a:extLst>
          </a:blip>
          <a:srcRect l="25001" t="35752" r="614" b="41859"/>
          <a:stretch>
            <a:fillRect/>
          </a:stretch>
        </p:blipFill>
        <p:spPr>
          <a:xfrm>
            <a:off x="918210" y="73660"/>
            <a:ext cx="6779895" cy="4848860"/>
          </a:xfrm>
          <a:prstGeom prst="rect">
            <a:avLst/>
          </a:prstGeom>
        </p:spPr>
      </p:pic>
      <p:sp>
        <p:nvSpPr>
          <p:cNvPr id="5" name="文本框 4"/>
          <p:cNvSpPr txBox="1"/>
          <p:nvPr/>
        </p:nvSpPr>
        <p:spPr>
          <a:xfrm>
            <a:off x="2266950" y="1668145"/>
            <a:ext cx="4507230" cy="2861310"/>
          </a:xfrm>
          <a:prstGeom prst="rect">
            <a:avLst/>
          </a:prstGeom>
          <a:noFill/>
        </p:spPr>
        <p:txBody>
          <a:bodyPr wrap="square" rtlCol="0" anchor="t">
            <a:spAutoFit/>
          </a:bodyPr>
          <a:lstStyle/>
          <a:p>
            <a:r>
              <a:rPr lang="zh-CN" altLang="en-US" sz="2000" b="1">
                <a:solidFill>
                  <a:srgbClr val="FF0000"/>
                </a:solidFill>
                <a:latin typeface="Arial" panose="020B0604020202020204" pitchFamily="34" charset="0"/>
                <a:ea typeface="宋体" panose="02010600030101010101" pitchFamily="2" charset="-122"/>
                <a:sym typeface="+mn-ea"/>
              </a:rPr>
              <a:t>教学目标：</a:t>
            </a:r>
            <a:endParaRPr lang="zh-CN" altLang="en-US" sz="2000" b="1">
              <a:solidFill>
                <a:srgbClr val="FF0000"/>
              </a:solidFill>
              <a:latin typeface="Arial" pitchFamily="34" charset="0"/>
              <a:ea typeface="宋体" pitchFamily="2" charset="-122"/>
            </a:endParaRPr>
          </a:p>
          <a:p>
            <a:r>
              <a:rPr lang="en-US" altLang="zh-CN" sz="2000" b="1">
                <a:latin typeface="Arial" panose="020B0604020202020204" pitchFamily="34" charset="0"/>
                <a:ea typeface="宋体" panose="02010600030101010101" pitchFamily="2" charset="-122"/>
                <a:sym typeface="+mn-ea"/>
              </a:rPr>
              <a:t>1</a:t>
            </a:r>
            <a:r>
              <a:rPr lang="zh-CN" altLang="en-US" sz="2000" b="1">
                <a:latin typeface="Arial" panose="020B0604020202020204" pitchFamily="34" charset="0"/>
                <a:ea typeface="宋体" panose="02010600030101010101" pitchFamily="2" charset="-122"/>
                <a:sym typeface="+mn-ea"/>
              </a:rPr>
              <a:t>、会使用适当的工具测量长度和时间，知道如何规范地测量长度和时间。</a:t>
            </a:r>
            <a:endParaRPr lang="zh-CN" altLang="en-US" sz="2000" b="1">
              <a:latin typeface="Arial" pitchFamily="34" charset="0"/>
              <a:ea typeface="宋体" pitchFamily="2" charset="-122"/>
            </a:endParaRPr>
          </a:p>
          <a:p>
            <a:r>
              <a:rPr lang="en-US" altLang="zh-CN" sz="2000" b="1">
                <a:latin typeface="Arial" panose="020B0604020202020204" pitchFamily="34" charset="0"/>
                <a:ea typeface="宋体" panose="02010600030101010101" pitchFamily="2" charset="-122"/>
                <a:sym typeface="+mn-ea"/>
              </a:rPr>
              <a:t>2</a:t>
            </a:r>
            <a:r>
              <a:rPr lang="zh-CN" altLang="en-US" sz="2000" b="1">
                <a:latin typeface="Arial" panose="020B0604020202020204" pitchFamily="34" charset="0"/>
                <a:ea typeface="宋体" panose="02010600030101010101" pitchFamily="2" charset="-122"/>
                <a:sym typeface="+mn-ea"/>
              </a:rPr>
              <a:t>、知道测量有误差，了解误差和错误的区别。</a:t>
            </a:r>
            <a:endParaRPr lang="zh-CN" altLang="en-US" sz="2000" b="1">
              <a:latin typeface="Arial" panose="020B0604020202020204" pitchFamily="34" charset="0"/>
              <a:ea typeface="宋体" panose="02010600030101010101" pitchFamily="2" charset="-122"/>
            </a:endParaRPr>
          </a:p>
          <a:p>
            <a:r>
              <a:rPr lang="en-US" altLang="zh-CN" sz="2000" b="1">
                <a:latin typeface="Arial" panose="020B0604020202020204" pitchFamily="34" charset="0"/>
                <a:ea typeface="宋体" panose="02010600030101010101" pitchFamily="2" charset="-122"/>
                <a:sym typeface="+mn-ea"/>
              </a:rPr>
              <a:t>3</a:t>
            </a:r>
            <a:r>
              <a:rPr lang="zh-CN" altLang="en-US" sz="2000" b="1">
                <a:latin typeface="Arial" panose="020B0604020202020204" pitchFamily="34" charset="0"/>
                <a:ea typeface="宋体" panose="02010600030101010101" pitchFamily="2" charset="-122"/>
                <a:sym typeface="+mn-ea"/>
              </a:rPr>
              <a:t>、能通过日常经验、物品或者自然现象粗略估测长度和时间，了解计量长度和时间的工具及其发展变化的过程。</a:t>
            </a:r>
            <a:endParaRPr lang="zh-CN" altLang="en-US" sz="2000" b="1">
              <a:latin typeface="Arial" panose="020B0604020202020204" pitchFamily="34" charset="0"/>
              <a:ea typeface="宋体" panose="02010600030101010101" pitchFamily="2" charset="-122"/>
            </a:endParaRPr>
          </a:p>
          <a:p>
            <a:endParaRPr lang="zh-CN" altLang="en-US" sz="20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Text Box 5"/>
          <p:cNvSpPr txBox="1"/>
          <p:nvPr/>
        </p:nvSpPr>
        <p:spPr>
          <a:xfrm>
            <a:off x="1635829" y="1087309"/>
            <a:ext cx="6211833" cy="899160"/>
          </a:xfrm>
          <a:prstGeom prst="rect">
            <a:avLst/>
          </a:prstGeom>
          <a:noFill/>
          <a:ln w="9525">
            <a:noFill/>
          </a:ln>
        </p:spPr>
        <p:txBody>
          <a:bodyPr anchor="t">
            <a:spAutoFit/>
          </a:bodyPr>
          <a:lstStyle/>
          <a:p>
            <a:pPr>
              <a:lnSpc>
                <a:spcPct val="125000"/>
              </a:lnSpc>
            </a:pPr>
            <a:r>
              <a:rPr lang="en-US" altLang="zh-CN" sz="2100" b="1">
                <a:solidFill>
                  <a:schemeClr val="bg1"/>
                </a:solidFill>
                <a:latin typeface="宋体" panose="02010600030101010101" pitchFamily="2" charset="-122"/>
                <a:ea typeface="宋体" panose="02010600030101010101" pitchFamily="2" charset="-122"/>
              </a:rPr>
              <a:t>1. </a:t>
            </a:r>
            <a:r>
              <a:rPr lang="zh-CN" altLang="en-US" sz="2100" b="1">
                <a:solidFill>
                  <a:schemeClr val="bg1"/>
                </a:solidFill>
                <a:latin typeface="宋体" panose="02010600030101010101" pitchFamily="2" charset="-122"/>
                <a:ea typeface="宋体" panose="02010600030101010101" pitchFamily="2" charset="-122"/>
              </a:rPr>
              <a:t>时间的单位：国际单位：秒（</a:t>
            </a:r>
            <a:r>
              <a:rPr lang="en-US" altLang="zh-CN" sz="2100" b="1">
                <a:solidFill>
                  <a:schemeClr val="bg1"/>
                </a:solidFill>
                <a:latin typeface="Times New Roman" panose="02020603050405020304" charset="0"/>
                <a:ea typeface="宋体" panose="02010600030101010101" pitchFamily="2" charset="-122"/>
              </a:rPr>
              <a:t>s</a:t>
            </a:r>
            <a:r>
              <a:rPr lang="zh-CN" altLang="en-US" sz="2100" b="1">
                <a:solidFill>
                  <a:schemeClr val="bg1"/>
                </a:solidFill>
                <a:latin typeface="宋体" panose="02010600030101010101" pitchFamily="2" charset="-122"/>
                <a:ea typeface="宋体" panose="02010600030101010101" pitchFamily="2" charset="-122"/>
              </a:rPr>
              <a:t>）</a:t>
            </a:r>
          </a:p>
          <a:p>
            <a:pPr algn="ctr">
              <a:lnSpc>
                <a:spcPct val="125000"/>
              </a:lnSpc>
            </a:pPr>
            <a:r>
              <a:rPr lang="zh-CN" altLang="en-US" sz="2100" b="1">
                <a:solidFill>
                  <a:schemeClr val="bg1"/>
                </a:solidFill>
                <a:latin typeface="宋体" panose="02010600030101010101" pitchFamily="2" charset="-122"/>
                <a:ea typeface="宋体" panose="02010600030101010101" pitchFamily="2" charset="-122"/>
              </a:rPr>
              <a:t>              常用单位：时（</a:t>
            </a:r>
            <a:r>
              <a:rPr lang="en-US" altLang="zh-CN" sz="2100" b="1">
                <a:solidFill>
                  <a:schemeClr val="bg1"/>
                </a:solidFill>
                <a:latin typeface="Times New Roman" panose="02020603050405020304" charset="0"/>
                <a:ea typeface="宋体" panose="02010600030101010101" pitchFamily="2" charset="-122"/>
              </a:rPr>
              <a:t>h</a:t>
            </a:r>
            <a:r>
              <a:rPr lang="zh-CN" altLang="en-US" sz="2100" b="1">
                <a:solidFill>
                  <a:schemeClr val="bg1"/>
                </a:solidFill>
                <a:latin typeface="宋体" panose="02010600030101010101" pitchFamily="2" charset="-122"/>
                <a:ea typeface="宋体" panose="02010600030101010101" pitchFamily="2" charset="-122"/>
              </a:rPr>
              <a:t>）、分（</a:t>
            </a:r>
            <a:r>
              <a:rPr lang="en-US" altLang="zh-CN" sz="2100" b="1">
                <a:solidFill>
                  <a:schemeClr val="bg1"/>
                </a:solidFill>
                <a:latin typeface="Times New Roman" panose="02020603050405020304" charset="0"/>
                <a:ea typeface="宋体" panose="02010600030101010101" pitchFamily="2" charset="-122"/>
              </a:rPr>
              <a:t>min</a:t>
            </a:r>
            <a:r>
              <a:rPr lang="zh-CN" altLang="en-US" sz="2100" b="1">
                <a:solidFill>
                  <a:schemeClr val="bg1"/>
                </a:solidFill>
                <a:latin typeface="宋体" panose="02010600030101010101" pitchFamily="2" charset="-122"/>
                <a:ea typeface="宋体" panose="02010600030101010101" pitchFamily="2" charset="-122"/>
              </a:rPr>
              <a:t>）等</a:t>
            </a:r>
          </a:p>
        </p:txBody>
      </p:sp>
      <p:sp>
        <p:nvSpPr>
          <p:cNvPr id="15364" name="Text Box 6"/>
          <p:cNvSpPr txBox="1"/>
          <p:nvPr/>
        </p:nvSpPr>
        <p:spPr>
          <a:xfrm>
            <a:off x="1679893" y="1998362"/>
            <a:ext cx="6235652" cy="899160"/>
          </a:xfrm>
          <a:prstGeom prst="rect">
            <a:avLst/>
          </a:prstGeom>
          <a:noFill/>
          <a:ln w="9525">
            <a:noFill/>
          </a:ln>
        </p:spPr>
        <p:txBody>
          <a:bodyPr anchor="t">
            <a:spAutoFit/>
          </a:bodyPr>
          <a:lstStyle/>
          <a:p>
            <a:pPr>
              <a:lnSpc>
                <a:spcPct val="125000"/>
              </a:lnSpc>
            </a:pPr>
            <a:r>
              <a:rPr lang="en-US" altLang="zh-CN" sz="2100" b="1">
                <a:solidFill>
                  <a:schemeClr val="bg1"/>
                </a:solidFill>
                <a:latin typeface="宋体" panose="02010600030101010101" pitchFamily="2" charset="-122"/>
                <a:ea typeface="宋体" panose="02010600030101010101" pitchFamily="2" charset="-122"/>
              </a:rPr>
              <a:t>2. </a:t>
            </a:r>
            <a:r>
              <a:rPr lang="zh-CN" altLang="en-US" sz="2100" b="1">
                <a:solidFill>
                  <a:schemeClr val="bg1"/>
                </a:solidFill>
                <a:latin typeface="宋体" panose="02010600030101010101" pitchFamily="2" charset="-122"/>
                <a:ea typeface="宋体" panose="02010600030101010101" pitchFamily="2" charset="-122"/>
              </a:rPr>
              <a:t>测量时间的工具：</a:t>
            </a:r>
          </a:p>
          <a:p>
            <a:pPr>
              <a:lnSpc>
                <a:spcPct val="125000"/>
              </a:lnSpc>
            </a:pPr>
            <a:r>
              <a:rPr lang="zh-CN" altLang="en-US" sz="2100" b="1">
                <a:solidFill>
                  <a:schemeClr val="bg1"/>
                </a:solidFill>
                <a:latin typeface="宋体" panose="02010600030101010101" pitchFamily="2" charset="-122"/>
                <a:ea typeface="宋体" panose="02010600030101010101" pitchFamily="2" charset="-122"/>
              </a:rPr>
              <a:t>　钟、表；在运动场和实验室经常用</a:t>
            </a:r>
            <a:r>
              <a:rPr lang="zh-CN" altLang="en-US" sz="2100" b="1">
                <a:solidFill>
                  <a:srgbClr val="FFFF00"/>
                </a:solidFill>
                <a:latin typeface="宋体" panose="02010600030101010101" pitchFamily="2" charset="-122"/>
                <a:ea typeface="宋体" panose="02010600030101010101" pitchFamily="2" charset="-122"/>
              </a:rPr>
              <a:t>停表</a:t>
            </a:r>
            <a:r>
              <a:rPr lang="zh-CN" altLang="en-US" sz="2100" b="1">
                <a:solidFill>
                  <a:schemeClr val="bg1"/>
                </a:solidFill>
                <a:latin typeface="宋体" panose="02010600030101010101" pitchFamily="2" charset="-122"/>
                <a:ea typeface="宋体" panose="02010600030101010101" pitchFamily="2" charset="-122"/>
              </a:rPr>
              <a:t>。</a:t>
            </a:r>
          </a:p>
        </p:txBody>
      </p:sp>
      <p:pic>
        <p:nvPicPr>
          <p:cNvPr id="16391" name="Picture 7" descr="CASIO002"/>
          <p:cNvPicPr>
            <a:picLocks noChangeAspect="1"/>
          </p:cNvPicPr>
          <p:nvPr/>
        </p:nvPicPr>
        <p:blipFill>
          <a:blip r:embed="rId2"/>
          <a:stretch>
            <a:fillRect/>
          </a:stretch>
        </p:blipFill>
        <p:spPr>
          <a:xfrm>
            <a:off x="1803749" y="3213099"/>
            <a:ext cx="1014663" cy="1350502"/>
          </a:xfrm>
          <a:prstGeom prst="rect">
            <a:avLst/>
          </a:prstGeom>
          <a:noFill/>
          <a:ln w="9525">
            <a:noFill/>
          </a:ln>
        </p:spPr>
      </p:pic>
      <p:pic>
        <p:nvPicPr>
          <p:cNvPr id="16393" name="Picture 4" descr="2007121193644">
            <a:hlinkClick r:id="rId3" action="ppaction://hlinkfile"/>
          </p:cNvPr>
          <p:cNvPicPr>
            <a:picLocks noChangeAspect="1"/>
          </p:cNvPicPr>
          <p:nvPr/>
        </p:nvPicPr>
        <p:blipFill>
          <a:blip r:embed="rId4"/>
          <a:stretch>
            <a:fillRect/>
          </a:stretch>
        </p:blipFill>
        <p:spPr>
          <a:xfrm>
            <a:off x="6368541" y="3145217"/>
            <a:ext cx="1043245" cy="1350502"/>
          </a:xfrm>
          <a:prstGeom prst="rect">
            <a:avLst/>
          </a:prstGeom>
          <a:noFill/>
          <a:ln w="9525">
            <a:noFill/>
          </a:ln>
        </p:spPr>
      </p:pic>
      <p:pic>
        <p:nvPicPr>
          <p:cNvPr id="16394" name="Picture 10" descr="6743161110813596"/>
          <p:cNvPicPr>
            <a:picLocks noChangeAspect="1"/>
          </p:cNvPicPr>
          <p:nvPr/>
        </p:nvPicPr>
        <p:blipFill>
          <a:blip r:embed="rId5"/>
          <a:stretch>
            <a:fillRect/>
          </a:stretch>
        </p:blipFill>
        <p:spPr>
          <a:xfrm>
            <a:off x="2989904" y="3145217"/>
            <a:ext cx="1350502" cy="1350502"/>
          </a:xfrm>
          <a:prstGeom prst="rect">
            <a:avLst/>
          </a:prstGeom>
          <a:noFill/>
          <a:ln w="9525">
            <a:noFill/>
          </a:ln>
        </p:spPr>
      </p:pic>
      <p:pic>
        <p:nvPicPr>
          <p:cNvPr id="16395" name="Picture 11" descr="Z46"/>
          <p:cNvPicPr>
            <a:picLocks noChangeAspect="1"/>
          </p:cNvPicPr>
          <p:nvPr/>
        </p:nvPicPr>
        <p:blipFill>
          <a:blip r:embed="rId6"/>
          <a:stretch>
            <a:fillRect/>
          </a:stretch>
        </p:blipFill>
        <p:spPr>
          <a:xfrm>
            <a:off x="4542862" y="3145217"/>
            <a:ext cx="1687532" cy="1350502"/>
          </a:xfrm>
          <a:prstGeom prst="rect">
            <a:avLst/>
          </a:prstGeom>
          <a:noFill/>
          <a:ln w="9525">
            <a:noFill/>
          </a:ln>
        </p:spPr>
      </p:pic>
      <p:sp>
        <p:nvSpPr>
          <p:cNvPr id="16396" name="Text Box 12"/>
          <p:cNvSpPr txBox="1"/>
          <p:nvPr/>
        </p:nvSpPr>
        <p:spPr>
          <a:xfrm>
            <a:off x="1534601" y="4545738"/>
            <a:ext cx="5955030" cy="414020"/>
          </a:xfrm>
          <a:prstGeom prst="rect">
            <a:avLst/>
          </a:prstGeom>
          <a:noFill/>
          <a:ln w="9525">
            <a:noFill/>
          </a:ln>
        </p:spPr>
        <p:txBody>
          <a:bodyPr wrap="none" anchor="t">
            <a:spAutoFit/>
          </a:bodyPr>
          <a:lstStyle/>
          <a:p>
            <a:r>
              <a:rPr lang="en-US" altLang="zh-CN" sz="2100" b="1">
                <a:latin typeface="宋体" panose="02010600030101010101" pitchFamily="2" charset="-122"/>
                <a:ea typeface="宋体" panose="02010600030101010101" pitchFamily="2" charset="-122"/>
              </a:rPr>
              <a:t>   </a:t>
            </a:r>
            <a:r>
              <a:rPr lang="zh-CN" altLang="en-US" sz="2100" b="1">
                <a:latin typeface="宋体" panose="02010600030101010101" pitchFamily="2" charset="-122"/>
                <a:ea typeface="宋体" panose="02010600030101010101" pitchFamily="2" charset="-122"/>
              </a:rPr>
              <a:t>手表     石英钟     电子停表    机械停表</a:t>
            </a:r>
          </a:p>
        </p:txBody>
      </p:sp>
      <p:grpSp>
        <p:nvGrpSpPr>
          <p:cNvPr id="3" name="组合 2"/>
          <p:cNvGrpSpPr/>
          <p:nvPr/>
        </p:nvGrpSpPr>
        <p:grpSpPr>
          <a:xfrm>
            <a:off x="-65405" y="0"/>
            <a:ext cx="7461250" cy="1170305"/>
            <a:chOff x="1816" y="860"/>
            <a:chExt cx="11750" cy="1843"/>
          </a:xfrm>
        </p:grpSpPr>
        <p:sp>
          <p:nvSpPr>
            <p:cNvPr id="16388" name="Text Box 4"/>
            <p:cNvSpPr txBox="1"/>
            <p:nvPr/>
          </p:nvSpPr>
          <p:spPr>
            <a:xfrm>
              <a:off x="5156" y="1460"/>
              <a:ext cx="4089" cy="798"/>
            </a:xfrm>
            <a:prstGeom prst="rect">
              <a:avLst/>
            </a:prstGeom>
            <a:noFill/>
            <a:ln w="9525">
              <a:noFill/>
            </a:ln>
          </p:spPr>
          <p:txBody>
            <a:bodyPr wrap="none" anchor="t">
              <a:spAutoFit/>
            </a:bodyPr>
            <a:lstStyle/>
            <a:p>
              <a:pPr algn="ctr"/>
              <a:r>
                <a:rPr lang="zh-CN" altLang="en-US" sz="2700" b="1">
                  <a:solidFill>
                    <a:schemeClr val="bg1"/>
                  </a:solidFill>
                  <a:latin typeface="Times New Roman" panose="02020603050405020304" charset="0"/>
                  <a:ea typeface="宋体" panose="02010600030101010101" pitchFamily="2" charset="-122"/>
                </a:rPr>
                <a:t>三、时间的测量</a:t>
              </a:r>
            </a:p>
          </p:txBody>
        </p:sp>
        <p:pic>
          <p:nvPicPr>
            <p:cNvPr id="2" name="图片 1" descr="图片包含 蛋糕, 餐桌, 室内&#10;&#10;已生成极高可信度的说明"/>
            <p:cNvPicPr>
              <a:picLocks noChangeAspect="1"/>
            </p:cNvPicPr>
            <p:nvPr/>
          </p:nvPicPr>
          <p:blipFill>
            <a:blip r:embed="rId7">
              <a:extLst>
                <a:ext uri="{28A0092B-C50C-407E-A947-70E740481C1C}">
                  <a14:useLocalDpi xmlns:a14="http://schemas.microsoft.com/office/drawing/2010/main" val="0"/>
                </a:ext>
              </a:extLst>
            </a:blip>
            <a:srcRect t="8743" r="33918" b="75984"/>
            <a:stretch>
              <a:fillRect/>
            </a:stretch>
          </p:blipFill>
          <p:spPr>
            <a:xfrm>
              <a:off x="1816" y="860"/>
              <a:ext cx="11750" cy="1843"/>
            </a:xfrm>
            <a:prstGeom prst="rect">
              <a:avLst/>
            </a:prstGeom>
          </p:spPr>
        </p:pic>
      </p:grpSp>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0665" y="189865"/>
            <a:ext cx="897255" cy="897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linds(horizontal)">
                                      <p:cBhvr>
                                        <p:cTn id="7" dur="500"/>
                                        <p:tgtEl>
                                          <p:spTgt spid="153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4"/>
                                        </p:tgtEl>
                                        <p:attrNameLst>
                                          <p:attrName>style.visibility</p:attrName>
                                        </p:attrNameLst>
                                      </p:cBhvr>
                                      <p:to>
                                        <p:strVal val="visible"/>
                                      </p:to>
                                    </p:set>
                                    <p:animEffect transition="in" filter="blinds(horizontal)">
                                      <p:cBhvr>
                                        <p:cTn id="12" dur="500"/>
                                        <p:tgtEl>
                                          <p:spTgt spid="1536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blinds(horizontal)">
                                      <p:cBhvr>
                                        <p:cTn id="17" dur="500"/>
                                        <p:tgtEl>
                                          <p:spTgt spid="16391"/>
                                        </p:tgtEl>
                                      </p:cBhvr>
                                    </p:animEffect>
                                  </p:childTnLst>
                                </p:cTn>
                              </p:par>
                              <p:par>
                                <p:cTn id="18" presetID="3" presetClass="entr" presetSubtype="10" fill="hold" nodeType="withEffect">
                                  <p:stCondLst>
                                    <p:cond delay="0"/>
                                  </p:stCondLst>
                                  <p:childTnLst>
                                    <p:set>
                                      <p:cBhvr>
                                        <p:cTn id="19" dur="1" fill="hold">
                                          <p:stCondLst>
                                            <p:cond delay="0"/>
                                          </p:stCondLst>
                                        </p:cTn>
                                        <p:tgtEl>
                                          <p:spTgt spid="16393"/>
                                        </p:tgtEl>
                                        <p:attrNameLst>
                                          <p:attrName>style.visibility</p:attrName>
                                        </p:attrNameLst>
                                      </p:cBhvr>
                                      <p:to>
                                        <p:strVal val="visible"/>
                                      </p:to>
                                    </p:set>
                                    <p:animEffect transition="in" filter="blinds(horizontal)">
                                      <p:cBhvr>
                                        <p:cTn id="20" dur="500"/>
                                        <p:tgtEl>
                                          <p:spTgt spid="16393"/>
                                        </p:tgtEl>
                                      </p:cBhvr>
                                    </p:animEffect>
                                  </p:childTnLst>
                                </p:cTn>
                              </p:par>
                              <p:par>
                                <p:cTn id="21" presetID="3" presetClass="entr" presetSubtype="10" fill="hold" nodeType="withEffect">
                                  <p:stCondLst>
                                    <p:cond delay="0"/>
                                  </p:stCondLst>
                                  <p:childTnLst>
                                    <p:set>
                                      <p:cBhvr>
                                        <p:cTn id="22" dur="1" fill="hold">
                                          <p:stCondLst>
                                            <p:cond delay="0"/>
                                          </p:stCondLst>
                                        </p:cTn>
                                        <p:tgtEl>
                                          <p:spTgt spid="16394"/>
                                        </p:tgtEl>
                                        <p:attrNameLst>
                                          <p:attrName>style.visibility</p:attrName>
                                        </p:attrNameLst>
                                      </p:cBhvr>
                                      <p:to>
                                        <p:strVal val="visible"/>
                                      </p:to>
                                    </p:set>
                                    <p:animEffect transition="in" filter="blinds(horizontal)">
                                      <p:cBhvr>
                                        <p:cTn id="23" dur="500"/>
                                        <p:tgtEl>
                                          <p:spTgt spid="16394"/>
                                        </p:tgtEl>
                                      </p:cBhvr>
                                    </p:animEffect>
                                  </p:childTnLst>
                                </p:cTn>
                              </p:par>
                              <p:par>
                                <p:cTn id="24" presetID="3" presetClass="entr" presetSubtype="10" fill="hold" nodeType="withEffect">
                                  <p:stCondLst>
                                    <p:cond delay="0"/>
                                  </p:stCondLst>
                                  <p:childTnLst>
                                    <p:set>
                                      <p:cBhvr>
                                        <p:cTn id="25" dur="1" fill="hold">
                                          <p:stCondLst>
                                            <p:cond delay="0"/>
                                          </p:stCondLst>
                                        </p:cTn>
                                        <p:tgtEl>
                                          <p:spTgt spid="16395"/>
                                        </p:tgtEl>
                                        <p:attrNameLst>
                                          <p:attrName>style.visibility</p:attrName>
                                        </p:attrNameLst>
                                      </p:cBhvr>
                                      <p:to>
                                        <p:strVal val="visible"/>
                                      </p:to>
                                    </p:set>
                                    <p:animEffect transition="in" filter="blinds(horizontal)">
                                      <p:cBhvr>
                                        <p:cTn id="26" dur="500"/>
                                        <p:tgtEl>
                                          <p:spTgt spid="1639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6396"/>
                                        </p:tgtEl>
                                        <p:attrNameLst>
                                          <p:attrName>style.visibility</p:attrName>
                                        </p:attrNameLst>
                                      </p:cBhvr>
                                      <p:to>
                                        <p:strVal val="visible"/>
                                      </p:to>
                                    </p:set>
                                    <p:animEffect transition="in" filter="blinds(horizontal)">
                                      <p:cBhvr>
                                        <p:cTn id="29" dur="500"/>
                                        <p:tgtEl>
                                          <p:spTgt spid="16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639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58" name="图片 2"/>
          <p:cNvPicPr>
            <a:picLocks noChangeAspect="1"/>
          </p:cNvPicPr>
          <p:nvPr/>
        </p:nvPicPr>
        <p:blipFill>
          <a:blip r:embed="rId2"/>
          <a:stretch>
            <a:fillRect/>
          </a:stretch>
        </p:blipFill>
        <p:spPr>
          <a:xfrm>
            <a:off x="2716014" y="645244"/>
            <a:ext cx="3857625" cy="4086225"/>
          </a:xfrm>
          <a:prstGeom prst="rect">
            <a:avLst/>
          </a:prstGeom>
          <a:noFill/>
          <a:ln w="9525">
            <a:noFill/>
          </a:ln>
        </p:spPr>
      </p:pic>
      <p:sp>
        <p:nvSpPr>
          <p:cNvPr id="5" name="圆角矩形标注 4"/>
          <p:cNvSpPr/>
          <p:nvPr/>
        </p:nvSpPr>
        <p:spPr>
          <a:xfrm>
            <a:off x="5840986" y="734563"/>
            <a:ext cx="2228210" cy="439449"/>
          </a:xfrm>
          <a:prstGeom prst="wedgeRoundRectCallout">
            <a:avLst>
              <a:gd name="adj1" fmla="val -81665"/>
              <a:gd name="adj2" fmla="val 5770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50" strike="noStrike" noProof="1"/>
          </a:p>
        </p:txBody>
      </p:sp>
      <p:sp>
        <p:nvSpPr>
          <p:cNvPr id="45060" name="文本框 5"/>
          <p:cNvSpPr txBox="1"/>
          <p:nvPr/>
        </p:nvSpPr>
        <p:spPr>
          <a:xfrm>
            <a:off x="6032723" y="804827"/>
            <a:ext cx="2036471" cy="368300"/>
          </a:xfrm>
          <a:prstGeom prst="rect">
            <a:avLst/>
          </a:prstGeom>
          <a:noFill/>
          <a:ln w="9525">
            <a:noFill/>
          </a:ln>
        </p:spPr>
        <p:txBody>
          <a:bodyPr wrap="square" anchor="t">
            <a:spAutoFit/>
          </a:bodyPr>
          <a:lstStyle/>
          <a:p>
            <a:r>
              <a:rPr lang="zh-CN" altLang="en-US" sz="1800" b="1">
                <a:latin typeface="Arial" panose="020B0604020202020204" pitchFamily="34" charset="0"/>
                <a:ea typeface="宋体" panose="02010600030101010101" pitchFamily="2" charset="-122"/>
              </a:rPr>
              <a:t>开始、暂停、复位</a:t>
            </a:r>
          </a:p>
        </p:txBody>
      </p:sp>
      <p:sp>
        <p:nvSpPr>
          <p:cNvPr id="7" name="圆角矩形标注 6"/>
          <p:cNvSpPr/>
          <p:nvPr/>
        </p:nvSpPr>
        <p:spPr>
          <a:xfrm>
            <a:off x="1786633" y="734592"/>
            <a:ext cx="1507703" cy="439449"/>
          </a:xfrm>
          <a:prstGeom prst="wedgeRoundRectCallout">
            <a:avLst>
              <a:gd name="adj1" fmla="val 94883"/>
              <a:gd name="adj2" fmla="val 24078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50" strike="noStrike" noProof="1"/>
          </a:p>
        </p:txBody>
      </p:sp>
      <p:sp>
        <p:nvSpPr>
          <p:cNvPr id="45062" name="文本框 7"/>
          <p:cNvSpPr txBox="1"/>
          <p:nvPr/>
        </p:nvSpPr>
        <p:spPr>
          <a:xfrm>
            <a:off x="1871668" y="770243"/>
            <a:ext cx="1337402" cy="368300"/>
          </a:xfrm>
          <a:prstGeom prst="rect">
            <a:avLst/>
          </a:prstGeom>
          <a:noFill/>
          <a:ln w="9525">
            <a:noFill/>
          </a:ln>
        </p:spPr>
        <p:txBody>
          <a:bodyPr wrap="square" anchor="t">
            <a:spAutoFit/>
          </a:bodyPr>
          <a:lstStyle/>
          <a:p>
            <a:r>
              <a:rPr lang="zh-CN" altLang="en-US" sz="1800" b="1">
                <a:latin typeface="Arial" panose="020B0604020202020204" pitchFamily="34" charset="0"/>
                <a:ea typeface="宋体" panose="02010600030101010101" pitchFamily="2" charset="-122"/>
              </a:rPr>
              <a:t>小盘：分钟</a:t>
            </a:r>
          </a:p>
        </p:txBody>
      </p:sp>
      <p:sp>
        <p:nvSpPr>
          <p:cNvPr id="9" name="圆角矩形标注 8"/>
          <p:cNvSpPr/>
          <p:nvPr/>
        </p:nvSpPr>
        <p:spPr>
          <a:xfrm>
            <a:off x="1503036" y="1958827"/>
            <a:ext cx="1329066" cy="438258"/>
          </a:xfrm>
          <a:prstGeom prst="wedgeRoundRectCallout">
            <a:avLst>
              <a:gd name="adj1" fmla="val 56688"/>
              <a:gd name="adj2" fmla="val 22011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800" b="1" strike="noStrike" noProof="1">
                <a:solidFill>
                  <a:schemeClr val="tx1"/>
                </a:solidFill>
                <a:latin typeface="Arial" panose="020B0604020202020204" pitchFamily="34" charset="0"/>
                <a:ea typeface="宋体" panose="02010600030101010101" pitchFamily="2" charset="-122"/>
                <a:sym typeface="+mn-ea"/>
              </a:rPr>
              <a:t>大盘：秒</a:t>
            </a:r>
            <a:endParaRPr lang="zh-CN" altLang="en-US" sz="1800" b="1" strike="noStrike" noProof="1">
              <a:solidFill>
                <a:schemeClr val="tx1"/>
              </a:solidFill>
              <a:latin typeface="Arial" pitchFamily="34" charset="0"/>
              <a:ea typeface="宋体" pitchFamily="2" charset="-122"/>
            </a:endParaRPr>
          </a:p>
        </p:txBody>
      </p:sp>
      <p:sp>
        <p:nvSpPr>
          <p:cNvPr id="45064" name="文本框 9"/>
          <p:cNvSpPr txBox="1"/>
          <p:nvPr/>
        </p:nvSpPr>
        <p:spPr>
          <a:xfrm>
            <a:off x="6923531" y="1725407"/>
            <a:ext cx="1486267" cy="460375"/>
          </a:xfrm>
          <a:prstGeom prst="rect">
            <a:avLst/>
          </a:prstGeom>
          <a:noFill/>
          <a:ln w="9525">
            <a:noFill/>
          </a:ln>
        </p:spPr>
        <p:txBody>
          <a:bodyPr wrap="square" anchor="t">
            <a:spAutoFit/>
          </a:bodyPr>
          <a:lstStyle/>
          <a:p>
            <a:r>
              <a:rPr lang="en-US" altLang="zh-CN" sz="2400" b="1">
                <a:solidFill>
                  <a:srgbClr val="FFFF00"/>
                </a:solidFill>
                <a:latin typeface="Arial" panose="020B0604020202020204" pitchFamily="34" charset="0"/>
                <a:ea typeface="宋体" panose="02010600030101010101" pitchFamily="2" charset="-122"/>
              </a:rPr>
              <a:t>4min+?</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5355" y="-120650"/>
            <a:ext cx="4734560" cy="5017135"/>
          </a:xfrm>
          <a:prstGeom prst="rect">
            <a:avLst/>
          </a:prstGeom>
        </p:spPr>
      </p:pic>
      <p:sp>
        <p:nvSpPr>
          <p:cNvPr id="23559" name="TextBox 13"/>
          <p:cNvSpPr txBox="1"/>
          <p:nvPr/>
        </p:nvSpPr>
        <p:spPr>
          <a:xfrm>
            <a:off x="2600325" y="1265555"/>
            <a:ext cx="4041140" cy="3199765"/>
          </a:xfrm>
          <a:prstGeom prst="rect">
            <a:avLst/>
          </a:prstGeom>
          <a:noFill/>
          <a:ln w="9525">
            <a:noFill/>
          </a:ln>
        </p:spPr>
        <p:txBody>
          <a:bodyPr wrap="square">
            <a:spAutoFit/>
          </a:bodyPr>
          <a:lstStyle/>
          <a:p>
            <a:r>
              <a:rPr lang="en-US" altLang="zh-CN" sz="1600" b="1">
                <a:latin typeface="楷体" panose="02010609060101010101" charset="-122"/>
                <a:ea typeface="楷体" panose="02010609060101010101" charset="-122"/>
                <a:cs typeface="楷体" panose="02010609060101010101" charset="-122"/>
              </a:rPr>
              <a:t>                  </a:t>
            </a:r>
            <a:endParaRPr lang="zh-CN" altLang="en-US" sz="1600" b="1">
              <a:latin typeface="楷体" panose="02010609060101010101" charset="-122"/>
              <a:ea typeface="楷体" panose="02010609060101010101" charset="-122"/>
              <a:cs typeface="楷体" panose="02010609060101010101" charset="-122"/>
            </a:endParaRPr>
          </a:p>
          <a:p>
            <a:r>
              <a:rPr lang="en-US" altLang="zh-CN" sz="2000" b="1">
                <a:latin typeface="Times New Roman" panose="02020603050405020304" charset="0"/>
                <a:ea typeface="宋体" panose="02010600030101010101" pitchFamily="2" charset="-122"/>
                <a:sym typeface="+mn-ea"/>
              </a:rPr>
              <a:t>1</a:t>
            </a:r>
            <a:r>
              <a:rPr lang="zh-CN" altLang="en-US" sz="2000" b="1">
                <a:latin typeface="Times New Roman" panose="02020603050405020304" charset="0"/>
                <a:ea typeface="宋体" panose="02010600030101010101" pitchFamily="2" charset="-122"/>
                <a:sym typeface="+mn-ea"/>
              </a:rPr>
              <a:t>．误差</a:t>
            </a:r>
            <a:r>
              <a:rPr lang="en-US" altLang="zh-CN" sz="2000" b="1">
                <a:latin typeface="Times New Roman" panose="02020603050405020304" charset="0"/>
                <a:ea typeface="宋体" panose="02010600030101010101" pitchFamily="2" charset="-122"/>
                <a:sym typeface="+mn-ea"/>
              </a:rPr>
              <a:t>:</a:t>
            </a:r>
            <a:r>
              <a:rPr lang="zh-CN" altLang="en-US" sz="2000" b="1">
                <a:latin typeface="Times New Roman" panose="02020603050405020304" charset="0"/>
                <a:ea typeface="宋体" panose="02010600030101010101" pitchFamily="2" charset="-122"/>
                <a:sym typeface="+mn-ea"/>
              </a:rPr>
              <a:t>正确测量时，</a:t>
            </a:r>
            <a:r>
              <a:rPr lang="zh-CN" altLang="en-US" sz="2000" b="1">
                <a:solidFill>
                  <a:srgbClr val="FF3300"/>
                </a:solidFill>
                <a:latin typeface="Times New Roman" panose="02020603050405020304" charset="0"/>
                <a:ea typeface="宋体" panose="02010600030101010101" pitchFamily="2" charset="-122"/>
                <a:sym typeface="+mn-ea"/>
              </a:rPr>
              <a:t>测量值</a:t>
            </a:r>
            <a:r>
              <a:rPr lang="zh-CN" altLang="en-US" sz="2000" b="1">
                <a:latin typeface="Times New Roman" panose="02020603050405020304" charset="0"/>
                <a:ea typeface="宋体" panose="02010600030101010101" pitchFamily="2" charset="-122"/>
                <a:sym typeface="+mn-ea"/>
              </a:rPr>
              <a:t>和</a:t>
            </a:r>
            <a:r>
              <a:rPr lang="zh-CN" altLang="en-US" sz="2000" b="1">
                <a:solidFill>
                  <a:srgbClr val="FF3300"/>
                </a:solidFill>
                <a:latin typeface="Times New Roman" panose="02020603050405020304" charset="0"/>
                <a:ea typeface="宋体" panose="02010600030101010101" pitchFamily="2" charset="-122"/>
                <a:sym typeface="+mn-ea"/>
              </a:rPr>
              <a:t>真实值</a:t>
            </a:r>
            <a:r>
              <a:rPr lang="zh-CN" altLang="en-US" sz="2000" b="1">
                <a:latin typeface="Times New Roman" panose="02020603050405020304" charset="0"/>
                <a:ea typeface="宋体" panose="02010600030101010101" pitchFamily="2" charset="-122"/>
                <a:sym typeface="+mn-ea"/>
              </a:rPr>
              <a:t>之间的差异。</a:t>
            </a:r>
          </a:p>
          <a:p>
            <a:endParaRPr lang="en-US" altLang="zh-CN" sz="2400" b="1">
              <a:latin typeface="Times New Roman" panose="02020603050405020304" charset="0"/>
              <a:ea typeface="宋体" pitchFamily="2" charset="-122"/>
            </a:endParaRPr>
          </a:p>
          <a:p>
            <a:pPr>
              <a:lnSpc>
                <a:spcPct val="125000"/>
              </a:lnSpc>
            </a:pPr>
            <a:r>
              <a:rPr lang="en-US" altLang="zh-CN" sz="2000" b="1">
                <a:solidFill>
                  <a:srgbClr val="FF0000"/>
                </a:solidFill>
                <a:latin typeface="Times New Roman" panose="02020603050405020304" charset="0"/>
                <a:ea typeface="宋体" panose="02010600030101010101" pitchFamily="2" charset="-122"/>
                <a:sym typeface="+mn-ea"/>
              </a:rPr>
              <a:t>2</a:t>
            </a:r>
            <a:r>
              <a:rPr lang="zh-CN" altLang="en-US" sz="2000" b="1">
                <a:solidFill>
                  <a:srgbClr val="FF0000"/>
                </a:solidFill>
                <a:latin typeface="Times New Roman" panose="02020603050405020304" charset="0"/>
                <a:ea typeface="宋体" panose="02010600030101010101" pitchFamily="2" charset="-122"/>
                <a:sym typeface="+mn-ea"/>
              </a:rPr>
              <a:t>．误差的来源</a:t>
            </a:r>
            <a:r>
              <a:rPr lang="en-US" altLang="zh-CN" sz="2000" b="1">
                <a:solidFill>
                  <a:srgbClr val="FF0000"/>
                </a:solidFill>
                <a:latin typeface="Times New Roman" panose="02020603050405020304" charset="0"/>
                <a:ea typeface="宋体" panose="02010600030101010101" pitchFamily="2" charset="-122"/>
                <a:sym typeface="+mn-ea"/>
              </a:rPr>
              <a:t>:</a:t>
            </a:r>
            <a:endParaRPr lang="en-US" altLang="zh-CN" sz="2000" b="1">
              <a:solidFill>
                <a:srgbClr val="FF0000"/>
              </a:solidFill>
              <a:latin typeface="Times New Roman" panose="02020603050405020304" charset="0"/>
              <a:ea typeface="宋体" pitchFamily="2" charset="-122"/>
            </a:endParaRPr>
          </a:p>
          <a:p>
            <a:pPr>
              <a:lnSpc>
                <a:spcPct val="125000"/>
              </a:lnSpc>
            </a:pPr>
            <a:r>
              <a:rPr lang="en-US" altLang="zh-CN" sz="2000" b="1">
                <a:latin typeface="Times New Roman" panose="02020603050405020304" charset="0"/>
                <a:ea typeface="宋体" panose="02010600030101010101" pitchFamily="2" charset="-122"/>
                <a:sym typeface="Wingdings" panose="05000000000000000000" pitchFamily="2" charset="2"/>
              </a:rPr>
              <a:t>(</a:t>
            </a:r>
            <a:r>
              <a:rPr lang="zh-CN" altLang="en-US" sz="2000" b="1">
                <a:latin typeface="Times New Roman" panose="02020603050405020304" charset="0"/>
                <a:ea typeface="宋体" panose="02010600030101010101" pitchFamily="2" charset="-122"/>
                <a:sym typeface="Wingdings" panose="05000000000000000000" pitchFamily="2" charset="2"/>
              </a:rPr>
              <a:t>测量仪器、方法的限制；测量者）</a:t>
            </a:r>
          </a:p>
          <a:p>
            <a:r>
              <a:rPr lang="zh-CN" altLang="en-US" sz="2000" b="1">
                <a:solidFill>
                  <a:srgbClr val="0066CC"/>
                </a:solidFill>
                <a:latin typeface="Arial" panose="020B0604020202020204" pitchFamily="34" charset="0"/>
                <a:ea typeface="宋体" panose="02010600030101010101" pitchFamily="2" charset="-122"/>
                <a:sym typeface="+mn-ea"/>
              </a:rPr>
              <a:t>比如：仪器精确程度有限；方法的限制；测量人读取的估读值不同等。</a:t>
            </a:r>
            <a:endParaRPr lang="zh-CN" altLang="en-US" sz="2000" b="1">
              <a:solidFill>
                <a:srgbClr val="0066CC"/>
              </a:solidFill>
              <a:latin typeface="Arial" pitchFamily="34" charset="0"/>
              <a:ea typeface="宋体" pitchFamily="2" charset="-122"/>
            </a:endParaRPr>
          </a:p>
          <a:p>
            <a:endParaRPr lang="en-US" altLang="zh-CN" sz="1600" b="1">
              <a:latin typeface="楷体" panose="02010609060101010101" charset="-122"/>
              <a:ea typeface="楷体" panose="02010609060101010101" charset="-122"/>
              <a:cs typeface="楷体" panose="02010609060101010101" charset="-122"/>
            </a:endParaRPr>
          </a:p>
          <a:p>
            <a:endParaRPr lang="zh-CN" altLang="en-US" sz="1600" b="1">
              <a:latin typeface="楷体" panose="02010609060101010101" charset="-122"/>
              <a:ea typeface="楷体" panose="02010609060101010101" charset="-122"/>
              <a:cs typeface="楷体" panose="02010609060101010101" charset="-122"/>
            </a:endParaRPr>
          </a:p>
        </p:txBody>
      </p:sp>
      <p:sp>
        <p:nvSpPr>
          <p:cNvPr id="6149" name="文本框 1"/>
          <p:cNvSpPr txBox="1"/>
          <p:nvPr/>
        </p:nvSpPr>
        <p:spPr>
          <a:xfrm>
            <a:off x="1196340" y="445453"/>
            <a:ext cx="1816100" cy="583565"/>
          </a:xfrm>
          <a:prstGeom prst="rect">
            <a:avLst/>
          </a:prstGeom>
          <a:noFill/>
          <a:ln w="9525">
            <a:noFill/>
          </a:ln>
        </p:spPr>
        <p:txBody>
          <a:bodyPr wrap="none" anchor="t">
            <a:spAutoFit/>
            <a:scene3d>
              <a:camera prst="orthographicFront"/>
              <a:lightRig rig="threePt" dir="t"/>
            </a:scene3d>
          </a:bodyPr>
          <a:lstStyle/>
          <a:p>
            <a:pPr algn="ctr"/>
            <a:r>
              <a:rPr lang="zh-CN" sz="3200" b="1">
                <a:ln w="6600">
                  <a:solidFill>
                    <a:schemeClr val="accent2"/>
                  </a:solidFill>
                  <a:prstDash val="solid"/>
                </a:ln>
                <a:solidFill>
                  <a:srgbClr val="FFFFFF"/>
                </a:solidFill>
                <a:effectLst>
                  <a:outerShdw dist="38100" dir="2700000" algn="tl" rotWithShape="0">
                    <a:schemeClr val="accent2"/>
                  </a:outerShdw>
                </a:effectLst>
                <a:latin typeface="隶书" panose="02010509060101010101" charset="-122"/>
                <a:ea typeface="隶书" panose="02010509060101010101" charset="-122"/>
              </a:rPr>
              <a:t>四、误差</a:t>
            </a:r>
          </a:p>
        </p:txBody>
      </p:sp>
      <p:pic>
        <p:nvPicPr>
          <p:cNvPr id="32" name="图片 31"/>
          <p:cNvPicPr>
            <a:picLocks noChangeAspect="1"/>
          </p:cNvPicPr>
          <p:nvPr/>
        </p:nvPicPr>
        <p:blipFill>
          <a:blip r:embed="rId3"/>
          <a:stretch>
            <a:fillRect/>
          </a:stretch>
        </p:blipFill>
        <p:spPr>
          <a:xfrm rot="7380000">
            <a:off x="289560" y="387985"/>
            <a:ext cx="873125" cy="554355"/>
          </a:xfrm>
          <a:prstGeom prst="rect">
            <a:avLst/>
          </a:prstGeom>
        </p:spPr>
      </p:pic>
      <p:sp>
        <p:nvSpPr>
          <p:cNvPr id="46083" name="Rectangle 7"/>
          <p:cNvSpPr/>
          <p:nvPr/>
        </p:nvSpPr>
        <p:spPr>
          <a:xfrm>
            <a:off x="425450" y="4420553"/>
            <a:ext cx="8391525" cy="475615"/>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nchor="t">
            <a:spAutoFit/>
          </a:bodyPr>
          <a:lstStyle/>
          <a:p>
            <a:pPr>
              <a:lnSpc>
                <a:spcPct val="125000"/>
              </a:lnSpc>
            </a:pPr>
            <a:r>
              <a:rPr lang="zh-CN" altLang="en-US" sz="2000" b="1">
                <a:solidFill>
                  <a:srgbClr val="FF0000"/>
                </a:solidFill>
                <a:latin typeface="宋体" panose="02010600030101010101" pitchFamily="2" charset="-122"/>
                <a:ea typeface="宋体" panose="02010600030101010101" pitchFamily="2" charset="-122"/>
              </a:rPr>
              <a:t>注意：</a:t>
            </a:r>
            <a:r>
              <a:rPr lang="zh-CN" altLang="en-US" sz="2000" b="1">
                <a:latin typeface="宋体" panose="02010600030101010101" pitchFamily="2" charset="-122"/>
                <a:ea typeface="宋体" panose="02010600030101010101" pitchFamily="2" charset="-122"/>
              </a:rPr>
              <a:t>误差是客观存在的，不可避免的，不可能消除</a:t>
            </a:r>
            <a:r>
              <a:rPr lang="en-US" altLang="zh-CN" sz="2000" b="1">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只能尽量的减小。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additive="base">
                                        <p:cTn id="7" dur="500" fill="hold"/>
                                        <p:tgtEl>
                                          <p:spTgt spid="46083"/>
                                        </p:tgtEl>
                                        <p:attrNameLst>
                                          <p:attrName>ppt_x</p:attrName>
                                        </p:attrNameLst>
                                      </p:cBhvr>
                                      <p:tavLst>
                                        <p:tav tm="0">
                                          <p:val>
                                            <p:strVal val="#ppt_x"/>
                                          </p:val>
                                        </p:tav>
                                        <p:tav tm="100000">
                                          <p:val>
                                            <p:strVal val="#ppt_x"/>
                                          </p:val>
                                        </p:tav>
                                      </p:tavLst>
                                    </p:anim>
                                    <p:anim calcmode="lin" valueType="num">
                                      <p:cBhvr additive="base">
                                        <p:cTn id="8"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846590" y="355377"/>
            <a:ext cx="6562678" cy="4433944"/>
          </a:xfrm>
          <a:prstGeom prst="rect">
            <a:avLst/>
          </a:prstGeom>
        </p:spPr>
      </p:pic>
      <p:sp>
        <p:nvSpPr>
          <p:cNvPr id="4" name="文本框 3"/>
          <p:cNvSpPr txBox="1"/>
          <p:nvPr/>
        </p:nvSpPr>
        <p:spPr>
          <a:xfrm>
            <a:off x="3884930" y="1990090"/>
            <a:ext cx="4185285" cy="1706880"/>
          </a:xfrm>
          <a:prstGeom prst="rect">
            <a:avLst/>
          </a:prstGeom>
          <a:noFill/>
        </p:spPr>
        <p:txBody>
          <a:bodyPr wrap="square" rtlCol="0" anchor="t">
            <a:spAutoFit/>
          </a:bodyPr>
          <a:lstStyle/>
          <a:p>
            <a:pPr>
              <a:lnSpc>
                <a:spcPct val="125000"/>
              </a:lnSpc>
            </a:pPr>
            <a:r>
              <a:rPr lang="zh-CN" altLang="en-US" sz="2800" b="1">
                <a:latin typeface="Times New Roman" panose="02020603050405020304" charset="0"/>
                <a:ea typeface="宋体" panose="02010600030101010101" pitchFamily="2" charset="-122"/>
                <a:sym typeface="+mn-ea"/>
              </a:rPr>
              <a:t>①选用精度高的测量工具</a:t>
            </a:r>
            <a:endParaRPr lang="zh-CN" altLang="en-US" sz="2800" b="1">
              <a:latin typeface="Times New Roman" panose="02020603050405020304" charset="0"/>
              <a:ea typeface="宋体" pitchFamily="2" charset="-122"/>
            </a:endParaRPr>
          </a:p>
          <a:p>
            <a:pPr>
              <a:lnSpc>
                <a:spcPct val="125000"/>
              </a:lnSpc>
            </a:pPr>
            <a:r>
              <a:rPr lang="zh-CN" altLang="zh-CN" sz="2800" b="1">
                <a:latin typeface="Times New Roman" panose="02020603050405020304" charset="0"/>
                <a:ea typeface="宋体" panose="02010600030101010101" pitchFamily="2" charset="-122"/>
                <a:sym typeface="+mn-ea"/>
              </a:rPr>
              <a:t>②</a:t>
            </a:r>
            <a:r>
              <a:rPr lang="zh-CN" altLang="en-US" sz="2800" b="1">
                <a:latin typeface="Times New Roman" panose="02020603050405020304" charset="0"/>
                <a:ea typeface="宋体" panose="02010600030101010101" pitchFamily="2" charset="-122"/>
                <a:sym typeface="+mn-ea"/>
              </a:rPr>
              <a:t>改进测量方法 </a:t>
            </a:r>
            <a:endParaRPr lang="zh-CN" altLang="en-US" sz="2800" b="1">
              <a:latin typeface="Times New Roman" panose="02020603050405020304" charset="0"/>
              <a:ea typeface="宋体" panose="02010600030101010101" pitchFamily="2" charset="-122"/>
            </a:endParaRPr>
          </a:p>
          <a:p>
            <a:pPr>
              <a:lnSpc>
                <a:spcPct val="125000"/>
              </a:lnSpc>
            </a:pPr>
            <a:r>
              <a:rPr lang="zh-CN" altLang="zh-CN" sz="2800" b="1">
                <a:latin typeface="Times New Roman" panose="02020603050405020304" charset="0"/>
                <a:ea typeface="宋体" panose="02010600030101010101" pitchFamily="2" charset="-122"/>
                <a:sym typeface="+mn-ea"/>
              </a:rPr>
              <a:t>③</a:t>
            </a:r>
            <a:r>
              <a:rPr lang="zh-CN" altLang="en-US" sz="2800" b="1">
                <a:solidFill>
                  <a:srgbClr val="0066CC"/>
                </a:solidFill>
                <a:latin typeface="Times New Roman" panose="02020603050405020304" charset="0"/>
                <a:ea typeface="宋体" panose="02010600030101010101" pitchFamily="2" charset="-122"/>
                <a:sym typeface="+mn-ea"/>
              </a:rPr>
              <a:t>多次测量取平均值</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6149" name="文本框 1"/>
          <p:cNvSpPr txBox="1"/>
          <p:nvPr/>
        </p:nvSpPr>
        <p:spPr>
          <a:xfrm>
            <a:off x="4251643" y="1213168"/>
            <a:ext cx="3451225" cy="583565"/>
          </a:xfrm>
          <a:prstGeom prst="rect">
            <a:avLst/>
          </a:prstGeom>
          <a:noFill/>
          <a:ln w="9525">
            <a:noFill/>
          </a:ln>
        </p:spPr>
        <p:txBody>
          <a:bodyPr wrap="none" anchor="t">
            <a:spAutoFit/>
            <a:scene3d>
              <a:camera prst="orthographicFront"/>
              <a:lightRig rig="threePt" dir="t"/>
            </a:scene3d>
          </a:bodyPr>
          <a:lstStyle/>
          <a:p>
            <a:pPr algn="ctr"/>
            <a:r>
              <a:rPr lang="en-US" sz="3200" b="1">
                <a:ln w="6600">
                  <a:solidFill>
                    <a:schemeClr val="accent2"/>
                  </a:solidFill>
                  <a:prstDash val="solid"/>
                </a:ln>
                <a:solidFill>
                  <a:srgbClr val="FFFF00"/>
                </a:solidFill>
                <a:effectLst>
                  <a:outerShdw dist="38100" dir="2700000" algn="tl" rotWithShape="0">
                    <a:schemeClr val="accent2"/>
                  </a:outerShdw>
                </a:effectLst>
                <a:latin typeface="隶书" panose="02010509060101010101" charset="-122"/>
                <a:ea typeface="隶书" panose="02010509060101010101" charset="-122"/>
              </a:rPr>
              <a:t>3.</a:t>
            </a:r>
            <a:r>
              <a:rPr lang="zh-CN" altLang="en-US" sz="3200" b="1">
                <a:ln w="6600">
                  <a:solidFill>
                    <a:schemeClr val="accent2"/>
                  </a:solidFill>
                  <a:prstDash val="solid"/>
                </a:ln>
                <a:solidFill>
                  <a:srgbClr val="FFFF00"/>
                </a:solidFill>
                <a:effectLst>
                  <a:outerShdw dist="38100" dir="2700000" algn="tl" rotWithShape="0">
                    <a:schemeClr val="accent2"/>
                  </a:outerShdw>
                </a:effectLst>
                <a:latin typeface="隶书" panose="02010509060101010101" charset="-122"/>
                <a:ea typeface="隶书" panose="02010509060101010101" charset="-122"/>
              </a:rPr>
              <a:t>减小误差的方法</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1854200" y="693420"/>
            <a:ext cx="5014595" cy="4071620"/>
            <a:chOff x="8387" y="1069"/>
            <a:chExt cx="5033" cy="6412"/>
          </a:xfrm>
        </p:grpSpPr>
        <p:grpSp>
          <p:nvGrpSpPr>
            <p:cNvPr id="5" name="组合 4"/>
            <p:cNvGrpSpPr/>
            <p:nvPr/>
          </p:nvGrpSpPr>
          <p:grpSpPr>
            <a:xfrm>
              <a:off x="8387" y="1069"/>
              <a:ext cx="5033" cy="6412"/>
              <a:chOff x="1547445" y="1852246"/>
              <a:chExt cx="3892062" cy="2547214"/>
            </a:xfrm>
          </p:grpSpPr>
          <p:sp>
            <p:nvSpPr>
              <p:cNvPr id="3" name="矩形: 圆角 2"/>
              <p:cNvSpPr/>
              <p:nvPr/>
            </p:nvSpPr>
            <p:spPr>
              <a:xfrm>
                <a:off x="1547445" y="1852246"/>
                <a:ext cx="3892061" cy="2547214"/>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2255" indent="-262255">
                  <a:lnSpc>
                    <a:spcPct val="125000"/>
                  </a:lnSpc>
                  <a:spcBef>
                    <a:spcPct val="0"/>
                  </a:spcBef>
                </a:pPr>
                <a:r>
                  <a:rPr lang="en-US" altLang="zh-CN" sz="1000" b="1">
                    <a:solidFill>
                      <a:srgbClr val="0066CC"/>
                    </a:solidFill>
                    <a:latin typeface="宋体" panose="02010600030101010101" pitchFamily="2" charset="-122"/>
                    <a:sym typeface="+mn-ea"/>
                  </a:rPr>
                  <a:t>    </a:t>
                </a:r>
                <a:endParaRPr lang="zh-CN" altLang="en-US" sz="10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 name="矩形: 圆角 3"/>
              <p:cNvSpPr/>
              <p:nvPr/>
            </p:nvSpPr>
            <p:spPr>
              <a:xfrm>
                <a:off x="1547446" y="1852246"/>
                <a:ext cx="3892061" cy="2547214"/>
              </a:xfrm>
              <a:prstGeom prst="roundRect">
                <a:avLst/>
              </a:prstGeom>
              <a:noFill/>
              <a:ln w="76200">
                <a:solidFill>
                  <a:srgbClr val="5080A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grpSp>
        <p:sp>
          <p:nvSpPr>
            <p:cNvPr id="2" name="文本框 1"/>
            <p:cNvSpPr txBox="1"/>
            <p:nvPr/>
          </p:nvSpPr>
          <p:spPr>
            <a:xfrm>
              <a:off x="8554" y="2734"/>
              <a:ext cx="4700" cy="3536"/>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sym typeface="+mn-ea"/>
                </a:rPr>
                <a:t>错误是由于不遵守测量仪器的</a:t>
              </a:r>
              <a:r>
                <a:rPr lang="zh-CN" altLang="en-US" sz="2800" b="1">
                  <a:solidFill>
                    <a:srgbClr val="0066CC"/>
                  </a:solidFill>
                  <a:latin typeface="楷体" panose="02010609060101010101" charset="-122"/>
                  <a:ea typeface="楷体" panose="02010609060101010101" charset="-122"/>
                  <a:cs typeface="楷体" panose="02010609060101010101" charset="-122"/>
                  <a:sym typeface="+mn-ea"/>
                </a:rPr>
                <a:t>使用规则</a:t>
              </a:r>
              <a:r>
                <a:rPr lang="zh-CN" altLang="en-US" sz="2800" b="1">
                  <a:latin typeface="楷体" panose="02010609060101010101" charset="-122"/>
                  <a:ea typeface="楷体" panose="02010609060101010101" charset="-122"/>
                  <a:cs typeface="楷体" panose="02010609060101010101" charset="-122"/>
                  <a:sym typeface="+mn-ea"/>
                </a:rPr>
                <a:t>，或读取、记录测量结果时</a:t>
              </a:r>
              <a:r>
                <a:rPr lang="zh-CN" altLang="en-US" sz="2800" b="1">
                  <a:solidFill>
                    <a:srgbClr val="0066CC"/>
                  </a:solidFill>
                  <a:latin typeface="楷体" panose="02010609060101010101" charset="-122"/>
                  <a:ea typeface="楷体" panose="02010609060101010101" charset="-122"/>
                  <a:cs typeface="楷体" panose="02010609060101010101" charset="-122"/>
                  <a:sym typeface="+mn-ea"/>
                </a:rPr>
                <a:t>粗心</a:t>
              </a:r>
              <a:r>
                <a:rPr lang="zh-CN" altLang="en-US" sz="2800" b="1">
                  <a:latin typeface="楷体" panose="02010609060101010101" charset="-122"/>
                  <a:ea typeface="楷体" panose="02010609060101010101" charset="-122"/>
                  <a:cs typeface="楷体" panose="02010609060101010101" charset="-122"/>
                  <a:sym typeface="+mn-ea"/>
                </a:rPr>
                <a:t>等原因造成的。错误是不应该发生的，是</a:t>
              </a:r>
              <a:r>
                <a:rPr lang="zh-CN" altLang="en-US" sz="2800" b="1">
                  <a:solidFill>
                    <a:srgbClr val="0066CC"/>
                  </a:solidFill>
                  <a:latin typeface="楷体" panose="02010609060101010101" charset="-122"/>
                  <a:ea typeface="楷体" panose="02010609060101010101" charset="-122"/>
                  <a:cs typeface="楷体" panose="02010609060101010101" charset="-122"/>
                  <a:sym typeface="+mn-ea"/>
                </a:rPr>
                <a:t>可以避免</a:t>
              </a:r>
              <a:r>
                <a:rPr lang="zh-CN" altLang="en-US" sz="2800" b="1">
                  <a:latin typeface="楷体" panose="02010609060101010101" charset="-122"/>
                  <a:ea typeface="楷体" panose="02010609060101010101" charset="-122"/>
                  <a:cs typeface="楷体" panose="02010609060101010101" charset="-122"/>
                  <a:sym typeface="+mn-ea"/>
                </a:rPr>
                <a:t>的。 </a:t>
              </a:r>
              <a:endParaRPr lang="zh-CN" altLang="en-US" sz="2800" b="1">
                <a:latin typeface="楷体" panose="02010609060101010101" charset="-122"/>
                <a:ea typeface="楷体" panose="02010609060101010101" charset="-122"/>
                <a:cs typeface="楷体" panose="02010609060101010101" charset="-122"/>
              </a:endParaRPr>
            </a:p>
          </p:txBody>
        </p:sp>
      </p:grpSp>
      <p:pic>
        <p:nvPicPr>
          <p:cNvPr id="34" name="图片 33"/>
          <p:cNvPicPr>
            <a:picLocks noChangeAspect="1"/>
          </p:cNvPicPr>
          <p:nvPr/>
        </p:nvPicPr>
        <p:blipFill>
          <a:blip r:embed="rId2"/>
          <a:stretch>
            <a:fillRect/>
          </a:stretch>
        </p:blipFill>
        <p:spPr>
          <a:xfrm>
            <a:off x="6502400" y="621030"/>
            <a:ext cx="1140460" cy="831850"/>
          </a:xfrm>
          <a:prstGeom prst="rect">
            <a:avLst/>
          </a:prstGeom>
        </p:spPr>
      </p:pic>
      <p:sp>
        <p:nvSpPr>
          <p:cNvPr id="6" name="文本框 1"/>
          <p:cNvSpPr txBox="1"/>
          <p:nvPr/>
        </p:nvSpPr>
        <p:spPr>
          <a:xfrm>
            <a:off x="2974341" y="1070293"/>
            <a:ext cx="2326640" cy="460375"/>
          </a:xfrm>
          <a:prstGeom prst="rect">
            <a:avLst/>
          </a:prstGeom>
          <a:noFill/>
          <a:ln w="9525">
            <a:noFill/>
          </a:ln>
        </p:spPr>
        <p:txBody>
          <a:bodyPr wrap="none" anchor="t">
            <a:spAutoFit/>
            <a:scene3d>
              <a:camera prst="orthographicFront"/>
              <a:lightRig rig="threePt" dir="t"/>
            </a:scene3d>
          </a:bodyPr>
          <a:lstStyle/>
          <a:p>
            <a:pPr algn="ctr"/>
            <a:r>
              <a:rPr lang="en-US" sz="2400" b="1">
                <a:ln w="6600">
                  <a:solidFill>
                    <a:schemeClr val="accent2"/>
                  </a:solidFill>
                  <a:prstDash val="solid"/>
                </a:ln>
                <a:solidFill>
                  <a:srgbClr val="FF0000"/>
                </a:solidFill>
                <a:effectLst/>
                <a:latin typeface="楷体" panose="02010609060101010101" charset="-122"/>
                <a:ea typeface="楷体" panose="02010609060101010101" charset="-122"/>
                <a:cs typeface="楷体" panose="02010609060101010101" charset="-122"/>
              </a:rPr>
              <a:t>4.</a:t>
            </a:r>
            <a:r>
              <a:rPr lang="zh-CN" altLang="en-US" sz="2400" b="1">
                <a:ln w="6600">
                  <a:solidFill>
                    <a:schemeClr val="accent2"/>
                  </a:solidFill>
                  <a:prstDash val="solid"/>
                </a:ln>
                <a:solidFill>
                  <a:srgbClr val="FF0000"/>
                </a:solidFill>
                <a:effectLst/>
                <a:latin typeface="楷体" panose="02010609060101010101" charset="-122"/>
                <a:ea typeface="楷体" panose="02010609060101010101" charset="-122"/>
                <a:cs typeface="楷体" panose="02010609060101010101" charset="-122"/>
              </a:rPr>
              <a:t>误差不是错误</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01648">
            <a:off x="192405" y="-702310"/>
            <a:ext cx="8475980" cy="4803140"/>
          </a:xfrm>
          <a:prstGeom prst="rect">
            <a:avLst/>
          </a:prstGeom>
        </p:spPr>
      </p:pic>
      <p:sp>
        <p:nvSpPr>
          <p:cNvPr id="48131" name="文本框 1"/>
          <p:cNvSpPr txBox="1"/>
          <p:nvPr/>
        </p:nvSpPr>
        <p:spPr>
          <a:xfrm>
            <a:off x="2350770" y="1192530"/>
            <a:ext cx="5222240" cy="1014730"/>
          </a:xfrm>
          <a:prstGeom prst="rect">
            <a:avLst/>
          </a:prstGeom>
          <a:noFill/>
          <a:ln w="9525">
            <a:noFill/>
          </a:ln>
        </p:spPr>
        <p:txBody>
          <a:bodyPr wrap="square" anchor="t">
            <a:spAutoFit/>
          </a:bodyPr>
          <a:lstStyle/>
          <a:p>
            <a:r>
              <a:rPr lang="zh-CN" altLang="en-US" sz="2000" b="1">
                <a:latin typeface="Times New Roman" panose="02020603050405020304" charset="0"/>
                <a:ea typeface="宋体" panose="02010600030101010101" pitchFamily="2" charset="-122"/>
              </a:rPr>
              <a:t>典例：某同学在课本的不同位置测得课本宽度值分别为</a:t>
            </a:r>
            <a:r>
              <a:rPr lang="en-US" altLang="zh-CN" sz="2000" b="1">
                <a:latin typeface="Times New Roman" panose="02020603050405020304" charset="0"/>
                <a:ea typeface="宋体" panose="02010600030101010101" pitchFamily="2" charset="-122"/>
              </a:rPr>
              <a:t>12.89cm</a:t>
            </a:r>
            <a:r>
              <a:rPr lang="zh-CN" altLang="en-US" sz="2000" b="1">
                <a:latin typeface="Times New Roman" panose="02020603050405020304" charset="0"/>
                <a:ea typeface="宋体" panose="02010600030101010101" pitchFamily="2" charset="-122"/>
              </a:rPr>
              <a:t>，</a:t>
            </a:r>
            <a:r>
              <a:rPr lang="en-US" altLang="zh-CN" sz="2000" b="1">
                <a:latin typeface="Times New Roman" panose="02020603050405020304" charset="0"/>
                <a:ea typeface="宋体" panose="02010600030101010101" pitchFamily="2" charset="-122"/>
              </a:rPr>
              <a:t>12.88cm</a:t>
            </a:r>
            <a:r>
              <a:rPr lang="zh-CN" altLang="en-US" sz="2000" b="1">
                <a:latin typeface="Times New Roman" panose="02020603050405020304" charset="0"/>
                <a:ea typeface="宋体" panose="02010600030101010101" pitchFamily="2" charset="-122"/>
              </a:rPr>
              <a:t>，</a:t>
            </a:r>
            <a:r>
              <a:rPr lang="en-US" altLang="zh-CN" sz="2000" b="1">
                <a:latin typeface="Times New Roman" panose="02020603050405020304" charset="0"/>
                <a:ea typeface="宋体" panose="02010600030101010101" pitchFamily="2" charset="-122"/>
              </a:rPr>
              <a:t>12.87cm</a:t>
            </a:r>
            <a:r>
              <a:rPr lang="zh-CN" altLang="en-US" sz="2000" b="1">
                <a:latin typeface="Times New Roman" panose="02020603050405020304" charset="0"/>
                <a:ea typeface="宋体" panose="02010600030101010101" pitchFamily="2" charset="-122"/>
              </a:rPr>
              <a:t>，</a:t>
            </a:r>
            <a:r>
              <a:rPr lang="en-US" altLang="zh-CN" sz="2000" b="1">
                <a:latin typeface="Times New Roman" panose="02020603050405020304" charset="0"/>
                <a:ea typeface="宋体" panose="02010600030101010101" pitchFamily="2" charset="-122"/>
              </a:rPr>
              <a:t>12.87cm</a:t>
            </a:r>
            <a:r>
              <a:rPr lang="zh-CN" altLang="en-US" sz="2000" b="1">
                <a:latin typeface="Times New Roman" panose="02020603050405020304" charset="0"/>
                <a:ea typeface="宋体" panose="02010600030101010101" pitchFamily="2" charset="-122"/>
              </a:rPr>
              <a:t>，那么课本的宽度应该是（       ）</a:t>
            </a:r>
          </a:p>
        </p:txBody>
      </p:sp>
      <p:sp>
        <p:nvSpPr>
          <p:cNvPr id="48132" name="文本框 3"/>
          <p:cNvSpPr txBox="1"/>
          <p:nvPr/>
        </p:nvSpPr>
        <p:spPr>
          <a:xfrm>
            <a:off x="2401570" y="2468245"/>
            <a:ext cx="4342765" cy="1014730"/>
          </a:xfrm>
          <a:prstGeom prst="rect">
            <a:avLst/>
          </a:prstGeom>
          <a:noFill/>
          <a:ln w="9525">
            <a:noFill/>
          </a:ln>
        </p:spPr>
        <p:txBody>
          <a:bodyPr wrap="square" anchor="t">
            <a:spAutoFit/>
          </a:bodyPr>
          <a:lstStyle/>
          <a:p>
            <a:r>
              <a:rPr lang="en-US" altLang="zh-CN" sz="2000" b="1">
                <a:latin typeface="Times New Roman" panose="02020603050405020304" charset="0"/>
                <a:ea typeface="宋体" panose="02010600030101010101" pitchFamily="2" charset="-122"/>
              </a:rPr>
              <a:t>A.12.89cm              B.12.88cm     </a:t>
            </a:r>
          </a:p>
          <a:p>
            <a:endParaRPr lang="en-US" altLang="zh-CN" sz="2000" b="1">
              <a:latin typeface="Times New Roman" panose="02020603050405020304" charset="0"/>
              <a:ea typeface="宋体" panose="02010600030101010101" pitchFamily="2" charset="-122"/>
            </a:endParaRPr>
          </a:p>
          <a:p>
            <a:r>
              <a:rPr lang="en-US" altLang="zh-CN" sz="2000" b="1">
                <a:latin typeface="Times New Roman" panose="02020603050405020304" charset="0"/>
                <a:ea typeface="宋体" panose="02010600030101010101" pitchFamily="2" charset="-122"/>
              </a:rPr>
              <a:t>C.12.87cm              D.12.8775cm</a:t>
            </a:r>
          </a:p>
        </p:txBody>
      </p:sp>
      <p:sp>
        <p:nvSpPr>
          <p:cNvPr id="4" name="文本框 3"/>
          <p:cNvSpPr txBox="1"/>
          <p:nvPr/>
        </p:nvSpPr>
        <p:spPr>
          <a:xfrm>
            <a:off x="6329680" y="1684655"/>
            <a:ext cx="633413" cy="522288"/>
          </a:xfrm>
          <a:prstGeom prst="rect">
            <a:avLst/>
          </a:prstGeom>
          <a:noFill/>
          <a:ln w="9525">
            <a:noFill/>
          </a:ln>
        </p:spPr>
        <p:txBody>
          <a:bodyPr wrap="square" anchor="t">
            <a:spAutoFit/>
          </a:bodyPr>
          <a:lstStyle/>
          <a:p>
            <a:r>
              <a:rPr lang="en-US" altLang="zh-CN" sz="2800" b="1">
                <a:solidFill>
                  <a:srgbClr val="FF0000"/>
                </a:solidFill>
                <a:latin typeface="Times New Roman" panose="02020603050405020304" charset="0"/>
                <a:ea typeface="宋体" panose="02010600030101010101" pitchFamily="2" charset="-122"/>
              </a:rPr>
              <a:t>B</a:t>
            </a:r>
          </a:p>
        </p:txBody>
      </p:sp>
      <p:sp>
        <p:nvSpPr>
          <p:cNvPr id="6" name="文本框 5"/>
          <p:cNvSpPr txBox="1"/>
          <p:nvPr/>
        </p:nvSpPr>
        <p:spPr>
          <a:xfrm>
            <a:off x="632460" y="3945890"/>
            <a:ext cx="7594600" cy="1014730"/>
          </a:xfrm>
          <a:prstGeom prst="rect">
            <a:avLst/>
          </a:prstGeom>
          <a:noFill/>
          <a:ln w="9525">
            <a:noFill/>
          </a:ln>
        </p:spPr>
        <p:txBody>
          <a:bodyPr wrap="square" anchor="t">
            <a:spAutoFit/>
          </a:bodyPr>
          <a:lstStyle/>
          <a:p>
            <a:r>
              <a:rPr lang="zh-CN" altLang="en-US" sz="2000" b="1">
                <a:solidFill>
                  <a:schemeClr val="bg1"/>
                </a:solidFill>
                <a:latin typeface="华文楷体" panose="02010600040101010101" charset="-122"/>
                <a:ea typeface="华文楷体" panose="02010600040101010101" charset="-122"/>
              </a:rPr>
              <a:t>解析：多次测量求平均值可以减小误差，求得四次结果平均值为</a:t>
            </a:r>
            <a:r>
              <a:rPr lang="en-US" altLang="zh-CN" sz="2000" b="1">
                <a:solidFill>
                  <a:schemeClr val="bg1"/>
                </a:solidFill>
                <a:latin typeface="华文楷体" panose="02010600040101010101" charset="-122"/>
                <a:ea typeface="华文楷体" panose="02010600040101010101" charset="-122"/>
              </a:rPr>
              <a:t>12.8775cm</a:t>
            </a:r>
            <a:r>
              <a:rPr lang="zh-CN" altLang="en-US" sz="2000" b="1">
                <a:solidFill>
                  <a:schemeClr val="bg1"/>
                </a:solidFill>
                <a:latin typeface="华文楷体" panose="02010600040101010101" charset="-122"/>
                <a:ea typeface="华文楷体" panose="02010600040101010101" charset="-122"/>
              </a:rPr>
              <a:t>，但是该测量的刻度尺最小分度为</a:t>
            </a:r>
            <a:r>
              <a:rPr lang="en-US" altLang="zh-CN" sz="2000" b="1">
                <a:solidFill>
                  <a:schemeClr val="bg1"/>
                </a:solidFill>
                <a:latin typeface="华文楷体" panose="02010600040101010101" charset="-122"/>
                <a:ea typeface="华文楷体" panose="02010600040101010101" charset="-122"/>
              </a:rPr>
              <a:t>1mm</a:t>
            </a:r>
            <a:r>
              <a:rPr lang="zh-CN" altLang="en-US" sz="2000" b="1">
                <a:solidFill>
                  <a:schemeClr val="bg1"/>
                </a:solidFill>
                <a:latin typeface="华文楷体" panose="02010600040101010101" charset="-122"/>
                <a:ea typeface="华文楷体" panose="02010600040101010101" charset="-122"/>
              </a:rPr>
              <a:t>，所以最后结果应和测量结果精度一致。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Text Box 5"/>
          <p:cNvSpPr txBox="1"/>
          <p:nvPr/>
        </p:nvSpPr>
        <p:spPr>
          <a:xfrm>
            <a:off x="7360920" y="1150938"/>
            <a:ext cx="866140" cy="2306955"/>
          </a:xfrm>
          <a:prstGeom prst="rect">
            <a:avLst/>
          </a:prstGeom>
          <a:noFill/>
          <a:ln w="9525">
            <a:noFill/>
          </a:ln>
        </p:spPr>
        <p:txBody>
          <a:bodyPr wrap="square" anchor="ctr">
            <a:spAutoFit/>
          </a:bodyPr>
          <a:lstStyle/>
          <a:p>
            <a:pPr algn="ctr"/>
            <a:r>
              <a:rPr lang="zh-CN" altLang="en-US" sz="3600" b="1">
                <a:solidFill>
                  <a:srgbClr val="FFFF00"/>
                </a:solidFill>
                <a:latin typeface="宋体" panose="02010600030101010101" pitchFamily="2" charset="-122"/>
                <a:ea typeface="宋体" panose="02010600030101010101" pitchFamily="2" charset="-122"/>
              </a:rPr>
              <a:t>小试牛刀</a:t>
            </a:r>
          </a:p>
        </p:txBody>
      </p:sp>
      <p:sp>
        <p:nvSpPr>
          <p:cNvPr id="51203" name="Text Box 6"/>
          <p:cNvSpPr txBox="1"/>
          <p:nvPr/>
        </p:nvSpPr>
        <p:spPr>
          <a:xfrm>
            <a:off x="1699291" y="1335826"/>
            <a:ext cx="2456180" cy="414020"/>
          </a:xfrm>
          <a:prstGeom prst="rect">
            <a:avLst/>
          </a:prstGeom>
          <a:noFill/>
          <a:ln w="9525">
            <a:noFill/>
          </a:ln>
        </p:spPr>
        <p:txBody>
          <a:bodyPr wrap="none" anchor="ctr">
            <a:spAutoFit/>
          </a:bodyPr>
          <a:lstStyle/>
          <a:p>
            <a:pPr algn="ctr"/>
            <a:r>
              <a:rPr lang="zh-CN" altLang="en-US" sz="2100" b="1">
                <a:solidFill>
                  <a:schemeClr val="bg1"/>
                </a:solidFill>
                <a:latin typeface="宋体" panose="02010600030101010101" pitchFamily="2" charset="-122"/>
                <a:ea typeface="宋体" panose="02010600030101010101" pitchFamily="2" charset="-122"/>
              </a:rPr>
              <a:t>某人高</a:t>
            </a:r>
            <a:r>
              <a:rPr lang="zh-CN" altLang="en-US" sz="2100" b="1">
                <a:solidFill>
                  <a:schemeClr val="bg1"/>
                </a:solidFill>
                <a:latin typeface="Times New Roman" panose="02020603050405020304" charset="0"/>
                <a:ea typeface="宋体" panose="02010600030101010101" pitchFamily="2" charset="-122"/>
              </a:rPr>
              <a:t>    </a:t>
            </a:r>
            <a:r>
              <a:rPr lang="en-US" altLang="zh-CN" sz="2100" b="1">
                <a:solidFill>
                  <a:schemeClr val="bg1"/>
                </a:solidFill>
                <a:latin typeface="Times New Roman" panose="02020603050405020304" charset="0"/>
                <a:ea typeface="宋体" panose="02010600030101010101" pitchFamily="2" charset="-122"/>
              </a:rPr>
              <a:t>1.67</a:t>
            </a:r>
            <a:r>
              <a:rPr lang="en-US" altLang="zh-CN" sz="2100" b="1">
                <a:solidFill>
                  <a:schemeClr val="bg1"/>
                </a:solidFill>
                <a:latin typeface="宋体" panose="02010600030101010101" pitchFamily="2" charset="-122"/>
                <a:ea typeface="宋体" panose="02010600030101010101" pitchFamily="2" charset="-122"/>
              </a:rPr>
              <a:t>(</a:t>
            </a:r>
            <a:r>
              <a:rPr lang="en-US" altLang="zh-CN" sz="2100" b="1">
                <a:solidFill>
                  <a:schemeClr val="bg1"/>
                </a:solidFill>
                <a:latin typeface="Times New Roman" panose="02020603050405020304" charset="0"/>
                <a:ea typeface="宋体" panose="02010600030101010101" pitchFamily="2" charset="-122"/>
              </a:rPr>
              <a:t>       </a:t>
            </a:r>
            <a:r>
              <a:rPr lang="en-US" altLang="zh-CN" sz="2100" b="1">
                <a:solidFill>
                  <a:schemeClr val="bg1"/>
                </a:solidFill>
                <a:latin typeface="宋体" panose="02010600030101010101" pitchFamily="2" charset="-122"/>
                <a:ea typeface="宋体" panose="02010600030101010101" pitchFamily="2" charset="-122"/>
              </a:rPr>
              <a:t>)</a:t>
            </a:r>
          </a:p>
        </p:txBody>
      </p:sp>
      <p:sp>
        <p:nvSpPr>
          <p:cNvPr id="51204" name="Text Box 7"/>
          <p:cNvSpPr txBox="1"/>
          <p:nvPr/>
        </p:nvSpPr>
        <p:spPr>
          <a:xfrm>
            <a:off x="1674455" y="1896749"/>
            <a:ext cx="3540760" cy="414020"/>
          </a:xfrm>
          <a:prstGeom prst="rect">
            <a:avLst/>
          </a:prstGeom>
          <a:noFill/>
          <a:ln w="9525">
            <a:noFill/>
          </a:ln>
        </p:spPr>
        <p:txBody>
          <a:bodyPr wrap="none" anchor="ctr">
            <a:spAutoFit/>
          </a:bodyPr>
          <a:lstStyle/>
          <a:p>
            <a:pPr algn="ctr">
              <a:buClrTx/>
              <a:buSzTx/>
              <a:buFontTx/>
            </a:pPr>
            <a:r>
              <a:rPr lang="zh-CN" altLang="en-US" sz="2100" b="1">
                <a:solidFill>
                  <a:schemeClr val="bg1"/>
                </a:solidFill>
                <a:latin typeface="宋体" panose="02010600030101010101" pitchFamily="2" charset="-122"/>
                <a:ea typeface="宋体" panose="02010600030101010101" pitchFamily="2" charset="-122"/>
              </a:rPr>
              <a:t>头发丝直径约0.07(       )</a:t>
            </a:r>
          </a:p>
        </p:txBody>
      </p:sp>
      <p:sp>
        <p:nvSpPr>
          <p:cNvPr id="51205" name="Text Box 8"/>
          <p:cNvSpPr txBox="1"/>
          <p:nvPr/>
        </p:nvSpPr>
        <p:spPr>
          <a:xfrm>
            <a:off x="1722789" y="2468390"/>
            <a:ext cx="3403600" cy="414020"/>
          </a:xfrm>
          <a:prstGeom prst="rect">
            <a:avLst/>
          </a:prstGeom>
          <a:noFill/>
          <a:ln w="9525">
            <a:noFill/>
          </a:ln>
        </p:spPr>
        <p:txBody>
          <a:bodyPr wrap="none" anchor="ctr">
            <a:spAutoFit/>
          </a:bodyPr>
          <a:lstStyle/>
          <a:p>
            <a:pPr algn="ctr">
              <a:buClrTx/>
              <a:buSzTx/>
              <a:buFontTx/>
            </a:pPr>
            <a:r>
              <a:rPr lang="zh-CN" altLang="en-US" sz="2100" b="1">
                <a:solidFill>
                  <a:schemeClr val="bg1"/>
                </a:solidFill>
                <a:latin typeface="宋体" panose="02010600030101010101" pitchFamily="2" charset="-122"/>
                <a:ea typeface="宋体" panose="02010600030101010101" pitchFamily="2" charset="-122"/>
              </a:rPr>
              <a:t>一层楼房高约30（      ）</a:t>
            </a:r>
          </a:p>
        </p:txBody>
      </p:sp>
      <p:sp>
        <p:nvSpPr>
          <p:cNvPr id="51206" name="Text Box 9"/>
          <p:cNvSpPr txBox="1"/>
          <p:nvPr/>
        </p:nvSpPr>
        <p:spPr>
          <a:xfrm>
            <a:off x="1774346" y="3040031"/>
            <a:ext cx="3325495" cy="414020"/>
          </a:xfrm>
          <a:prstGeom prst="rect">
            <a:avLst/>
          </a:prstGeom>
          <a:noFill/>
          <a:ln w="9525">
            <a:noFill/>
          </a:ln>
        </p:spPr>
        <p:txBody>
          <a:bodyPr wrap="none" anchor="ctr">
            <a:spAutoFit/>
          </a:bodyPr>
          <a:lstStyle/>
          <a:p>
            <a:pPr algn="ctr"/>
            <a:r>
              <a:rPr lang="zh-CN" altLang="en-US" sz="2100" b="1">
                <a:solidFill>
                  <a:schemeClr val="bg1"/>
                </a:solidFill>
                <a:latin typeface="宋体" panose="02010600030101010101" pitchFamily="2" charset="-122"/>
                <a:ea typeface="宋体" panose="02010600030101010101" pitchFamily="2" charset="-122"/>
              </a:rPr>
              <a:t>地球半径约</a:t>
            </a:r>
            <a:r>
              <a:rPr lang="en-US" altLang="zh-CN" sz="2100" b="1">
                <a:solidFill>
                  <a:schemeClr val="bg1"/>
                </a:solidFill>
                <a:latin typeface="Times New Roman" panose="02020603050405020304" charset="0"/>
                <a:ea typeface="宋体" panose="02010600030101010101" pitchFamily="2" charset="-122"/>
              </a:rPr>
              <a:t>6 400</a:t>
            </a:r>
            <a:r>
              <a:rPr lang="zh-CN" altLang="en-US" sz="2100" b="1">
                <a:solidFill>
                  <a:schemeClr val="bg1"/>
                </a:solidFill>
                <a:latin typeface="宋体" panose="02010600030101010101" pitchFamily="2" charset="-122"/>
                <a:ea typeface="宋体" panose="02010600030101010101" pitchFamily="2" charset="-122"/>
              </a:rPr>
              <a:t>（</a:t>
            </a:r>
            <a:r>
              <a:rPr lang="zh-CN" altLang="en-US" sz="2100" b="1">
                <a:solidFill>
                  <a:schemeClr val="bg1"/>
                </a:solidFill>
                <a:latin typeface="Times New Roman" panose="02020603050405020304" charset="0"/>
                <a:ea typeface="宋体" panose="02010600030101010101" pitchFamily="2" charset="-122"/>
              </a:rPr>
              <a:t>          </a:t>
            </a:r>
            <a:r>
              <a:rPr lang="zh-CN" altLang="en-US" sz="2100" b="1">
                <a:solidFill>
                  <a:schemeClr val="bg1"/>
                </a:solidFill>
                <a:latin typeface="宋体" panose="02010600030101010101" pitchFamily="2" charset="-122"/>
                <a:ea typeface="宋体" panose="02010600030101010101" pitchFamily="2" charset="-122"/>
              </a:rPr>
              <a:t>）</a:t>
            </a:r>
          </a:p>
        </p:txBody>
      </p:sp>
      <p:sp>
        <p:nvSpPr>
          <p:cNvPr id="51207" name="Text Box 10"/>
          <p:cNvSpPr txBox="1"/>
          <p:nvPr/>
        </p:nvSpPr>
        <p:spPr>
          <a:xfrm>
            <a:off x="1746967" y="3622390"/>
            <a:ext cx="4061460" cy="414020"/>
          </a:xfrm>
          <a:prstGeom prst="rect">
            <a:avLst/>
          </a:prstGeom>
          <a:noFill/>
          <a:ln w="9525">
            <a:noFill/>
          </a:ln>
        </p:spPr>
        <p:txBody>
          <a:bodyPr wrap="none" anchor="ctr">
            <a:spAutoFit/>
          </a:bodyPr>
          <a:lstStyle/>
          <a:p>
            <a:pPr algn="ctr"/>
            <a:r>
              <a:rPr lang="zh-CN" altLang="en-US" sz="2100" b="1">
                <a:solidFill>
                  <a:schemeClr val="bg1"/>
                </a:solidFill>
                <a:latin typeface="宋体" panose="02010600030101010101" pitchFamily="2" charset="-122"/>
                <a:ea typeface="宋体" panose="02010600030101010101" pitchFamily="2" charset="-122"/>
              </a:rPr>
              <a:t>珠穆朗玛峰高约</a:t>
            </a:r>
            <a:r>
              <a:rPr lang="en-US" altLang="zh-CN" sz="2100" b="1">
                <a:solidFill>
                  <a:schemeClr val="bg1"/>
                </a:solidFill>
                <a:latin typeface="Times New Roman" panose="02020603050405020304" charset="0"/>
                <a:ea typeface="宋体" panose="02010600030101010101" pitchFamily="2" charset="-122"/>
              </a:rPr>
              <a:t>8 844.43</a:t>
            </a:r>
            <a:r>
              <a:rPr lang="zh-CN" altLang="en-US" sz="2100" b="1">
                <a:solidFill>
                  <a:schemeClr val="bg1"/>
                </a:solidFill>
                <a:latin typeface="宋体" panose="02010600030101010101" pitchFamily="2" charset="-122"/>
                <a:ea typeface="宋体" panose="02010600030101010101" pitchFamily="2" charset="-122"/>
              </a:rPr>
              <a:t>（</a:t>
            </a:r>
            <a:r>
              <a:rPr lang="zh-CN" altLang="en-US" sz="2100" b="1">
                <a:solidFill>
                  <a:schemeClr val="bg1"/>
                </a:solidFill>
                <a:latin typeface="Times New Roman" panose="02020603050405020304" charset="0"/>
                <a:ea typeface="宋体" panose="02010600030101010101" pitchFamily="2" charset="-122"/>
              </a:rPr>
              <a:t>        </a:t>
            </a:r>
            <a:r>
              <a:rPr lang="zh-CN" altLang="en-US" sz="2100" b="1">
                <a:solidFill>
                  <a:schemeClr val="bg1"/>
                </a:solidFill>
                <a:latin typeface="宋体" panose="02010600030101010101" pitchFamily="2" charset="-122"/>
                <a:ea typeface="宋体" panose="02010600030101010101" pitchFamily="2" charset="-122"/>
              </a:rPr>
              <a:t>）</a:t>
            </a:r>
          </a:p>
        </p:txBody>
      </p:sp>
      <p:sp>
        <p:nvSpPr>
          <p:cNvPr id="51208" name="Text Box 11"/>
          <p:cNvSpPr txBox="1"/>
          <p:nvPr/>
        </p:nvSpPr>
        <p:spPr>
          <a:xfrm>
            <a:off x="1736194" y="4236904"/>
            <a:ext cx="2657475" cy="414020"/>
          </a:xfrm>
          <a:prstGeom prst="rect">
            <a:avLst/>
          </a:prstGeom>
          <a:noFill/>
          <a:ln w="9525">
            <a:noFill/>
          </a:ln>
        </p:spPr>
        <p:txBody>
          <a:bodyPr wrap="none" anchor="ctr">
            <a:spAutoFit/>
          </a:bodyPr>
          <a:lstStyle/>
          <a:p>
            <a:pPr algn="ctr"/>
            <a:r>
              <a:rPr lang="zh-CN" altLang="en-US" sz="2100" b="1">
                <a:solidFill>
                  <a:schemeClr val="bg1"/>
                </a:solidFill>
                <a:latin typeface="宋体" panose="02010600030101010101" pitchFamily="2" charset="-122"/>
                <a:ea typeface="宋体" panose="02010600030101010101" pitchFamily="2" charset="-122"/>
              </a:rPr>
              <a:t>钢笔长约</a:t>
            </a:r>
            <a:r>
              <a:rPr lang="en-US" altLang="zh-CN" sz="2100" b="1">
                <a:solidFill>
                  <a:schemeClr val="bg1"/>
                </a:solidFill>
                <a:latin typeface="Times New Roman" panose="02020603050405020304" charset="0"/>
                <a:ea typeface="宋体" panose="02010600030101010101" pitchFamily="2" charset="-122"/>
              </a:rPr>
              <a:t>0.15</a:t>
            </a:r>
            <a:r>
              <a:rPr lang="en-US" altLang="zh-CN" sz="2100" b="1">
                <a:solidFill>
                  <a:schemeClr val="bg1"/>
                </a:solidFill>
                <a:latin typeface="宋体" panose="02010600030101010101" pitchFamily="2" charset="-122"/>
                <a:ea typeface="宋体" panose="02010600030101010101" pitchFamily="2" charset="-122"/>
              </a:rPr>
              <a:t>(</a:t>
            </a:r>
            <a:r>
              <a:rPr lang="en-US" altLang="zh-CN" sz="2100" b="1">
                <a:solidFill>
                  <a:schemeClr val="bg1"/>
                </a:solidFill>
                <a:latin typeface="Times New Roman" panose="02020603050405020304" charset="0"/>
                <a:ea typeface="宋体" panose="02010600030101010101" pitchFamily="2" charset="-122"/>
              </a:rPr>
              <a:t>          </a:t>
            </a:r>
            <a:r>
              <a:rPr lang="en-US" altLang="zh-CN" sz="2100" b="1">
                <a:solidFill>
                  <a:schemeClr val="bg1"/>
                </a:solidFill>
                <a:latin typeface="宋体" panose="02010600030101010101" pitchFamily="2" charset="-122"/>
                <a:ea typeface="宋体" panose="02010600030101010101" pitchFamily="2" charset="-122"/>
              </a:rPr>
              <a:t>)</a:t>
            </a:r>
          </a:p>
        </p:txBody>
      </p:sp>
      <p:sp>
        <p:nvSpPr>
          <p:cNvPr id="18444" name="Text Box 12"/>
          <p:cNvSpPr txBox="1"/>
          <p:nvPr/>
        </p:nvSpPr>
        <p:spPr>
          <a:xfrm>
            <a:off x="3503677" y="1310816"/>
            <a:ext cx="405130" cy="414020"/>
          </a:xfrm>
          <a:prstGeom prst="rect">
            <a:avLst/>
          </a:prstGeom>
          <a:noFill/>
          <a:ln w="9525">
            <a:noFill/>
          </a:ln>
        </p:spPr>
        <p:txBody>
          <a:bodyPr wrap="none" anchor="ctr">
            <a:spAutoFit/>
          </a:bodyPr>
          <a:lstStyle/>
          <a:p>
            <a:pPr algn="ctr"/>
            <a:r>
              <a:rPr lang="en-US" altLang="zh-CN" sz="2100" b="1">
                <a:solidFill>
                  <a:srgbClr val="FF0000"/>
                </a:solidFill>
                <a:latin typeface="Times New Roman" panose="02020603050405020304" charset="0"/>
                <a:ea typeface="楷体_GB2312" panose="02010609030101010101" pitchFamily="49" charset="-122"/>
              </a:rPr>
              <a:t>m</a:t>
            </a:r>
          </a:p>
        </p:txBody>
      </p:sp>
      <p:sp>
        <p:nvSpPr>
          <p:cNvPr id="18445" name="Text Box 13"/>
          <p:cNvSpPr txBox="1"/>
          <p:nvPr/>
        </p:nvSpPr>
        <p:spPr>
          <a:xfrm>
            <a:off x="4314918" y="1884839"/>
            <a:ext cx="627380" cy="414020"/>
          </a:xfrm>
          <a:prstGeom prst="rect">
            <a:avLst/>
          </a:prstGeom>
          <a:noFill/>
          <a:ln w="9525">
            <a:noFill/>
          </a:ln>
        </p:spPr>
        <p:txBody>
          <a:bodyPr wrap="none" anchor="ctr">
            <a:spAutoFit/>
          </a:bodyPr>
          <a:lstStyle/>
          <a:p>
            <a:pPr algn="ctr"/>
            <a:r>
              <a:rPr lang="en-US" altLang="zh-CN" sz="2100" b="1">
                <a:solidFill>
                  <a:srgbClr val="FF0000"/>
                </a:solidFill>
                <a:latin typeface="Times New Roman" panose="02020603050405020304" charset="0"/>
                <a:ea typeface="楷体_GB2312" panose="02010609030101010101" pitchFamily="49" charset="-122"/>
              </a:rPr>
              <a:t>mm</a:t>
            </a:r>
          </a:p>
        </p:txBody>
      </p:sp>
      <p:sp>
        <p:nvSpPr>
          <p:cNvPr id="18446" name="Text Box 14"/>
          <p:cNvSpPr txBox="1"/>
          <p:nvPr/>
        </p:nvSpPr>
        <p:spPr>
          <a:xfrm>
            <a:off x="4100473" y="2437426"/>
            <a:ext cx="620395" cy="414020"/>
          </a:xfrm>
          <a:prstGeom prst="rect">
            <a:avLst/>
          </a:prstGeom>
          <a:noFill/>
          <a:ln w="9525">
            <a:noFill/>
          </a:ln>
        </p:spPr>
        <p:txBody>
          <a:bodyPr wrap="none" anchor="ctr">
            <a:spAutoFit/>
          </a:bodyPr>
          <a:lstStyle/>
          <a:p>
            <a:pPr algn="ctr"/>
            <a:r>
              <a:rPr lang="en-US" altLang="zh-CN" sz="2100" b="1">
                <a:solidFill>
                  <a:srgbClr val="FF0000"/>
                </a:solidFill>
                <a:latin typeface="Times New Roman" panose="02020603050405020304" charset="0"/>
                <a:ea typeface="楷体_GB2312" panose="02010609030101010101" pitchFamily="49" charset="-122"/>
              </a:rPr>
              <a:t> dm </a:t>
            </a:r>
          </a:p>
        </p:txBody>
      </p:sp>
      <p:sp>
        <p:nvSpPr>
          <p:cNvPr id="18447" name="Text Box 15"/>
          <p:cNvSpPr txBox="1"/>
          <p:nvPr/>
        </p:nvSpPr>
        <p:spPr>
          <a:xfrm>
            <a:off x="4213602" y="3032885"/>
            <a:ext cx="553720" cy="414020"/>
          </a:xfrm>
          <a:prstGeom prst="rect">
            <a:avLst/>
          </a:prstGeom>
          <a:noFill/>
          <a:ln w="9525">
            <a:noFill/>
          </a:ln>
        </p:spPr>
        <p:txBody>
          <a:bodyPr wrap="none" anchor="ctr">
            <a:spAutoFit/>
          </a:bodyPr>
          <a:lstStyle/>
          <a:p>
            <a:pPr algn="ctr"/>
            <a:r>
              <a:rPr lang="en-US" altLang="zh-CN" sz="2100" b="1">
                <a:solidFill>
                  <a:srgbClr val="FF0000"/>
                </a:solidFill>
                <a:latin typeface="Times New Roman" panose="02020603050405020304" charset="0"/>
                <a:ea typeface="楷体_GB2312" panose="02010609030101010101" pitchFamily="49" charset="-122"/>
              </a:rPr>
              <a:t>km</a:t>
            </a:r>
          </a:p>
        </p:txBody>
      </p:sp>
      <p:sp>
        <p:nvSpPr>
          <p:cNvPr id="18448" name="Text Box 16"/>
          <p:cNvSpPr txBox="1"/>
          <p:nvPr/>
        </p:nvSpPr>
        <p:spPr>
          <a:xfrm>
            <a:off x="5027997" y="3622783"/>
            <a:ext cx="405130" cy="414020"/>
          </a:xfrm>
          <a:prstGeom prst="rect">
            <a:avLst/>
          </a:prstGeom>
          <a:noFill/>
          <a:ln w="9525">
            <a:noFill/>
          </a:ln>
        </p:spPr>
        <p:txBody>
          <a:bodyPr wrap="none" anchor="ctr">
            <a:spAutoFit/>
          </a:bodyPr>
          <a:lstStyle/>
          <a:p>
            <a:pPr algn="ctr"/>
            <a:r>
              <a:rPr lang="en-US" altLang="zh-CN" sz="2100" b="1">
                <a:solidFill>
                  <a:srgbClr val="FF0000"/>
                </a:solidFill>
                <a:latin typeface="Times New Roman" panose="02020603050405020304" charset="0"/>
                <a:ea typeface="楷体_GB2312" panose="02010609030101010101" pitchFamily="49" charset="-122"/>
              </a:rPr>
              <a:t>m</a:t>
            </a:r>
          </a:p>
        </p:txBody>
      </p:sp>
      <p:sp>
        <p:nvSpPr>
          <p:cNvPr id="18449" name="Text Box 17"/>
          <p:cNvSpPr txBox="1"/>
          <p:nvPr/>
        </p:nvSpPr>
        <p:spPr>
          <a:xfrm>
            <a:off x="3706133" y="4247623"/>
            <a:ext cx="405130" cy="414020"/>
          </a:xfrm>
          <a:prstGeom prst="rect">
            <a:avLst/>
          </a:prstGeom>
          <a:noFill/>
          <a:ln w="9525">
            <a:noFill/>
          </a:ln>
        </p:spPr>
        <p:txBody>
          <a:bodyPr wrap="none" anchor="ctr">
            <a:spAutoFit/>
          </a:bodyPr>
          <a:lstStyle/>
          <a:p>
            <a:pPr algn="ctr"/>
            <a:r>
              <a:rPr lang="en-US" altLang="zh-CN" sz="2100" b="1">
                <a:solidFill>
                  <a:srgbClr val="FF0000"/>
                </a:solidFill>
                <a:latin typeface="Times New Roman" panose="02020603050405020304" charset="0"/>
                <a:ea typeface="楷体_GB2312" panose="02010609030101010101" pitchFamily="49" charset="-122"/>
              </a:rPr>
              <a:t>m</a:t>
            </a:r>
          </a:p>
        </p:txBody>
      </p:sp>
      <p:sp>
        <p:nvSpPr>
          <p:cNvPr id="51216" name="文本框 1"/>
          <p:cNvSpPr txBox="1"/>
          <p:nvPr/>
        </p:nvSpPr>
        <p:spPr>
          <a:xfrm>
            <a:off x="1647154" y="516995"/>
            <a:ext cx="3469147" cy="414020"/>
          </a:xfrm>
          <a:prstGeom prst="rect">
            <a:avLst/>
          </a:prstGeom>
          <a:noFill/>
          <a:ln w="9525">
            <a:noFill/>
          </a:ln>
        </p:spPr>
        <p:txBody>
          <a:bodyPr wrap="square" anchor="t">
            <a:spAutoFit/>
          </a:bodyPr>
          <a:lstStyle/>
          <a:p>
            <a:r>
              <a:rPr lang="zh-CN" altLang="en-US" sz="2100" b="1">
                <a:solidFill>
                  <a:srgbClr val="FFFF00"/>
                </a:solidFill>
                <a:latin typeface="Times New Roman" panose="02020603050405020304" charset="0"/>
                <a:ea typeface="宋体" panose="02010600030101010101" pitchFamily="2" charset="-122"/>
              </a:rPr>
              <a:t>1.</a:t>
            </a:r>
            <a:r>
              <a:rPr lang="zh-CN" altLang="en-US" sz="2100" b="1">
                <a:solidFill>
                  <a:srgbClr val="FFFF00"/>
                </a:solidFill>
                <a:latin typeface="宋体" panose="02010600030101010101" pitchFamily="2" charset="-122"/>
                <a:ea typeface="宋体" panose="02010600030101010101" pitchFamily="2" charset="-122"/>
              </a:rPr>
              <a:t>在括号里填上合适的单位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44"/>
                                        </p:tgtEl>
                                        <p:attrNameLst>
                                          <p:attrName>style.visibility</p:attrName>
                                        </p:attrNameLst>
                                      </p:cBhvr>
                                      <p:to>
                                        <p:strVal val="visible"/>
                                      </p:to>
                                    </p:set>
                                    <p:animEffect transition="in" filter="blinds(horizontal)">
                                      <p:cBhvr>
                                        <p:cTn id="7" dur="500"/>
                                        <p:tgtEl>
                                          <p:spTgt spid="184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45"/>
                                        </p:tgtEl>
                                        <p:attrNameLst>
                                          <p:attrName>style.visibility</p:attrName>
                                        </p:attrNameLst>
                                      </p:cBhvr>
                                      <p:to>
                                        <p:strVal val="visible"/>
                                      </p:to>
                                    </p:set>
                                    <p:animEffect transition="in" filter="blinds(horizontal)">
                                      <p:cBhvr>
                                        <p:cTn id="12" dur="500"/>
                                        <p:tgtEl>
                                          <p:spTgt spid="1844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46"/>
                                        </p:tgtEl>
                                        <p:attrNameLst>
                                          <p:attrName>style.visibility</p:attrName>
                                        </p:attrNameLst>
                                      </p:cBhvr>
                                      <p:to>
                                        <p:strVal val="visible"/>
                                      </p:to>
                                    </p:set>
                                    <p:animEffect transition="in" filter="blinds(horizontal)">
                                      <p:cBhvr>
                                        <p:cTn id="17" dur="500"/>
                                        <p:tgtEl>
                                          <p:spTgt spid="1844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47"/>
                                        </p:tgtEl>
                                        <p:attrNameLst>
                                          <p:attrName>style.visibility</p:attrName>
                                        </p:attrNameLst>
                                      </p:cBhvr>
                                      <p:to>
                                        <p:strVal val="visible"/>
                                      </p:to>
                                    </p:set>
                                    <p:animEffect transition="in" filter="blinds(horizontal)">
                                      <p:cBhvr>
                                        <p:cTn id="22" dur="500"/>
                                        <p:tgtEl>
                                          <p:spTgt spid="1844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448"/>
                                        </p:tgtEl>
                                        <p:attrNameLst>
                                          <p:attrName>style.visibility</p:attrName>
                                        </p:attrNameLst>
                                      </p:cBhvr>
                                      <p:to>
                                        <p:strVal val="visible"/>
                                      </p:to>
                                    </p:set>
                                    <p:animEffect transition="in" filter="blinds(horizontal)">
                                      <p:cBhvr>
                                        <p:cTn id="27" dur="500"/>
                                        <p:tgtEl>
                                          <p:spTgt spid="1844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449"/>
                                        </p:tgtEl>
                                        <p:attrNameLst>
                                          <p:attrName>style.visibility</p:attrName>
                                        </p:attrNameLst>
                                      </p:cBhvr>
                                      <p:to>
                                        <p:strVal val="visible"/>
                                      </p:to>
                                    </p:set>
                                    <p:animEffect transition="in" filter="blinds(horizontal)">
                                      <p:cBhvr>
                                        <p:cTn id="32" dur="500"/>
                                        <p:tgtEl>
                                          <p:spTgt spid="18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4" grpId="0"/>
      <p:bldP spid="18445" grpId="0"/>
      <p:bldP spid="18446" grpId="0"/>
      <p:bldP spid="18447" grpId="0"/>
      <p:bldP spid="18448" grpId="0"/>
      <p:bldP spid="1844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7" name="文本框 1"/>
          <p:cNvSpPr txBox="1"/>
          <p:nvPr/>
        </p:nvSpPr>
        <p:spPr>
          <a:xfrm>
            <a:off x="1563183" y="2842724"/>
            <a:ext cx="5000668" cy="1706880"/>
          </a:xfrm>
          <a:prstGeom prst="rect">
            <a:avLst/>
          </a:prstGeom>
          <a:noFill/>
          <a:ln w="9525">
            <a:noFill/>
          </a:ln>
        </p:spPr>
        <p:txBody>
          <a:bodyPr wrap="square" anchor="t">
            <a:spAutoFit/>
          </a:bodyPr>
          <a:lstStyle/>
          <a:p>
            <a:r>
              <a:rPr lang="en-US" altLang="zh-CN" sz="2100" b="1">
                <a:solidFill>
                  <a:schemeClr val="bg1"/>
                </a:solidFill>
                <a:latin typeface="Times New Roman" panose="02020603050405020304" charset="0"/>
                <a:ea typeface="宋体" panose="02010600030101010101" pitchFamily="2" charset="-122"/>
              </a:rPr>
              <a:t>3.下列单位换算正确的是（　　）</a:t>
            </a:r>
          </a:p>
          <a:p>
            <a:r>
              <a:rPr lang="en-US" altLang="zh-CN" sz="2100" b="1">
                <a:solidFill>
                  <a:schemeClr val="bg1"/>
                </a:solidFill>
                <a:latin typeface="Times New Roman" panose="02020603050405020304" charset="0"/>
                <a:ea typeface="宋体" panose="02010600030101010101" pitchFamily="2" charset="-122"/>
              </a:rPr>
              <a:t>A．12.56cm=12.56×10</a:t>
            </a:r>
            <a:r>
              <a:rPr lang="en-US" altLang="zh-CN" sz="2100" b="1" baseline="30000">
                <a:solidFill>
                  <a:schemeClr val="bg1"/>
                </a:solidFill>
                <a:latin typeface="Times New Roman" panose="02020603050405020304" charset="0"/>
                <a:ea typeface="宋体" panose="02010600030101010101" pitchFamily="2" charset="-122"/>
              </a:rPr>
              <a:t>-2</a:t>
            </a:r>
            <a:r>
              <a:rPr lang="en-US" altLang="zh-CN" sz="2100" b="1">
                <a:solidFill>
                  <a:schemeClr val="bg1"/>
                </a:solidFill>
                <a:latin typeface="Times New Roman" panose="02020603050405020304" charset="0"/>
                <a:ea typeface="宋体" panose="02010600030101010101" pitchFamily="2" charset="-122"/>
              </a:rPr>
              <a:t>m=0.1256m</a:t>
            </a:r>
          </a:p>
          <a:p>
            <a:r>
              <a:rPr lang="en-US" altLang="zh-CN" sz="2100" b="1">
                <a:solidFill>
                  <a:schemeClr val="bg1"/>
                </a:solidFill>
                <a:latin typeface="Times New Roman" panose="02020603050405020304" charset="0"/>
                <a:ea typeface="宋体" panose="02010600030101010101" pitchFamily="2" charset="-122"/>
              </a:rPr>
              <a:t>B．12.56cm=12.56cm×10</a:t>
            </a:r>
            <a:r>
              <a:rPr lang="en-US" altLang="zh-CN" sz="2100" b="1" baseline="30000">
                <a:solidFill>
                  <a:schemeClr val="bg1"/>
                </a:solidFill>
                <a:latin typeface="Times New Roman" panose="02020603050405020304" charset="0"/>
                <a:ea typeface="宋体" panose="02010600030101010101" pitchFamily="2" charset="-122"/>
              </a:rPr>
              <a:t>-2</a:t>
            </a:r>
            <a:r>
              <a:rPr lang="en-US" altLang="zh-CN" sz="2100" b="1">
                <a:solidFill>
                  <a:schemeClr val="bg1"/>
                </a:solidFill>
                <a:latin typeface="Times New Roman" panose="02020603050405020304" charset="0"/>
                <a:ea typeface="宋体" panose="02010600030101010101" pitchFamily="2" charset="-122"/>
              </a:rPr>
              <a:t>m=0.1256m</a:t>
            </a:r>
          </a:p>
          <a:p>
            <a:r>
              <a:rPr lang="en-US" altLang="zh-CN" sz="2100" b="1">
                <a:solidFill>
                  <a:schemeClr val="bg1"/>
                </a:solidFill>
                <a:latin typeface="Times New Roman" panose="02020603050405020304" charset="0"/>
                <a:ea typeface="宋体" panose="02010600030101010101" pitchFamily="2" charset="-122"/>
              </a:rPr>
              <a:t>C．12.56cm=12.56÷10</a:t>
            </a:r>
            <a:r>
              <a:rPr lang="en-US" altLang="zh-CN" sz="2100" b="1" baseline="30000">
                <a:solidFill>
                  <a:schemeClr val="bg1"/>
                </a:solidFill>
                <a:latin typeface="Times New Roman" panose="02020603050405020304" charset="0"/>
                <a:ea typeface="宋体" panose="02010600030101010101" pitchFamily="2" charset="-122"/>
              </a:rPr>
              <a:t>2</a:t>
            </a:r>
            <a:r>
              <a:rPr lang="en-US" altLang="zh-CN" sz="2100" b="1">
                <a:solidFill>
                  <a:schemeClr val="bg1"/>
                </a:solidFill>
                <a:latin typeface="Times New Roman" panose="02020603050405020304" charset="0"/>
                <a:ea typeface="宋体" panose="02010600030101010101" pitchFamily="2" charset="-122"/>
              </a:rPr>
              <a:t>m=0.1256m</a:t>
            </a:r>
          </a:p>
          <a:p>
            <a:r>
              <a:rPr lang="en-US" altLang="zh-CN" sz="2100" b="1">
                <a:solidFill>
                  <a:schemeClr val="bg1"/>
                </a:solidFill>
                <a:latin typeface="Times New Roman" panose="02020603050405020304" charset="0"/>
                <a:ea typeface="宋体" panose="02010600030101010101" pitchFamily="2" charset="-122"/>
              </a:rPr>
              <a:t>D．12.56cm=12.56×10</a:t>
            </a:r>
            <a:r>
              <a:rPr lang="en-US" altLang="zh-CN" sz="2100" b="1" baseline="30000">
                <a:solidFill>
                  <a:schemeClr val="bg1"/>
                </a:solidFill>
                <a:latin typeface="Times New Roman" panose="02020603050405020304" charset="0"/>
                <a:ea typeface="宋体" panose="02010600030101010101" pitchFamily="2" charset="-122"/>
              </a:rPr>
              <a:t>-2</a:t>
            </a:r>
            <a:r>
              <a:rPr lang="en-US" altLang="zh-CN" sz="2100" b="1">
                <a:solidFill>
                  <a:schemeClr val="bg1"/>
                </a:solidFill>
                <a:latin typeface="Times New Roman" panose="02020603050405020304" charset="0"/>
                <a:ea typeface="宋体" panose="02010600030101010101" pitchFamily="2" charset="-122"/>
              </a:rPr>
              <a:t>cm=0.1256m</a:t>
            </a:r>
          </a:p>
        </p:txBody>
      </p:sp>
      <p:pic>
        <p:nvPicPr>
          <p:cNvPr id="52228" name="Picture 3"/>
          <p:cNvPicPr>
            <a:picLocks noChangeAspect="1"/>
          </p:cNvPicPr>
          <p:nvPr/>
        </p:nvPicPr>
        <p:blipFill>
          <a:blip r:embed="rId2"/>
          <a:stretch>
            <a:fillRect/>
          </a:stretch>
        </p:blipFill>
        <p:spPr>
          <a:xfrm>
            <a:off x="1454809" y="1102791"/>
            <a:ext cx="4024116" cy="1550577"/>
          </a:xfrm>
          <a:prstGeom prst="rect">
            <a:avLst/>
          </a:prstGeom>
          <a:noFill/>
          <a:ln w="31750">
            <a:noFill/>
          </a:ln>
        </p:spPr>
      </p:pic>
      <p:sp>
        <p:nvSpPr>
          <p:cNvPr id="52229" name="Text Box 7"/>
          <p:cNvSpPr txBox="1"/>
          <p:nvPr/>
        </p:nvSpPr>
        <p:spPr>
          <a:xfrm>
            <a:off x="1454809" y="540677"/>
            <a:ext cx="2787015" cy="414020"/>
          </a:xfrm>
          <a:prstGeom prst="rect">
            <a:avLst/>
          </a:prstGeom>
          <a:noFill/>
          <a:ln w="9525">
            <a:noFill/>
          </a:ln>
        </p:spPr>
        <p:txBody>
          <a:bodyPr wrap="none" anchor="t">
            <a:spAutoFit/>
          </a:bodyPr>
          <a:lstStyle/>
          <a:p>
            <a:r>
              <a:rPr lang="en-US" altLang="zh-CN" sz="2100" b="1">
                <a:solidFill>
                  <a:schemeClr val="bg1"/>
                </a:solidFill>
                <a:latin typeface="Times New Roman" panose="02020603050405020304" charset="0"/>
                <a:ea typeface="宋体" panose="02010600030101010101" pitchFamily="2" charset="-122"/>
              </a:rPr>
              <a:t>2</a:t>
            </a:r>
            <a:r>
              <a:rPr lang="zh-CN" altLang="en-US" sz="2100" b="1">
                <a:solidFill>
                  <a:schemeClr val="bg1"/>
                </a:solidFill>
                <a:latin typeface="Times New Roman" panose="02020603050405020304" charset="0"/>
                <a:ea typeface="宋体" panose="02010600030101010101" pitchFamily="2" charset="-122"/>
              </a:rPr>
              <a:t>.木块长</a:t>
            </a:r>
            <a:r>
              <a:rPr lang="zh-CN" altLang="en-US" sz="2100" b="1" u="sng">
                <a:solidFill>
                  <a:schemeClr val="bg1"/>
                </a:solidFill>
                <a:latin typeface="Times New Roman" panose="02020603050405020304" charset="0"/>
                <a:ea typeface="宋体" panose="02010600030101010101" pitchFamily="2" charset="-122"/>
              </a:rPr>
              <a:t>                       </a:t>
            </a:r>
            <a:r>
              <a:rPr lang="zh-CN" altLang="en-US" sz="2100" b="1">
                <a:solidFill>
                  <a:schemeClr val="bg1"/>
                </a:solidFill>
                <a:latin typeface="Times New Roman" panose="02020603050405020304" charset="0"/>
                <a:ea typeface="宋体" panose="02010600030101010101" pitchFamily="2" charset="-122"/>
              </a:rPr>
              <a:t>.</a:t>
            </a:r>
          </a:p>
        </p:txBody>
      </p:sp>
      <p:sp>
        <p:nvSpPr>
          <p:cNvPr id="2" name="文本框 1"/>
          <p:cNvSpPr txBox="1"/>
          <p:nvPr/>
        </p:nvSpPr>
        <p:spPr>
          <a:xfrm>
            <a:off x="2706465" y="464458"/>
            <a:ext cx="1020617"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5.32cm</a:t>
            </a:r>
          </a:p>
        </p:txBody>
      </p:sp>
      <p:sp>
        <p:nvSpPr>
          <p:cNvPr id="3" name="文本框 2"/>
          <p:cNvSpPr txBox="1"/>
          <p:nvPr/>
        </p:nvSpPr>
        <p:spPr>
          <a:xfrm>
            <a:off x="4921575" y="2842724"/>
            <a:ext cx="557350"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1" name="Text Box 4"/>
          <p:cNvSpPr txBox="1"/>
          <p:nvPr/>
        </p:nvSpPr>
        <p:spPr>
          <a:xfrm>
            <a:off x="1376208" y="656197"/>
            <a:ext cx="6109414" cy="2168525"/>
          </a:xfrm>
          <a:prstGeom prst="rect">
            <a:avLst/>
          </a:prstGeom>
          <a:noFill/>
          <a:ln w="9525">
            <a:noFill/>
          </a:ln>
        </p:spPr>
        <p:txBody>
          <a:bodyPr wrap="square" anchor="t">
            <a:spAutoFit/>
          </a:bodyPr>
          <a:lstStyle/>
          <a:p>
            <a:pPr eaLnBrk="0" hangingPunct="0"/>
            <a:r>
              <a:rPr lang="en-US" altLang="zh-CN" sz="2100" b="1">
                <a:solidFill>
                  <a:schemeClr val="bg1"/>
                </a:solidFill>
                <a:latin typeface="Times New Roman" panose="02020603050405020304" charset="0"/>
                <a:ea typeface="宋体" panose="02010600030101010101" pitchFamily="2" charset="-122"/>
              </a:rPr>
              <a:t>4.</a:t>
            </a:r>
            <a:r>
              <a:rPr lang="zh-CN" altLang="en-US" sz="2100" b="1">
                <a:solidFill>
                  <a:schemeClr val="bg1"/>
                </a:solidFill>
                <a:latin typeface="Times New Roman" panose="02020603050405020304" charset="0"/>
                <a:ea typeface="宋体" panose="02010600030101010101" pitchFamily="2" charset="-122"/>
              </a:rPr>
              <a:t>三次测得书桌的长度分别为1.08米，1.09米，1.05米，则书桌的测量值应取_____米 。</a:t>
            </a:r>
          </a:p>
          <a:p>
            <a:pPr eaLnBrk="0" hangingPunct="0">
              <a:spcBef>
                <a:spcPts val="1200"/>
              </a:spcBef>
            </a:pPr>
            <a:r>
              <a:rPr lang="en-US" altLang="zh-CN" sz="2100">
                <a:solidFill>
                  <a:schemeClr val="bg1"/>
                </a:solidFill>
                <a:latin typeface="Times New Roman" panose="02020603050405020304" charset="0"/>
                <a:ea typeface="隶书" panose="02010509060101010101" charset="-122"/>
              </a:rPr>
              <a:t>（1.08+1.09+1.05）÷3=1.0733……</a:t>
            </a:r>
          </a:p>
          <a:p>
            <a:pPr eaLnBrk="0" hangingPunct="0">
              <a:spcBef>
                <a:spcPts val="1200"/>
              </a:spcBef>
            </a:pPr>
            <a:r>
              <a:rPr lang="en-US" altLang="zh-CN" sz="2100">
                <a:solidFill>
                  <a:schemeClr val="bg1"/>
                </a:solidFill>
                <a:latin typeface="Times New Roman" panose="02020603050405020304" charset="0"/>
                <a:ea typeface="隶书" panose="02010509060101010101" charset="-122"/>
              </a:rPr>
              <a:t>A</a:t>
            </a:r>
            <a:r>
              <a:rPr lang="zh-CN" altLang="en-US" sz="2100">
                <a:solidFill>
                  <a:schemeClr val="bg1"/>
                </a:solidFill>
                <a:latin typeface="Times New Roman" panose="02020603050405020304" charset="0"/>
                <a:ea typeface="隶书" panose="02010509060101010101" charset="-122"/>
              </a:rPr>
              <a:t>、</a:t>
            </a:r>
            <a:r>
              <a:rPr lang="en-US" altLang="zh-CN" sz="2100">
                <a:solidFill>
                  <a:schemeClr val="bg1"/>
                </a:solidFill>
                <a:latin typeface="Times New Roman" panose="02020603050405020304" charset="0"/>
                <a:ea typeface="隶书" panose="02010509060101010101" charset="-122"/>
              </a:rPr>
              <a:t>1.0733         B</a:t>
            </a:r>
            <a:r>
              <a:rPr lang="zh-CN" altLang="en-US" sz="2100">
                <a:solidFill>
                  <a:schemeClr val="bg1"/>
                </a:solidFill>
                <a:latin typeface="Times New Roman" panose="02020603050405020304" charset="0"/>
                <a:ea typeface="隶书" panose="02010509060101010101" charset="-122"/>
              </a:rPr>
              <a:t>、</a:t>
            </a:r>
            <a:r>
              <a:rPr lang="en-US" altLang="zh-CN" sz="2100">
                <a:solidFill>
                  <a:schemeClr val="bg1"/>
                </a:solidFill>
                <a:latin typeface="Times New Roman" panose="02020603050405020304" charset="0"/>
                <a:ea typeface="隶书" panose="02010509060101010101" charset="-122"/>
              </a:rPr>
              <a:t>1.073  </a:t>
            </a:r>
          </a:p>
          <a:p>
            <a:pPr eaLnBrk="0" hangingPunct="0">
              <a:spcBef>
                <a:spcPts val="1200"/>
              </a:spcBef>
            </a:pPr>
            <a:r>
              <a:rPr lang="en-US" altLang="zh-CN" sz="2100">
                <a:solidFill>
                  <a:schemeClr val="bg1"/>
                </a:solidFill>
                <a:latin typeface="Times New Roman" panose="02020603050405020304" charset="0"/>
                <a:ea typeface="隶书" panose="02010509060101010101" charset="-122"/>
              </a:rPr>
              <a:t>C</a:t>
            </a:r>
            <a:r>
              <a:rPr lang="zh-CN" altLang="en-US" sz="2100">
                <a:solidFill>
                  <a:schemeClr val="bg1"/>
                </a:solidFill>
                <a:latin typeface="Times New Roman" panose="02020603050405020304" charset="0"/>
                <a:ea typeface="隶书" panose="02010509060101010101" charset="-122"/>
              </a:rPr>
              <a:t>、</a:t>
            </a:r>
            <a:r>
              <a:rPr lang="en-US" altLang="zh-CN" sz="2100">
                <a:solidFill>
                  <a:schemeClr val="bg1"/>
                </a:solidFill>
                <a:latin typeface="Times New Roman" panose="02020603050405020304" charset="0"/>
                <a:ea typeface="隶书" panose="02010509060101010101" charset="-122"/>
              </a:rPr>
              <a:t>1.07             D</a:t>
            </a:r>
            <a:r>
              <a:rPr lang="zh-CN" altLang="en-US" sz="2100">
                <a:solidFill>
                  <a:schemeClr val="bg1"/>
                </a:solidFill>
                <a:latin typeface="Times New Roman" panose="02020603050405020304" charset="0"/>
                <a:ea typeface="隶书" panose="02010509060101010101" charset="-122"/>
              </a:rPr>
              <a:t>、</a:t>
            </a:r>
            <a:r>
              <a:rPr lang="en-US" altLang="zh-CN" sz="2100">
                <a:solidFill>
                  <a:schemeClr val="bg1"/>
                </a:solidFill>
                <a:latin typeface="Times New Roman" panose="02020603050405020304" charset="0"/>
                <a:ea typeface="隶书" panose="02010509060101010101" charset="-122"/>
              </a:rPr>
              <a:t>1.1      </a:t>
            </a:r>
          </a:p>
        </p:txBody>
      </p:sp>
      <p:sp>
        <p:nvSpPr>
          <p:cNvPr id="2" name="文本框 1"/>
          <p:cNvSpPr txBox="1"/>
          <p:nvPr/>
        </p:nvSpPr>
        <p:spPr>
          <a:xfrm>
            <a:off x="4532144" y="987272"/>
            <a:ext cx="575214" cy="414020"/>
          </a:xfrm>
          <a:prstGeom prst="rect">
            <a:avLst/>
          </a:prstGeom>
          <a:noFill/>
          <a:ln w="9525">
            <a:noFill/>
          </a:ln>
        </p:spPr>
        <p:txBody>
          <a:bodyPr wrap="square" anchor="t">
            <a:spAutoFit/>
          </a:bodyPr>
          <a:lstStyle/>
          <a:p>
            <a:r>
              <a:rPr lang="en-US" altLang="zh-CN" sz="2100" b="1">
                <a:solidFill>
                  <a:srgbClr val="FF0000"/>
                </a:solidFill>
                <a:latin typeface="Times New Roman" panose="02020603050405020304" charset="0"/>
                <a:ea typeface="宋体" panose="02010600030101010101" pitchFamily="2" charset="-122"/>
              </a:rPr>
              <a:t>C</a:t>
            </a:r>
          </a:p>
        </p:txBody>
      </p:sp>
      <p:sp>
        <p:nvSpPr>
          <p:cNvPr id="53253" name="文本框 2"/>
          <p:cNvSpPr txBox="1"/>
          <p:nvPr/>
        </p:nvSpPr>
        <p:spPr>
          <a:xfrm>
            <a:off x="1376208" y="3126163"/>
            <a:ext cx="4362337" cy="41402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5.测量结果0.1234m分度值是多少？</a:t>
            </a:r>
          </a:p>
        </p:txBody>
      </p:sp>
      <p:sp>
        <p:nvSpPr>
          <p:cNvPr id="4" name="文本框 3"/>
          <p:cNvSpPr txBox="1"/>
          <p:nvPr/>
        </p:nvSpPr>
        <p:spPr>
          <a:xfrm>
            <a:off x="2613574" y="3728768"/>
            <a:ext cx="987271" cy="414020"/>
          </a:xfrm>
          <a:prstGeom prst="rect">
            <a:avLst/>
          </a:prstGeom>
          <a:noFill/>
          <a:ln w="9525">
            <a:noFill/>
          </a:ln>
        </p:spPr>
        <p:txBody>
          <a:bodyPr wrap="square" anchor="t">
            <a:spAutoFit/>
          </a:bodyPr>
          <a:lstStyle/>
          <a:p>
            <a:r>
              <a:rPr lang="en-US" altLang="zh-CN" sz="2100" b="1">
                <a:solidFill>
                  <a:schemeClr val="bg1"/>
                </a:solidFill>
                <a:latin typeface="Times New Roman" panose="02020603050405020304" charset="0"/>
                <a:ea typeface="宋体" panose="02010600030101010101" pitchFamily="2" charset="-122"/>
              </a:rPr>
              <a:t>1mm</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5"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5" name="Text Box 4"/>
          <p:cNvSpPr txBox="1"/>
          <p:nvPr/>
        </p:nvSpPr>
        <p:spPr>
          <a:xfrm>
            <a:off x="1151125" y="831261"/>
            <a:ext cx="6177296" cy="2676525"/>
          </a:xfrm>
          <a:prstGeom prst="rect">
            <a:avLst/>
          </a:prstGeom>
          <a:noFill/>
          <a:ln w="9525">
            <a:noFill/>
          </a:ln>
        </p:spPr>
        <p:txBody>
          <a:bodyPr wrap="square" anchor="t">
            <a:spAutoFit/>
          </a:bodyPr>
          <a:lstStyle/>
          <a:p>
            <a:pPr indent="440055" eaLnBrk="0" hangingPunct="0">
              <a:spcBef>
                <a:spcPct val="50000"/>
              </a:spcBef>
            </a:pPr>
            <a:r>
              <a:rPr lang="en-US" altLang="zh-CN" sz="2100" b="1">
                <a:solidFill>
                  <a:schemeClr val="bg1"/>
                </a:solidFill>
                <a:latin typeface="Times New Roman" panose="02020603050405020304" charset="0"/>
                <a:ea typeface="宋体" panose="02010600030101010101" pitchFamily="2" charset="-122"/>
              </a:rPr>
              <a:t>6</a:t>
            </a:r>
            <a:r>
              <a:rPr lang="zh-CN" altLang="en-US" sz="2100" b="1">
                <a:solidFill>
                  <a:schemeClr val="bg1"/>
                </a:solidFill>
                <a:latin typeface="Times New Roman" panose="02020603050405020304" charset="0"/>
                <a:ea typeface="宋体" panose="02010600030101010101" pitchFamily="2" charset="-122"/>
              </a:rPr>
              <a:t>. 下列说法正确的是（         ）。</a:t>
            </a:r>
          </a:p>
          <a:p>
            <a:pPr indent="440055" eaLnBrk="0" hangingPunct="0">
              <a:spcBef>
                <a:spcPct val="50000"/>
              </a:spcBef>
            </a:pPr>
            <a:r>
              <a:rPr lang="zh-CN" altLang="en-US" sz="2100" b="1">
                <a:solidFill>
                  <a:schemeClr val="bg1"/>
                </a:solidFill>
                <a:latin typeface="Times New Roman" panose="02020603050405020304" charset="0"/>
                <a:ea typeface="宋体" panose="02010600030101010101" pitchFamily="2" charset="-122"/>
              </a:rPr>
              <a:t>A.长度的国际单位是米，时间的国际单位是小时</a:t>
            </a:r>
          </a:p>
          <a:p>
            <a:pPr indent="440055" eaLnBrk="0" hangingPunct="0">
              <a:spcBef>
                <a:spcPct val="50000"/>
              </a:spcBef>
            </a:pPr>
            <a:r>
              <a:rPr lang="zh-CN" altLang="en-US" sz="2100" b="1">
                <a:solidFill>
                  <a:schemeClr val="bg1"/>
                </a:solidFill>
                <a:latin typeface="Times New Roman" panose="02020603050405020304" charset="0"/>
                <a:ea typeface="宋体" panose="02010600030101010101" pitchFamily="2" charset="-122"/>
              </a:rPr>
              <a:t>B. 500m=500×10</a:t>
            </a:r>
            <a:r>
              <a:rPr lang="zh-CN" altLang="en-US" sz="2100" b="1" baseline="30000">
                <a:solidFill>
                  <a:schemeClr val="bg1"/>
                </a:solidFill>
                <a:latin typeface="Times New Roman" panose="02020603050405020304" charset="0"/>
                <a:ea typeface="宋体" panose="02010600030101010101" pitchFamily="2" charset="-122"/>
              </a:rPr>
              <a:t>6</a:t>
            </a:r>
            <a:r>
              <a:rPr lang="zh-CN" altLang="en-US" sz="2100" b="1">
                <a:solidFill>
                  <a:schemeClr val="bg1"/>
                </a:solidFill>
                <a:latin typeface="Times New Roman" panose="02020603050405020304" charset="0"/>
                <a:ea typeface="宋体" panose="02010600030101010101" pitchFamily="2" charset="-122"/>
              </a:rPr>
              <a:t>μm=5×10</a:t>
            </a:r>
            <a:r>
              <a:rPr lang="zh-CN" altLang="en-US" sz="2100" b="1" baseline="30000">
                <a:solidFill>
                  <a:schemeClr val="bg1"/>
                </a:solidFill>
                <a:latin typeface="Times New Roman" panose="02020603050405020304" charset="0"/>
                <a:ea typeface="宋体" panose="02010600030101010101" pitchFamily="2" charset="-122"/>
              </a:rPr>
              <a:t>8</a:t>
            </a:r>
            <a:r>
              <a:rPr lang="zh-CN" altLang="en-US" sz="2100" b="1">
                <a:solidFill>
                  <a:schemeClr val="bg1"/>
                </a:solidFill>
                <a:latin typeface="Times New Roman" panose="02020603050405020304" charset="0"/>
                <a:ea typeface="宋体" panose="02010600030101010101" pitchFamily="2" charset="-122"/>
              </a:rPr>
              <a:t>μm</a:t>
            </a:r>
          </a:p>
          <a:p>
            <a:pPr indent="440055" eaLnBrk="0" hangingPunct="0">
              <a:spcBef>
                <a:spcPct val="50000"/>
              </a:spcBef>
            </a:pPr>
            <a:r>
              <a:rPr lang="zh-CN" altLang="en-US" sz="2100" b="1">
                <a:solidFill>
                  <a:schemeClr val="bg1"/>
                </a:solidFill>
                <a:latin typeface="Times New Roman" panose="02020603050405020304" charset="0"/>
                <a:ea typeface="宋体" panose="02010600030101010101" pitchFamily="2" charset="-122"/>
              </a:rPr>
              <a:t>C.皮尺拉得过紧测量结果会偏大</a:t>
            </a:r>
          </a:p>
          <a:p>
            <a:pPr indent="440055" eaLnBrk="0" hangingPunct="0">
              <a:spcBef>
                <a:spcPct val="50000"/>
              </a:spcBef>
            </a:pPr>
            <a:r>
              <a:rPr lang="zh-CN" altLang="en-US" sz="2100" b="1">
                <a:solidFill>
                  <a:schemeClr val="bg1"/>
                </a:solidFill>
                <a:latin typeface="Times New Roman" panose="02020603050405020304" charset="0"/>
                <a:ea typeface="宋体" panose="02010600030101010101" pitchFamily="2" charset="-122"/>
              </a:rPr>
              <a:t>D.选用科学方法，使用精密仪器可以消除误差</a:t>
            </a:r>
          </a:p>
        </p:txBody>
      </p:sp>
      <p:sp>
        <p:nvSpPr>
          <p:cNvPr id="2" name="文本框 1"/>
          <p:cNvSpPr txBox="1"/>
          <p:nvPr/>
        </p:nvSpPr>
        <p:spPr>
          <a:xfrm>
            <a:off x="4527559" y="915716"/>
            <a:ext cx="575213" cy="414020"/>
          </a:xfrm>
          <a:prstGeom prst="rect">
            <a:avLst/>
          </a:prstGeom>
          <a:noFill/>
          <a:ln w="9525">
            <a:noFill/>
          </a:ln>
        </p:spPr>
        <p:txBody>
          <a:bodyPr wrap="square" anchor="t">
            <a:spAutoFit/>
          </a:bodyPr>
          <a:lstStyle/>
          <a:p>
            <a:r>
              <a:rPr lang="en-US" altLang="zh-CN" sz="2100">
                <a:solidFill>
                  <a:srgbClr val="FF0000"/>
                </a:solidFill>
                <a:latin typeface="Times New Roman" panose="02020603050405020304" charset="0"/>
                <a:ea typeface="宋体" panose="02010600030101010101" pitchFamily="2" charset="-122"/>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 name="矩形: 圆角 70"/>
          <p:cNvSpPr/>
          <p:nvPr/>
        </p:nvSpPr>
        <p:spPr>
          <a:xfrm>
            <a:off x="1061085" y="495300"/>
            <a:ext cx="2429510" cy="467995"/>
          </a:xfrm>
          <a:prstGeom prst="roundRect">
            <a:avLst>
              <a:gd name="adj" fmla="val 32535"/>
            </a:avLst>
          </a:prstGeom>
          <a:noFill/>
          <a:ln w="47625">
            <a:solidFill>
              <a:srgbClr val="FFFF00"/>
            </a:solidFill>
          </a:ln>
          <a:extLst>
            <a:ext uri="{909E8E84-426E-40DD-AFC4-6F175D3DCCD1}">
              <a14:hiddenFill xmlns:a14="http://schemas.microsoft.com/office/drawing/2010/main">
                <a:solidFill>
                  <a:srgbClr val="FDF10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黑体" panose="02010609060101010101" charset="-122"/>
                <a:ea typeface="黑体" panose="02010609060101010101" charset="-122"/>
                <a:cs typeface="Times New Roman" panose="02020603050405020304" charset="0"/>
                <a:sym typeface="字魂59号-创粗黑" panose="00000500000000000000" pitchFamily="2" charset="-122"/>
              </a:rPr>
              <a:t>课堂导入</a:t>
            </a:r>
          </a:p>
        </p:txBody>
      </p:sp>
      <p:sp>
        <p:nvSpPr>
          <p:cNvPr id="9218" name="Text Box 4"/>
          <p:cNvSpPr txBox="1"/>
          <p:nvPr/>
        </p:nvSpPr>
        <p:spPr>
          <a:xfrm>
            <a:off x="3702050" y="406083"/>
            <a:ext cx="4375150" cy="583565"/>
          </a:xfrm>
          <a:prstGeom prst="rect">
            <a:avLst/>
          </a:prstGeom>
          <a:noFill/>
          <a:ln w="9525">
            <a:noFill/>
          </a:ln>
        </p:spPr>
        <p:txBody>
          <a:bodyPr wrap="square" anchor="t">
            <a:spAutoFit/>
            <a:scene3d>
              <a:camera prst="orthographicFront"/>
              <a:lightRig rig="threePt" dir="t"/>
            </a:scene3d>
          </a:bodyPr>
          <a:lstStyle/>
          <a:p>
            <a:r>
              <a:rPr lang="zh-CN" altLang="en-US" sz="32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我们的感觉可靠吗？</a:t>
            </a:r>
          </a:p>
        </p:txBody>
      </p:sp>
      <p:grpSp>
        <p:nvGrpSpPr>
          <p:cNvPr id="9219" name="组合 4109"/>
          <p:cNvGrpSpPr/>
          <p:nvPr/>
        </p:nvGrpSpPr>
        <p:grpSpPr>
          <a:xfrm>
            <a:off x="460693" y="1715770"/>
            <a:ext cx="3106737" cy="2576513"/>
            <a:chOff x="429" y="1055"/>
            <a:chExt cx="1957" cy="1623"/>
          </a:xfrm>
        </p:grpSpPr>
        <p:pic>
          <p:nvPicPr>
            <p:cNvPr id="9220" name="Picture 6" descr="cuojue14_1753"/>
            <p:cNvPicPr>
              <a:picLocks noChangeAspect="1"/>
            </p:cNvPicPr>
            <p:nvPr/>
          </p:nvPicPr>
          <p:blipFill>
            <a:blip r:embed="rId2"/>
            <a:stretch>
              <a:fillRect/>
            </a:stretch>
          </p:blipFill>
          <p:spPr>
            <a:xfrm>
              <a:off x="442" y="1055"/>
              <a:ext cx="1944" cy="1162"/>
            </a:xfrm>
            <a:prstGeom prst="rect">
              <a:avLst/>
            </a:prstGeom>
            <a:noFill/>
            <a:ln w="9525">
              <a:noFill/>
            </a:ln>
          </p:spPr>
        </p:pic>
        <p:sp>
          <p:nvSpPr>
            <p:cNvPr id="9221" name="Text Box 12"/>
            <p:cNvSpPr txBox="1"/>
            <p:nvPr/>
          </p:nvSpPr>
          <p:spPr>
            <a:xfrm>
              <a:off x="429" y="2349"/>
              <a:ext cx="1957" cy="329"/>
            </a:xfrm>
            <a:prstGeom prst="rect">
              <a:avLst/>
            </a:prstGeom>
            <a:noFill/>
            <a:ln w="9525">
              <a:noFill/>
            </a:ln>
          </p:spPr>
          <p:txBody>
            <a:bodyPr wrap="square" anchor="t">
              <a:spAutoFit/>
            </a:bodyPr>
            <a:lstStyle/>
            <a:p>
              <a:r>
                <a:rPr lang="zh-CN" altLang="en-US" sz="2800" b="1">
                  <a:solidFill>
                    <a:schemeClr val="bg1"/>
                  </a:solidFill>
                  <a:latin typeface="宋体" panose="02010600030101010101" pitchFamily="2" charset="-122"/>
                  <a:ea typeface="宋体" panose="02010600030101010101" pitchFamily="2" charset="-122"/>
                </a:rPr>
                <a:t>紫色的线弯了吗？</a:t>
              </a:r>
            </a:p>
          </p:txBody>
        </p:sp>
      </p:grpSp>
      <p:pic>
        <p:nvPicPr>
          <p:cNvPr id="9223" name="图片 41986" descr="艾宾浩斯错觉"/>
          <p:cNvPicPr>
            <a:picLocks noChangeAspect="1"/>
          </p:cNvPicPr>
          <p:nvPr/>
        </p:nvPicPr>
        <p:blipFill>
          <a:blip r:embed="rId3"/>
          <a:stretch>
            <a:fillRect/>
          </a:stretch>
        </p:blipFill>
        <p:spPr>
          <a:xfrm>
            <a:off x="4169410" y="1438275"/>
            <a:ext cx="4246245" cy="2548255"/>
          </a:xfrm>
          <a:prstGeom prst="rect">
            <a:avLst/>
          </a:prstGeom>
          <a:noFill/>
          <a:ln w="9525">
            <a:noFill/>
          </a:ln>
        </p:spPr>
      </p:pic>
      <p:sp>
        <p:nvSpPr>
          <p:cNvPr id="4" name="Text Box 12"/>
          <p:cNvSpPr txBox="1"/>
          <p:nvPr/>
        </p:nvSpPr>
        <p:spPr>
          <a:xfrm>
            <a:off x="3907790" y="4015105"/>
            <a:ext cx="4613275" cy="521970"/>
          </a:xfrm>
          <a:prstGeom prst="rect">
            <a:avLst/>
          </a:prstGeom>
          <a:noFill/>
          <a:ln w="9525">
            <a:noFill/>
          </a:ln>
        </p:spPr>
        <p:txBody>
          <a:bodyPr wrap="square" anchor="t">
            <a:spAutoFit/>
          </a:bodyPr>
          <a:lstStyle/>
          <a:p>
            <a:r>
              <a:rPr lang="zh-CN" altLang="en-US" sz="2800" b="1">
                <a:solidFill>
                  <a:schemeClr val="bg1"/>
                </a:solidFill>
                <a:latin typeface="宋体" panose="02010600030101010101" pitchFamily="2" charset="-122"/>
                <a:ea typeface="宋体" panose="02010600030101010101" pitchFamily="2" charset="-122"/>
              </a:rPr>
              <a:t>中心处的两个圆大小相同吗？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9" name="文本框 1"/>
          <p:cNvSpPr txBox="1"/>
          <p:nvPr/>
        </p:nvSpPr>
        <p:spPr>
          <a:xfrm>
            <a:off x="1437005" y="1479550"/>
            <a:ext cx="6718300" cy="1476375"/>
          </a:xfrm>
          <a:prstGeom prst="rect">
            <a:avLst/>
          </a:prstGeom>
          <a:noFill/>
          <a:ln w="9525">
            <a:noFill/>
          </a:ln>
        </p:spPr>
        <p:txBody>
          <a:bodyPr wrap="square" anchor="t">
            <a:spAutoFit/>
          </a:bodyPr>
          <a:lstStyle/>
          <a:p>
            <a:r>
              <a:rPr lang="zh-CN" altLang="en-US" sz="1500">
                <a:solidFill>
                  <a:schemeClr val="bg1"/>
                </a:solidFill>
                <a:latin typeface="Arial" panose="020B0604020202020204" pitchFamily="34" charset="0"/>
                <a:ea typeface="宋体" panose="02010600030101010101" pitchFamily="2" charset="-122"/>
              </a:rPr>
              <a:t>英尺：十三世纪初期，英国尺度紊乱，全国没有统一的标准，为全国贸易往来带来了很多麻烦，英国皇室大为苦恼，他们先后召开了 10 余次大臣会议商讨此事，商量来讨论去始终确定不下来一个统一的标准，约翰王便愤怒地在地上踩了一脚，然后指着凹陷下去的脚印对大臣们庄严宣布：这个脚印让它永远作为丈量的标准吧！ 因为英王穿着鞋，所以，一英尺大约是三十厘米，标准长度为：30.48厘米</a:t>
            </a:r>
          </a:p>
        </p:txBody>
      </p:sp>
      <p:sp>
        <p:nvSpPr>
          <p:cNvPr id="55300" name="文本框 2"/>
          <p:cNvSpPr txBox="1"/>
          <p:nvPr/>
        </p:nvSpPr>
        <p:spPr>
          <a:xfrm>
            <a:off x="1437005" y="3395980"/>
            <a:ext cx="6589395" cy="1014730"/>
          </a:xfrm>
          <a:prstGeom prst="rect">
            <a:avLst/>
          </a:prstGeom>
          <a:noFill/>
          <a:ln w="9525">
            <a:noFill/>
          </a:ln>
        </p:spPr>
        <p:txBody>
          <a:bodyPr wrap="square" anchor="t">
            <a:spAutoFit/>
          </a:bodyPr>
          <a:lstStyle/>
          <a:p>
            <a:r>
              <a:rPr lang="zh-CN" altLang="en-US" sz="1500">
                <a:solidFill>
                  <a:schemeClr val="bg1"/>
                </a:solidFill>
                <a:latin typeface="Arial" panose="020B0604020202020204" pitchFamily="34" charset="0"/>
                <a:ea typeface="宋体" panose="02010600030101010101" pitchFamily="2" charset="-122"/>
              </a:rPr>
              <a:t>英寸：在荷兰语中的本意是大拇指，一英寸就是一节大拇指的长度。当然人的大拇指的长度也是长短不一的。14世纪时，英皇爱德华二世颁布了“标准合法英寸”。其规定为：从大麦穗中间选择三粒最大的麦粒并依次排成一行的长度就是一英寸，为</a:t>
            </a:r>
            <a:r>
              <a:rPr lang="en-US" altLang="zh-CN" sz="1500">
                <a:solidFill>
                  <a:schemeClr val="bg1"/>
                </a:solidFill>
                <a:latin typeface="Arial" panose="020B0604020202020204" pitchFamily="34" charset="0"/>
                <a:ea typeface="宋体" panose="02010600030101010101" pitchFamily="2" charset="-122"/>
              </a:rPr>
              <a:t>2.54cm</a:t>
            </a:r>
            <a:r>
              <a:rPr lang="zh-CN" altLang="en-US" sz="1500">
                <a:solidFill>
                  <a:schemeClr val="bg1"/>
                </a:solidFill>
                <a:latin typeface="Arial" panose="020B0604020202020204" pitchFamily="34" charset="0"/>
                <a:ea typeface="宋体" panose="02010600030101010101" pitchFamily="2" charset="-122"/>
              </a:rPr>
              <a:t>。</a:t>
            </a:r>
          </a:p>
        </p:txBody>
      </p:sp>
      <p:sp>
        <p:nvSpPr>
          <p:cNvPr id="55301" name="文本框 3"/>
          <p:cNvSpPr txBox="1"/>
          <p:nvPr/>
        </p:nvSpPr>
        <p:spPr>
          <a:xfrm>
            <a:off x="1437005" y="692150"/>
            <a:ext cx="2120900" cy="460375"/>
          </a:xfrm>
          <a:prstGeom prst="rect">
            <a:avLst/>
          </a:prstGeom>
          <a:noFill/>
          <a:ln w="9525">
            <a:noFill/>
          </a:ln>
        </p:spPr>
        <p:txBody>
          <a:bodyPr wrap="square" anchor="t">
            <a:spAutoFit/>
          </a:bodyPr>
          <a:lstStyle/>
          <a:p>
            <a:r>
              <a:rPr lang="zh-CN" altLang="en-US" sz="2400" b="1">
                <a:solidFill>
                  <a:srgbClr val="FFFF00"/>
                </a:solidFill>
                <a:latin typeface="Arial" panose="020B0604020202020204" pitchFamily="34" charset="0"/>
                <a:ea typeface="宋体" panose="02010600030101010101" pitchFamily="2" charset="-122"/>
              </a:rPr>
              <a:t>课外小常识：</a:t>
            </a:r>
          </a:p>
        </p:txBody>
      </p:sp>
      <p:pic>
        <p:nvPicPr>
          <p:cNvPr id="3" name="图片 2" descr="图片包含 LEGO&#10;&#10;已生成极高可信度的说明"/>
          <p:cNvPicPr>
            <a:picLocks noChangeAspect="1"/>
          </p:cNvPicPr>
          <p:nvPr/>
        </p:nvPicPr>
        <p:blipFill>
          <a:blip r:embed="rId2">
            <a:extLst>
              <a:ext uri="{28A0092B-C50C-407E-A947-70E740481C1C}">
                <a14:useLocalDpi xmlns:a14="http://schemas.microsoft.com/office/drawing/2010/main" val="0"/>
              </a:ext>
            </a:extLst>
          </a:blip>
          <a:srcRect b="18981"/>
          <a:stretch>
            <a:fillRect/>
          </a:stretch>
        </p:blipFill>
        <p:spPr>
          <a:xfrm rot="10800000" flipV="1">
            <a:off x="0" y="73025"/>
            <a:ext cx="1430020" cy="1158875"/>
          </a:xfrm>
          <a:prstGeom prst="rect">
            <a:avLst/>
          </a:prstGeom>
          <a:effectLst>
            <a:outerShdw blurRad="76200" dir="13500000" sy="23000" kx="1200000" algn="br" rotWithShape="0">
              <a:prstClr val="black">
                <a:alpha val="20000"/>
              </a:prstClr>
            </a:outerShdw>
          </a:effectLst>
        </p:spPr>
      </p:pic>
      <p:pic>
        <p:nvPicPr>
          <p:cNvPr id="4" name="图片 3" descr="图片包含 物体&#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9310" y="438150"/>
            <a:ext cx="1481455" cy="9683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Freeform 4"/>
          <p:cNvSpPr/>
          <p:nvPr/>
        </p:nvSpPr>
        <p:spPr>
          <a:xfrm>
            <a:off x="6330431" y="1650614"/>
            <a:ext cx="432304" cy="634760"/>
          </a:xfrm>
          <a:custGeom>
            <a:avLst/>
            <a:gdLst/>
            <a:ahLst/>
            <a:cxnLst>
              <a:cxn ang="0">
                <a:pos x="308" y="120"/>
              </a:cxn>
              <a:cxn ang="0">
                <a:pos x="0" y="444"/>
              </a:cxn>
              <a:cxn ang="0">
                <a:pos x="0" y="286"/>
              </a:cxn>
              <a:cxn ang="0">
                <a:pos x="308" y="0"/>
              </a:cxn>
              <a:cxn ang="0">
                <a:pos x="308" y="120"/>
              </a:cxn>
            </a:cxnLst>
            <a:rect l="0" t="0" r="0" b="0"/>
            <a:pathLst>
              <a:path w="308" h="442">
                <a:moveTo>
                  <a:pt x="308" y="120"/>
                </a:moveTo>
                <a:lnTo>
                  <a:pt x="0" y="444"/>
                </a:lnTo>
                <a:lnTo>
                  <a:pt x="0" y="286"/>
                </a:lnTo>
                <a:lnTo>
                  <a:pt x="308" y="0"/>
                </a:lnTo>
                <a:lnTo>
                  <a:pt x="308" y="120"/>
                </a:lnTo>
                <a:close/>
              </a:path>
            </a:pathLst>
          </a:custGeom>
          <a:gradFill rotWithShape="1">
            <a:gsLst>
              <a:gs pos="0">
                <a:srgbClr val="181847"/>
              </a:gs>
              <a:gs pos="50000">
                <a:schemeClr val="accent2"/>
              </a:gs>
              <a:gs pos="100000">
                <a:srgbClr val="181847"/>
              </a:gs>
            </a:gsLst>
            <a:lin ang="2700000" scaled="1"/>
          </a:gradFill>
          <a:ln w="0">
            <a:noFill/>
          </a:ln>
        </p:spPr>
        <p:txBody>
          <a:bodyPr/>
          <a:lstStyle/>
          <a:p>
            <a:endParaRPr lang="zh-CN" altLang="en-US" sz="1050"/>
          </a:p>
        </p:txBody>
      </p:sp>
      <p:sp>
        <p:nvSpPr>
          <p:cNvPr id="50179" name="Freeform 5"/>
          <p:cNvSpPr/>
          <p:nvPr/>
        </p:nvSpPr>
        <p:spPr>
          <a:xfrm>
            <a:off x="4259424" y="1650614"/>
            <a:ext cx="2508075" cy="406104"/>
          </a:xfrm>
          <a:custGeom>
            <a:avLst/>
            <a:gdLst/>
            <a:ahLst/>
            <a:cxnLst>
              <a:cxn ang="0">
                <a:pos x="1478" y="284"/>
              </a:cxn>
              <a:cxn ang="0">
                <a:pos x="0" y="284"/>
              </a:cxn>
              <a:cxn ang="0">
                <a:pos x="446" y="0"/>
              </a:cxn>
              <a:cxn ang="0">
                <a:pos x="1786" y="0"/>
              </a:cxn>
              <a:cxn ang="0">
                <a:pos x="1478" y="284"/>
              </a:cxn>
            </a:cxnLst>
            <a:rect l="0" t="0" r="0" b="0"/>
            <a:pathLst>
              <a:path w="1786" h="284">
                <a:moveTo>
                  <a:pt x="1478" y="284"/>
                </a:moveTo>
                <a:lnTo>
                  <a:pt x="0" y="284"/>
                </a:lnTo>
                <a:lnTo>
                  <a:pt x="446" y="0"/>
                </a:lnTo>
                <a:lnTo>
                  <a:pt x="1786" y="0"/>
                </a:lnTo>
                <a:lnTo>
                  <a:pt x="1478" y="284"/>
                </a:lnTo>
                <a:close/>
              </a:path>
            </a:pathLst>
          </a:custGeom>
          <a:solidFill>
            <a:schemeClr val="accent2"/>
          </a:solidFill>
          <a:ln w="0">
            <a:noFill/>
          </a:ln>
        </p:spPr>
        <p:txBody>
          <a:bodyPr/>
          <a:lstStyle/>
          <a:p>
            <a:endParaRPr lang="zh-CN" altLang="en-US" sz="1050"/>
          </a:p>
        </p:txBody>
      </p:sp>
      <p:sp>
        <p:nvSpPr>
          <p:cNvPr id="50180" name="Freeform 6"/>
          <p:cNvSpPr/>
          <p:nvPr/>
        </p:nvSpPr>
        <p:spPr>
          <a:xfrm>
            <a:off x="5895746" y="2274655"/>
            <a:ext cx="432303" cy="631187"/>
          </a:xfrm>
          <a:custGeom>
            <a:avLst/>
            <a:gdLst/>
            <a:ahLst/>
            <a:cxnLst>
              <a:cxn ang="0">
                <a:pos x="308" y="120"/>
              </a:cxn>
              <a:cxn ang="0">
                <a:pos x="0" y="442"/>
              </a:cxn>
              <a:cxn ang="0">
                <a:pos x="0" y="286"/>
              </a:cxn>
              <a:cxn ang="0">
                <a:pos x="308" y="0"/>
              </a:cxn>
              <a:cxn ang="0">
                <a:pos x="308" y="120"/>
              </a:cxn>
            </a:cxnLst>
            <a:rect l="0" t="0" r="0" b="0"/>
            <a:pathLst>
              <a:path w="308" h="442">
                <a:moveTo>
                  <a:pt x="308" y="120"/>
                </a:moveTo>
                <a:lnTo>
                  <a:pt x="0" y="442"/>
                </a:lnTo>
                <a:lnTo>
                  <a:pt x="0" y="286"/>
                </a:lnTo>
                <a:lnTo>
                  <a:pt x="308" y="0"/>
                </a:lnTo>
                <a:lnTo>
                  <a:pt x="308" y="120"/>
                </a:lnTo>
                <a:close/>
              </a:path>
            </a:pathLst>
          </a:custGeom>
          <a:gradFill rotWithShape="1">
            <a:gsLst>
              <a:gs pos="0">
                <a:srgbClr val="004747"/>
              </a:gs>
              <a:gs pos="50000">
                <a:schemeClr val="hlink"/>
              </a:gs>
              <a:gs pos="100000">
                <a:srgbClr val="004747"/>
              </a:gs>
            </a:gsLst>
            <a:lin ang="2700000" scaled="1"/>
          </a:gradFill>
          <a:ln w="0">
            <a:noFill/>
          </a:ln>
        </p:spPr>
        <p:txBody>
          <a:bodyPr/>
          <a:lstStyle/>
          <a:p>
            <a:endParaRPr lang="zh-CN" altLang="en-US" sz="1050"/>
          </a:p>
        </p:txBody>
      </p:sp>
      <p:sp>
        <p:nvSpPr>
          <p:cNvPr id="50181" name="Freeform 7"/>
          <p:cNvSpPr/>
          <p:nvPr/>
        </p:nvSpPr>
        <p:spPr>
          <a:xfrm>
            <a:off x="3636573" y="2274655"/>
            <a:ext cx="2696241" cy="404912"/>
          </a:xfrm>
          <a:custGeom>
            <a:avLst/>
            <a:gdLst/>
            <a:ahLst/>
            <a:cxnLst>
              <a:cxn ang="0">
                <a:pos x="1612" y="284"/>
              </a:cxn>
              <a:cxn ang="0">
                <a:pos x="0" y="284"/>
              </a:cxn>
              <a:cxn ang="0">
                <a:pos x="446" y="0"/>
              </a:cxn>
              <a:cxn ang="0">
                <a:pos x="1920" y="0"/>
              </a:cxn>
              <a:cxn ang="0">
                <a:pos x="1612" y="284"/>
              </a:cxn>
            </a:cxnLst>
            <a:rect l="0" t="0" r="0" b="0"/>
            <a:pathLst>
              <a:path w="1920" h="284">
                <a:moveTo>
                  <a:pt x="1612" y="284"/>
                </a:moveTo>
                <a:lnTo>
                  <a:pt x="0" y="284"/>
                </a:lnTo>
                <a:lnTo>
                  <a:pt x="446" y="0"/>
                </a:lnTo>
                <a:lnTo>
                  <a:pt x="1920" y="0"/>
                </a:lnTo>
                <a:lnTo>
                  <a:pt x="1612" y="284"/>
                </a:lnTo>
                <a:close/>
              </a:path>
            </a:pathLst>
          </a:custGeom>
          <a:solidFill>
            <a:schemeClr val="hlink"/>
          </a:solidFill>
          <a:ln w="0">
            <a:noFill/>
          </a:ln>
        </p:spPr>
        <p:txBody>
          <a:bodyPr/>
          <a:lstStyle/>
          <a:p>
            <a:endParaRPr lang="zh-CN" altLang="en-US" sz="1050"/>
          </a:p>
        </p:txBody>
      </p:sp>
      <p:sp>
        <p:nvSpPr>
          <p:cNvPr id="50182" name="Freeform 8"/>
          <p:cNvSpPr/>
          <p:nvPr/>
        </p:nvSpPr>
        <p:spPr>
          <a:xfrm>
            <a:off x="5459870" y="2898697"/>
            <a:ext cx="429921" cy="633569"/>
          </a:xfrm>
          <a:custGeom>
            <a:avLst/>
            <a:gdLst/>
            <a:ahLst/>
            <a:cxnLst>
              <a:cxn ang="0">
                <a:pos x="306" y="122"/>
              </a:cxn>
              <a:cxn ang="0">
                <a:pos x="0" y="444"/>
              </a:cxn>
              <a:cxn ang="0">
                <a:pos x="0" y="286"/>
              </a:cxn>
              <a:cxn ang="0">
                <a:pos x="306" y="0"/>
              </a:cxn>
              <a:cxn ang="0">
                <a:pos x="306" y="122"/>
              </a:cxn>
            </a:cxnLst>
            <a:rect l="0" t="0" r="0" b="0"/>
            <a:pathLst>
              <a:path w="306" h="442">
                <a:moveTo>
                  <a:pt x="306" y="122"/>
                </a:moveTo>
                <a:lnTo>
                  <a:pt x="0" y="444"/>
                </a:lnTo>
                <a:lnTo>
                  <a:pt x="0" y="286"/>
                </a:lnTo>
                <a:lnTo>
                  <a:pt x="306" y="0"/>
                </a:lnTo>
                <a:lnTo>
                  <a:pt x="306" y="122"/>
                </a:lnTo>
                <a:close/>
              </a:path>
            </a:pathLst>
          </a:custGeom>
          <a:gradFill rotWithShape="1">
            <a:gsLst>
              <a:gs pos="0">
                <a:srgbClr val="475E00"/>
              </a:gs>
              <a:gs pos="50000">
                <a:schemeClr val="folHlink"/>
              </a:gs>
              <a:gs pos="100000">
                <a:srgbClr val="475E00"/>
              </a:gs>
            </a:gsLst>
            <a:lin ang="2700000" scaled="1"/>
          </a:gradFill>
          <a:ln w="0">
            <a:noFill/>
          </a:ln>
        </p:spPr>
        <p:txBody>
          <a:bodyPr/>
          <a:lstStyle/>
          <a:p>
            <a:endParaRPr lang="zh-CN" altLang="en-US" sz="1050"/>
          </a:p>
        </p:txBody>
      </p:sp>
      <p:sp>
        <p:nvSpPr>
          <p:cNvPr id="50183" name="Freeform 9"/>
          <p:cNvSpPr/>
          <p:nvPr/>
        </p:nvSpPr>
        <p:spPr>
          <a:xfrm>
            <a:off x="5026376" y="3523930"/>
            <a:ext cx="433495" cy="634759"/>
          </a:xfrm>
          <a:custGeom>
            <a:avLst/>
            <a:gdLst/>
            <a:ahLst/>
            <a:cxnLst>
              <a:cxn ang="0">
                <a:pos x="308" y="122"/>
              </a:cxn>
              <a:cxn ang="0">
                <a:pos x="0" y="444"/>
              </a:cxn>
              <a:cxn ang="0">
                <a:pos x="0" y="286"/>
              </a:cxn>
              <a:cxn ang="0">
                <a:pos x="308" y="0"/>
              </a:cxn>
              <a:cxn ang="0">
                <a:pos x="308" y="122"/>
              </a:cxn>
            </a:cxnLst>
            <a:rect l="0" t="0" r="0" b="0"/>
            <a:pathLst>
              <a:path w="308" h="442">
                <a:moveTo>
                  <a:pt x="308" y="122"/>
                </a:moveTo>
                <a:lnTo>
                  <a:pt x="0" y="444"/>
                </a:lnTo>
                <a:lnTo>
                  <a:pt x="0" y="286"/>
                </a:lnTo>
                <a:lnTo>
                  <a:pt x="308" y="0"/>
                </a:lnTo>
                <a:lnTo>
                  <a:pt x="308" y="122"/>
                </a:lnTo>
                <a:close/>
              </a:path>
            </a:pathLst>
          </a:custGeom>
          <a:gradFill rotWithShape="1">
            <a:gsLst>
              <a:gs pos="0">
                <a:srgbClr val="3B3B3B"/>
              </a:gs>
              <a:gs pos="50000">
                <a:schemeClr val="bg2"/>
              </a:gs>
              <a:gs pos="100000">
                <a:srgbClr val="3B3B3B"/>
              </a:gs>
            </a:gsLst>
            <a:lin ang="2700000" scaled="1"/>
          </a:gradFill>
          <a:ln w="0">
            <a:noFill/>
          </a:ln>
        </p:spPr>
        <p:txBody>
          <a:bodyPr/>
          <a:lstStyle/>
          <a:p>
            <a:endParaRPr lang="zh-CN" altLang="en-US" sz="1050"/>
          </a:p>
        </p:txBody>
      </p:sp>
      <p:sp>
        <p:nvSpPr>
          <p:cNvPr id="50184" name="Freeform 10"/>
          <p:cNvSpPr/>
          <p:nvPr/>
        </p:nvSpPr>
        <p:spPr>
          <a:xfrm>
            <a:off x="2398017" y="3527502"/>
            <a:ext cx="3061853" cy="404912"/>
          </a:xfrm>
          <a:custGeom>
            <a:avLst/>
            <a:gdLst/>
            <a:ahLst/>
            <a:cxnLst>
              <a:cxn ang="0">
                <a:pos x="1872" y="284"/>
              </a:cxn>
              <a:cxn ang="0">
                <a:pos x="0" y="284"/>
              </a:cxn>
              <a:cxn ang="0">
                <a:pos x="446" y="0"/>
              </a:cxn>
              <a:cxn ang="0">
                <a:pos x="2180" y="0"/>
              </a:cxn>
              <a:cxn ang="0">
                <a:pos x="1872" y="284"/>
              </a:cxn>
            </a:cxnLst>
            <a:rect l="0" t="0" r="0" b="0"/>
            <a:pathLst>
              <a:path w="2180" h="284">
                <a:moveTo>
                  <a:pt x="1872" y="284"/>
                </a:moveTo>
                <a:lnTo>
                  <a:pt x="0" y="284"/>
                </a:lnTo>
                <a:lnTo>
                  <a:pt x="446" y="0"/>
                </a:lnTo>
                <a:lnTo>
                  <a:pt x="2180" y="0"/>
                </a:lnTo>
                <a:lnTo>
                  <a:pt x="1872" y="284"/>
                </a:lnTo>
                <a:close/>
              </a:path>
            </a:pathLst>
          </a:custGeom>
          <a:solidFill>
            <a:schemeClr val="bg2"/>
          </a:solidFill>
          <a:ln w="0">
            <a:noFill/>
          </a:ln>
        </p:spPr>
        <p:txBody>
          <a:bodyPr/>
          <a:lstStyle/>
          <a:p>
            <a:endParaRPr lang="zh-CN" altLang="en-US" sz="1050"/>
          </a:p>
        </p:txBody>
      </p:sp>
      <p:sp>
        <p:nvSpPr>
          <p:cNvPr id="50185" name="Freeform 11"/>
          <p:cNvSpPr/>
          <p:nvPr/>
        </p:nvSpPr>
        <p:spPr>
          <a:xfrm rot="10523600">
            <a:off x="5483688" y="2099591"/>
            <a:ext cx="1379084" cy="2042426"/>
          </a:xfrm>
          <a:custGeom>
            <a:avLst/>
            <a:gdLst/>
            <a:ahLst/>
            <a:cxnLst>
              <a:cxn ang="0">
                <a:pos x="12" y="2464"/>
              </a:cxn>
              <a:cxn ang="0">
                <a:pos x="56" y="2120"/>
              </a:cxn>
              <a:cxn ang="0">
                <a:pos x="124" y="1808"/>
              </a:cxn>
              <a:cxn ang="0">
                <a:pos x="212" y="1524"/>
              </a:cxn>
              <a:cxn ang="0">
                <a:pos x="316" y="1270"/>
              </a:cxn>
              <a:cxn ang="0">
                <a:pos x="430" y="1044"/>
              </a:cxn>
              <a:cxn ang="0">
                <a:pos x="550" y="846"/>
              </a:cxn>
              <a:cxn ang="0">
                <a:pos x="672" y="674"/>
              </a:cxn>
              <a:cxn ang="0">
                <a:pos x="792" y="528"/>
              </a:cxn>
              <a:cxn ang="0">
                <a:pos x="906" y="408"/>
              </a:cxn>
              <a:cxn ang="0">
                <a:pos x="1010" y="310"/>
              </a:cxn>
              <a:cxn ang="0">
                <a:pos x="1096" y="236"/>
              </a:cxn>
              <a:cxn ang="0">
                <a:pos x="1164" y="184"/>
              </a:cxn>
              <a:cxn ang="0">
                <a:pos x="1208" y="154"/>
              </a:cxn>
              <a:cxn ang="0">
                <a:pos x="1224" y="144"/>
              </a:cxn>
              <a:cxn ang="0">
                <a:pos x="1728" y="56"/>
              </a:cxn>
              <a:cxn ang="0">
                <a:pos x="1568" y="328"/>
              </a:cxn>
              <a:cxn ang="0">
                <a:pos x="1554" y="332"/>
              </a:cxn>
              <a:cxn ang="0">
                <a:pos x="1514" y="346"/>
              </a:cxn>
              <a:cxn ang="0">
                <a:pos x="1452" y="370"/>
              </a:cxn>
              <a:cxn ang="0">
                <a:pos x="1370" y="410"/>
              </a:cxn>
              <a:cxn ang="0">
                <a:pos x="1270" y="466"/>
              </a:cxn>
              <a:cxn ang="0">
                <a:pos x="1158" y="540"/>
              </a:cxn>
              <a:cxn ang="0">
                <a:pos x="1034" y="636"/>
              </a:cxn>
              <a:cxn ang="0">
                <a:pos x="904" y="756"/>
              </a:cxn>
              <a:cxn ang="0">
                <a:pos x="770" y="900"/>
              </a:cxn>
              <a:cxn ang="0">
                <a:pos x="632" y="1076"/>
              </a:cxn>
              <a:cxn ang="0">
                <a:pos x="498" y="1280"/>
              </a:cxn>
              <a:cxn ang="0">
                <a:pos x="370" y="1518"/>
              </a:cxn>
              <a:cxn ang="0">
                <a:pos x="248" y="1792"/>
              </a:cxn>
              <a:cxn ang="0">
                <a:pos x="138" y="2104"/>
              </a:cxn>
              <a:cxn ang="0">
                <a:pos x="42" y="2456"/>
              </a:cxn>
            </a:cxnLst>
            <a:rect l="0" t="0" r="0" b="0"/>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61092E"/>
              </a:gs>
            </a:gsLst>
            <a:lin ang="5400000" scaled="1"/>
          </a:gradFill>
          <a:ln w="0">
            <a:noFill/>
          </a:ln>
        </p:spPr>
        <p:txBody>
          <a:bodyPr/>
          <a:lstStyle/>
          <a:p>
            <a:endParaRPr lang="zh-CN" altLang="en-US" sz="1050"/>
          </a:p>
        </p:txBody>
      </p:sp>
      <p:sp>
        <p:nvSpPr>
          <p:cNvPr id="50186" name="Rectangle 12"/>
          <p:cNvSpPr/>
          <p:nvPr/>
        </p:nvSpPr>
        <p:spPr>
          <a:xfrm>
            <a:off x="4264187" y="2056717"/>
            <a:ext cx="2075771" cy="228656"/>
          </a:xfrm>
          <a:prstGeom prst="rect">
            <a:avLst/>
          </a:prstGeom>
          <a:gradFill rotWithShape="1">
            <a:gsLst>
              <a:gs pos="0">
                <a:srgbClr val="25256F"/>
              </a:gs>
              <a:gs pos="50000">
                <a:schemeClr val="accent2"/>
              </a:gs>
              <a:gs pos="100000">
                <a:srgbClr val="25256F"/>
              </a:gs>
            </a:gsLst>
            <a:lin ang="2700000" scaled="1"/>
          </a:gradFill>
          <a:ln w="9525">
            <a:noFill/>
          </a:ln>
        </p:spPr>
        <p:txBody>
          <a:bodyPr wrap="none" anchor="ctr"/>
          <a:lstStyle/>
          <a:p>
            <a:pPr algn="ctr" eaLnBrk="0" hangingPunct="0"/>
            <a:endParaRPr lang="zh-CN" altLang="zh-CN" sz="2100" b="1">
              <a:solidFill>
                <a:srgbClr val="FFFFFF"/>
              </a:solidFill>
              <a:latin typeface="楷体_GB2312" pitchFamily="49" charset="-122"/>
              <a:ea typeface="楷体_GB2312" pitchFamily="49" charset="-122"/>
            </a:endParaRPr>
          </a:p>
        </p:txBody>
      </p:sp>
      <p:sp>
        <p:nvSpPr>
          <p:cNvPr id="50187" name="Rectangle 13"/>
          <p:cNvSpPr/>
          <p:nvPr/>
        </p:nvSpPr>
        <p:spPr>
          <a:xfrm>
            <a:off x="3637764" y="2679568"/>
            <a:ext cx="2262746" cy="223893"/>
          </a:xfrm>
          <a:prstGeom prst="rect">
            <a:avLst/>
          </a:prstGeom>
          <a:gradFill rotWithShape="1">
            <a:gsLst>
              <a:gs pos="0">
                <a:srgbClr val="006F6F"/>
              </a:gs>
              <a:gs pos="50000">
                <a:schemeClr val="hlink"/>
              </a:gs>
              <a:gs pos="100000">
                <a:srgbClr val="006F6F"/>
              </a:gs>
            </a:gsLst>
            <a:lin ang="2700000" scaled="1"/>
          </a:gradFill>
          <a:ln w="9525">
            <a:noFill/>
          </a:ln>
        </p:spPr>
        <p:txBody>
          <a:bodyPr wrap="none" anchor="ctr"/>
          <a:lstStyle/>
          <a:p>
            <a:pPr algn="ctr" eaLnBrk="0" hangingPunct="0"/>
            <a:endParaRPr lang="zh-CN" altLang="zh-CN" sz="2100" b="1">
              <a:solidFill>
                <a:srgbClr val="FFFFFF"/>
              </a:solidFill>
              <a:latin typeface="楷体_GB2312" pitchFamily="49" charset="-122"/>
              <a:ea typeface="楷体_GB2312" panose="02010609030101010101" pitchFamily="49" charset="-122"/>
            </a:endParaRPr>
          </a:p>
        </p:txBody>
      </p:sp>
      <p:sp>
        <p:nvSpPr>
          <p:cNvPr id="50188" name="Freeform 14"/>
          <p:cNvSpPr/>
          <p:nvPr/>
        </p:nvSpPr>
        <p:spPr>
          <a:xfrm>
            <a:off x="3018486" y="2898697"/>
            <a:ext cx="2876069" cy="408486"/>
          </a:xfrm>
          <a:custGeom>
            <a:avLst/>
            <a:gdLst/>
            <a:ahLst/>
            <a:cxnLst>
              <a:cxn ang="0">
                <a:pos x="1742" y="286"/>
              </a:cxn>
              <a:cxn ang="0">
                <a:pos x="0" y="286"/>
              </a:cxn>
              <a:cxn ang="0">
                <a:pos x="446" y="0"/>
              </a:cxn>
              <a:cxn ang="0">
                <a:pos x="2048" y="0"/>
              </a:cxn>
              <a:cxn ang="0">
                <a:pos x="1742" y="286"/>
              </a:cxn>
            </a:cxnLst>
            <a:rect l="0" t="0" r="0" b="0"/>
            <a:pathLst>
              <a:path w="2048" h="286">
                <a:moveTo>
                  <a:pt x="1742" y="286"/>
                </a:moveTo>
                <a:lnTo>
                  <a:pt x="0" y="286"/>
                </a:lnTo>
                <a:lnTo>
                  <a:pt x="446" y="0"/>
                </a:lnTo>
                <a:lnTo>
                  <a:pt x="2048" y="0"/>
                </a:lnTo>
                <a:lnTo>
                  <a:pt x="1742" y="286"/>
                </a:lnTo>
                <a:close/>
              </a:path>
            </a:pathLst>
          </a:custGeom>
          <a:solidFill>
            <a:schemeClr val="folHlink"/>
          </a:solidFill>
          <a:ln w="0">
            <a:noFill/>
          </a:ln>
        </p:spPr>
        <p:txBody>
          <a:bodyPr/>
          <a:lstStyle/>
          <a:p>
            <a:endParaRPr lang="zh-CN" altLang="en-US" sz="1050"/>
          </a:p>
        </p:txBody>
      </p:sp>
      <p:sp>
        <p:nvSpPr>
          <p:cNvPr id="50189" name="Rectangle 15"/>
          <p:cNvSpPr/>
          <p:nvPr/>
        </p:nvSpPr>
        <p:spPr>
          <a:xfrm>
            <a:off x="3020868" y="3305991"/>
            <a:ext cx="2448529" cy="223893"/>
          </a:xfrm>
          <a:prstGeom prst="rect">
            <a:avLst/>
          </a:prstGeom>
          <a:gradFill rotWithShape="1">
            <a:gsLst>
              <a:gs pos="0">
                <a:srgbClr val="6F9400"/>
              </a:gs>
              <a:gs pos="50000">
                <a:schemeClr val="folHlink"/>
              </a:gs>
              <a:gs pos="100000">
                <a:srgbClr val="6F9400"/>
              </a:gs>
            </a:gsLst>
            <a:lin ang="2700000" scaled="1"/>
          </a:gradFill>
          <a:ln w="9525">
            <a:noFill/>
          </a:ln>
        </p:spPr>
        <p:txBody>
          <a:bodyPr wrap="none" anchor="ctr"/>
          <a:lstStyle/>
          <a:p>
            <a:pPr algn="ctr" eaLnBrk="0" hangingPunct="0"/>
            <a:endParaRPr lang="zh-CN" altLang="zh-CN" sz="2100" b="1">
              <a:solidFill>
                <a:srgbClr val="FFFFFF"/>
              </a:solidFill>
              <a:latin typeface="楷体_GB2312" pitchFamily="49" charset="-122"/>
              <a:ea typeface="楷体_GB2312" panose="02010609030101010101" pitchFamily="49" charset="-122"/>
            </a:endParaRPr>
          </a:p>
        </p:txBody>
      </p:sp>
      <p:sp>
        <p:nvSpPr>
          <p:cNvPr id="50190" name="Rectangle 16"/>
          <p:cNvSpPr/>
          <p:nvPr/>
        </p:nvSpPr>
        <p:spPr>
          <a:xfrm>
            <a:off x="2396826" y="3933606"/>
            <a:ext cx="2635503" cy="222701"/>
          </a:xfrm>
          <a:prstGeom prst="rect">
            <a:avLst/>
          </a:prstGeom>
          <a:gradFill rotWithShape="1">
            <a:gsLst>
              <a:gs pos="0">
                <a:srgbClr val="5D5D5D"/>
              </a:gs>
              <a:gs pos="50000">
                <a:schemeClr val="bg2"/>
              </a:gs>
              <a:gs pos="100000">
                <a:srgbClr val="5D5D5D"/>
              </a:gs>
            </a:gsLst>
            <a:lin ang="2700000" scaled="1"/>
          </a:gradFill>
          <a:ln w="9525">
            <a:noFill/>
          </a:ln>
        </p:spPr>
        <p:txBody>
          <a:bodyPr wrap="none" anchor="ctr"/>
          <a:lstStyle/>
          <a:p>
            <a:pPr algn="ctr" eaLnBrk="0" hangingPunct="0"/>
            <a:endParaRPr lang="zh-CN" altLang="zh-CN" sz="2100" b="1">
              <a:solidFill>
                <a:srgbClr val="FFFFFF"/>
              </a:solidFill>
              <a:latin typeface="楷体_GB2312" pitchFamily="49" charset="-122"/>
              <a:ea typeface="楷体_GB2312" panose="02010609030101010101" pitchFamily="49" charset="-122"/>
            </a:endParaRPr>
          </a:p>
        </p:txBody>
      </p:sp>
      <p:sp>
        <p:nvSpPr>
          <p:cNvPr id="50191" name="Text Box 17"/>
          <p:cNvSpPr txBox="1"/>
          <p:nvPr/>
        </p:nvSpPr>
        <p:spPr>
          <a:xfrm>
            <a:off x="4605981" y="1694678"/>
            <a:ext cx="1829252" cy="414020"/>
          </a:xfrm>
          <a:prstGeom prst="rect">
            <a:avLst/>
          </a:prstGeom>
          <a:noFill/>
          <a:ln w="9525">
            <a:noFill/>
          </a:ln>
        </p:spPr>
        <p:txBody>
          <a:bodyPr anchor="t">
            <a:spAutoFit/>
          </a:bodyPr>
          <a:lstStyle/>
          <a:p>
            <a:pPr>
              <a:spcBef>
                <a:spcPct val="50000"/>
              </a:spcBef>
            </a:pPr>
            <a:r>
              <a:rPr lang="zh-CN" altLang="en-US" sz="2100" b="1">
                <a:solidFill>
                  <a:srgbClr val="FFFFFF"/>
                </a:solidFill>
                <a:latin typeface="楷体_GB2312" pitchFamily="49" charset="-122"/>
                <a:ea typeface="楷体_GB2312" panose="02010609030101010101" pitchFamily="49" charset="-122"/>
              </a:rPr>
              <a:t>为什么要测量</a:t>
            </a:r>
          </a:p>
        </p:txBody>
      </p:sp>
      <p:grpSp>
        <p:nvGrpSpPr>
          <p:cNvPr id="50192" name="Group 20"/>
          <p:cNvGrpSpPr/>
          <p:nvPr/>
        </p:nvGrpSpPr>
        <p:grpSpPr>
          <a:xfrm>
            <a:off x="462040" y="443545"/>
            <a:ext cx="2452103" cy="529959"/>
            <a:chOff x="245" y="934"/>
            <a:chExt cx="2059" cy="317"/>
          </a:xfrm>
        </p:grpSpPr>
        <p:sp>
          <p:nvSpPr>
            <p:cNvPr id="50193" name="AutoShape 21"/>
            <p:cNvSpPr/>
            <p:nvPr/>
          </p:nvSpPr>
          <p:spPr>
            <a:xfrm>
              <a:off x="245" y="963"/>
              <a:ext cx="2059" cy="288"/>
            </a:xfrm>
            <a:prstGeom prst="roundRect">
              <a:avLst>
                <a:gd name="adj" fmla="val 16667"/>
              </a:avLst>
            </a:prstGeom>
            <a:gradFill rotWithShape="1">
              <a:gsLst>
                <a:gs pos="0">
                  <a:schemeClr val="hlink"/>
                </a:gs>
                <a:gs pos="50000">
                  <a:srgbClr val="C9E9E9"/>
                </a:gs>
                <a:gs pos="100000">
                  <a:schemeClr val="hlink"/>
                </a:gs>
              </a:gsLst>
              <a:lin ang="5400000" scaled="1"/>
            </a:gradFill>
            <a:ln w="12700" cap="flat" cmpd="sng">
              <a:solidFill>
                <a:schemeClr val="bg1"/>
              </a:solidFill>
              <a:prstDash val="solid"/>
              <a:round/>
              <a:headEnd type="none" w="med" len="med"/>
              <a:tailEnd type="none" w="med" len="med"/>
            </a:ln>
          </p:spPr>
          <p:txBody>
            <a:bodyPr wrap="none" anchor="ctr"/>
            <a:lstStyle/>
            <a:p>
              <a:endParaRPr lang="zh-CN" altLang="en-US" sz="2700">
                <a:latin typeface="Arial" panose="020B0604020202020204" pitchFamily="34" charset="0"/>
                <a:ea typeface="宋体" panose="02010600030101010101" pitchFamily="2" charset="-122"/>
              </a:endParaRPr>
            </a:p>
          </p:txBody>
        </p:sp>
        <p:sp>
          <p:nvSpPr>
            <p:cNvPr id="50194" name="Text Box 22"/>
            <p:cNvSpPr txBox="1"/>
            <p:nvPr/>
          </p:nvSpPr>
          <p:spPr>
            <a:xfrm>
              <a:off x="385" y="934"/>
              <a:ext cx="1626" cy="303"/>
            </a:xfrm>
            <a:prstGeom prst="rect">
              <a:avLst/>
            </a:prstGeom>
            <a:noFill/>
            <a:ln w="9525">
              <a:noFill/>
            </a:ln>
          </p:spPr>
          <p:txBody>
            <a:bodyPr anchor="t">
              <a:spAutoFit/>
            </a:bodyPr>
            <a:lstStyle/>
            <a:p>
              <a:pPr algn="ctr" eaLnBrk="0" hangingPunct="0"/>
              <a:r>
                <a:rPr lang="zh-CN" altLang="en-US" sz="2700" b="1">
                  <a:solidFill>
                    <a:schemeClr val="tx2"/>
                  </a:solidFill>
                  <a:latin typeface="宋体" panose="02010600030101010101" pitchFamily="2" charset="-122"/>
                  <a:ea typeface="宋体" panose="02010600030101010101" pitchFamily="2" charset="-122"/>
                </a:rPr>
                <a:t>小结</a:t>
              </a:r>
            </a:p>
          </p:txBody>
        </p:sp>
      </p:grpSp>
      <p:sp>
        <p:nvSpPr>
          <p:cNvPr id="50195" name="Text Box 24"/>
          <p:cNvSpPr txBox="1"/>
          <p:nvPr/>
        </p:nvSpPr>
        <p:spPr>
          <a:xfrm>
            <a:off x="4180823" y="2336583"/>
            <a:ext cx="1522730" cy="414020"/>
          </a:xfrm>
          <a:prstGeom prst="rect">
            <a:avLst/>
          </a:prstGeom>
          <a:noFill/>
          <a:ln w="9525">
            <a:noFill/>
          </a:ln>
        </p:spPr>
        <p:txBody>
          <a:bodyPr wrap="none" anchor="t">
            <a:spAutoFit/>
          </a:bodyPr>
          <a:lstStyle/>
          <a:p>
            <a:r>
              <a:rPr lang="zh-CN" altLang="en-US" sz="2100" b="1">
                <a:solidFill>
                  <a:schemeClr val="bg1"/>
                </a:solidFill>
                <a:latin typeface="楷体_GB2312" pitchFamily="49" charset="-122"/>
                <a:ea typeface="楷体_GB2312" panose="02010609030101010101" pitchFamily="49" charset="-122"/>
              </a:rPr>
              <a:t>长度的测量</a:t>
            </a:r>
          </a:p>
        </p:txBody>
      </p:sp>
      <p:sp>
        <p:nvSpPr>
          <p:cNvPr id="50196" name="Text Box 25"/>
          <p:cNvSpPr txBox="1"/>
          <p:nvPr/>
        </p:nvSpPr>
        <p:spPr>
          <a:xfrm>
            <a:off x="3492472" y="2947525"/>
            <a:ext cx="1522730" cy="414020"/>
          </a:xfrm>
          <a:prstGeom prst="rect">
            <a:avLst/>
          </a:prstGeom>
          <a:noFill/>
          <a:ln w="9525">
            <a:noFill/>
          </a:ln>
        </p:spPr>
        <p:txBody>
          <a:bodyPr wrap="none" anchor="t">
            <a:spAutoFit/>
          </a:bodyPr>
          <a:lstStyle/>
          <a:p>
            <a:r>
              <a:rPr lang="zh-CN" altLang="en-US" sz="2100" b="1">
                <a:solidFill>
                  <a:schemeClr val="bg1"/>
                </a:solidFill>
                <a:latin typeface="楷体_GB2312" pitchFamily="49" charset="-122"/>
                <a:ea typeface="楷体_GB2312" panose="02010609030101010101" pitchFamily="49" charset="-122"/>
              </a:rPr>
              <a:t>时间的测量</a:t>
            </a:r>
          </a:p>
        </p:txBody>
      </p:sp>
      <p:sp>
        <p:nvSpPr>
          <p:cNvPr id="50197" name="Text Box 26"/>
          <p:cNvSpPr txBox="1"/>
          <p:nvPr/>
        </p:nvSpPr>
        <p:spPr>
          <a:xfrm>
            <a:off x="3391243" y="3584666"/>
            <a:ext cx="988060" cy="414020"/>
          </a:xfrm>
          <a:prstGeom prst="rect">
            <a:avLst/>
          </a:prstGeom>
          <a:noFill/>
          <a:ln w="9525">
            <a:noFill/>
          </a:ln>
        </p:spPr>
        <p:txBody>
          <a:bodyPr wrap="none" anchor="t">
            <a:spAutoFit/>
          </a:bodyPr>
          <a:lstStyle/>
          <a:p>
            <a:r>
              <a:rPr lang="zh-CN" altLang="en-US" sz="2100" b="1">
                <a:solidFill>
                  <a:schemeClr val="tx1"/>
                </a:solidFill>
                <a:latin typeface="楷体_GB2312" pitchFamily="49" charset="-122"/>
                <a:ea typeface="楷体_GB2312" panose="02010609030101010101" pitchFamily="49" charset="-122"/>
              </a:rPr>
              <a:t>误  差</a:t>
            </a:r>
          </a:p>
        </p:txBody>
      </p:sp>
      <p:pic>
        <p:nvPicPr>
          <p:cNvPr id="50199" name="New picture" hidden="1"/>
          <p:cNvPicPr/>
          <p:nvPr/>
        </p:nvPicPr>
        <p:blipFill>
          <a:blip r:embed="rId2"/>
          <a:stretch>
            <a:fillRect/>
          </a:stretch>
        </p:blipFill>
        <p:spPr>
          <a:xfrm>
            <a:off x="10960100" y="12534900"/>
            <a:ext cx="368300" cy="3810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5888990" y="0"/>
            <a:ext cx="2524760" cy="4181475"/>
            <a:chOff x="9274" y="0"/>
            <a:chExt cx="3976" cy="6585"/>
          </a:xfrm>
        </p:grpSpPr>
        <p:sp>
          <p:nvSpPr>
            <p:cNvPr id="5126" name="Text Box 9"/>
            <p:cNvSpPr txBox="1"/>
            <p:nvPr/>
          </p:nvSpPr>
          <p:spPr>
            <a:xfrm>
              <a:off x="9274" y="2807"/>
              <a:ext cx="3977" cy="3779"/>
            </a:xfrm>
            <a:prstGeom prst="rect">
              <a:avLst/>
            </a:prstGeom>
            <a:noFill/>
            <a:ln w="28575" cap="flat" cmpd="sng">
              <a:solidFill>
                <a:schemeClr val="bg1"/>
              </a:solidFill>
              <a:prstDash val="solid"/>
              <a:miter/>
              <a:headEnd type="none" w="med" len="med"/>
              <a:tailEnd type="none" w="med" len="med"/>
            </a:ln>
            <a:effectLst/>
          </p:spPr>
          <p:txBody>
            <a:bodyPr wrap="square" anchor="t">
              <a:spAutoFit/>
            </a:bodyPr>
            <a:lstStyle/>
            <a:p>
              <a:pPr>
                <a:lnSpc>
                  <a:spcPct val="125000"/>
                </a:lnSpc>
              </a:pPr>
              <a:r>
                <a:rPr lang="zh-CN" altLang="en-US" sz="2400" b="1">
                  <a:solidFill>
                    <a:schemeClr val="accent4"/>
                  </a:solidFill>
                  <a:effectLst/>
                  <a:latin typeface="宋体" panose="02010600030101010101" pitchFamily="2" charset="-122"/>
                  <a:ea typeface="宋体" panose="02010600030101010101" pitchFamily="2" charset="-122"/>
                </a:rPr>
                <a:t>　　</a:t>
              </a:r>
              <a:r>
                <a:rPr lang="zh-CN" altLang="en-US"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为了更准确的认识周围的世界，把握事物的特点，我们需要测量。</a:t>
              </a:r>
            </a:p>
          </p:txBody>
        </p:sp>
        <p:pic>
          <p:nvPicPr>
            <p:cNvPr id="3" name="图片 2" descr="图片包含 LEGO&#10;&#10;已生成极高可信度的说明"/>
            <p:cNvPicPr>
              <a:picLocks noChangeAspect="1"/>
            </p:cNvPicPr>
            <p:nvPr/>
          </p:nvPicPr>
          <p:blipFill>
            <a:blip r:embed="rId3">
              <a:extLst>
                <a:ext uri="{28A0092B-C50C-407E-A947-70E740481C1C}">
                  <a14:useLocalDpi xmlns:a14="http://schemas.microsoft.com/office/drawing/2010/main" val="0"/>
                </a:ext>
              </a:extLst>
            </a:blip>
            <a:srcRect b="18981"/>
            <a:stretch>
              <a:fillRect/>
            </a:stretch>
          </p:blipFill>
          <p:spPr>
            <a:xfrm rot="10800000" flipV="1">
              <a:off x="9274" y="0"/>
              <a:ext cx="3384" cy="2743"/>
            </a:xfrm>
            <a:prstGeom prst="rect">
              <a:avLst/>
            </a:prstGeom>
            <a:effectLst>
              <a:outerShdw blurRad="76200" dir="13500000" sy="23000" kx="1200000" algn="br" rotWithShape="0">
                <a:prstClr val="black">
                  <a:alpha val="20000"/>
                </a:prstClr>
              </a:outerShdw>
            </a:effectLst>
          </p:spPr>
        </p:pic>
      </p:grpSp>
      <p:pic>
        <p:nvPicPr>
          <p:cNvPr id="6" name="Picture 8" descr="0FT15N252"/>
          <p:cNvPicPr>
            <a:picLocks noChangeAspect="1"/>
          </p:cNvPicPr>
          <p:nvPr/>
        </p:nvPicPr>
        <p:blipFill>
          <a:blip r:embed="rId4"/>
          <a:stretch>
            <a:fillRect/>
          </a:stretch>
        </p:blipFill>
        <p:spPr>
          <a:xfrm>
            <a:off x="577215" y="1741488"/>
            <a:ext cx="4860925" cy="2574925"/>
          </a:xfrm>
          <a:prstGeom prst="rect">
            <a:avLst/>
          </a:prstGeom>
          <a:noFill/>
          <a:ln w="9525">
            <a:noFill/>
          </a:ln>
        </p:spPr>
      </p:pic>
      <p:cxnSp>
        <p:nvCxnSpPr>
          <p:cNvPr id="7" name="直接连接符 6"/>
          <p:cNvCxnSpPr/>
          <p:nvPr/>
        </p:nvCxnSpPr>
        <p:spPr>
          <a:xfrm flipH="1">
            <a:off x="2059940" y="2620963"/>
            <a:ext cx="0" cy="815975"/>
          </a:xfrm>
          <a:prstGeom prst="line">
            <a:avLst/>
          </a:prstGeom>
          <a:ln>
            <a:solidFill>
              <a:srgbClr val="FF6600"/>
            </a:solidFill>
          </a:ln>
        </p:spPr>
        <p:style>
          <a:lnRef idx="3">
            <a:schemeClr val="accent4"/>
          </a:lnRef>
          <a:fillRef idx="0">
            <a:schemeClr val="accent4"/>
          </a:fillRef>
          <a:effectRef idx="2">
            <a:schemeClr val="accent4"/>
          </a:effectRef>
          <a:fontRef idx="minor">
            <a:schemeClr val="tx1"/>
          </a:fontRef>
        </p:style>
      </p:cxnSp>
      <p:sp>
        <p:nvSpPr>
          <p:cNvPr id="8" name="Text Box 12"/>
          <p:cNvSpPr txBox="1"/>
          <p:nvPr/>
        </p:nvSpPr>
        <p:spPr>
          <a:xfrm>
            <a:off x="824865" y="1023620"/>
            <a:ext cx="4613275" cy="521970"/>
          </a:xfrm>
          <a:prstGeom prst="rect">
            <a:avLst/>
          </a:prstGeom>
          <a:noFill/>
          <a:ln w="9525">
            <a:noFill/>
          </a:ln>
        </p:spPr>
        <p:txBody>
          <a:bodyPr wrap="square" anchor="t">
            <a:spAutoFit/>
          </a:bodyPr>
          <a:lstStyle/>
          <a:p>
            <a:r>
              <a:rPr lang="zh-CN" altLang="en-US" sz="2800" b="1">
                <a:solidFill>
                  <a:schemeClr val="bg1"/>
                </a:solidFill>
                <a:latin typeface="宋体" panose="02010600030101010101" pitchFamily="2" charset="-122"/>
                <a:ea typeface="宋体" panose="02010600030101010101" pitchFamily="2" charset="-122"/>
              </a:rPr>
              <a:t>两处的</a:t>
            </a:r>
            <a:r>
              <a:rPr lang="zh-CN" altLang="en-US" sz="2800" b="1">
                <a:solidFill>
                  <a:srgbClr val="FF0000"/>
                </a:solidFill>
                <a:latin typeface="宋体" panose="02010600030101010101" pitchFamily="2" charset="-122"/>
                <a:ea typeface="宋体" panose="02010600030101010101" pitchFamily="2" charset="-122"/>
              </a:rPr>
              <a:t>红色线段</a:t>
            </a:r>
            <a:r>
              <a:rPr lang="zh-CN" altLang="en-US" sz="2800" b="1">
                <a:solidFill>
                  <a:schemeClr val="bg1"/>
                </a:solidFill>
                <a:latin typeface="宋体" panose="02010600030101010101" pitchFamily="2" charset="-122"/>
                <a:ea typeface="宋体" panose="02010600030101010101" pitchFamily="2" charset="-122"/>
              </a:rPr>
              <a:t>一样长吗？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path" presetSubtype="0" accel="50000" decel="50000" fill="hold" nodeType="clickEffect">
                                  <p:stCondLst>
                                    <p:cond delay="0"/>
                                  </p:stCondLst>
                                  <p:childTnLst>
                                    <p:animMotion origin="layout" path="M 0.000556 -0.008796 L 0.236806 -0.002222" pathEditMode="relative" ptsTypes="">
                                      <p:cBhvr>
                                        <p:cTn id="6" dur="2000" fill="hold"/>
                                        <p:tgtEl>
                                          <p:spTgt spid="7"/>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3" name="Text Box 5"/>
          <p:cNvSpPr txBox="1"/>
          <p:nvPr/>
        </p:nvSpPr>
        <p:spPr>
          <a:xfrm>
            <a:off x="1399079" y="1285905"/>
            <a:ext cx="3618230" cy="414020"/>
          </a:xfrm>
          <a:prstGeom prst="rect">
            <a:avLst/>
          </a:prstGeom>
          <a:noFill/>
          <a:ln w="9525">
            <a:noFill/>
          </a:ln>
        </p:spPr>
        <p:txBody>
          <a:bodyPr wrap="none" anchor="ctr">
            <a:spAutoFit/>
            <a:scene3d>
              <a:camera prst="orthographicFront"/>
              <a:lightRig rig="threePt" dir="t"/>
            </a:scene3d>
          </a:bodyPr>
          <a:lstStyle/>
          <a:p>
            <a:pPr algn="ctr"/>
            <a:r>
              <a:rPr lang="en-US" altLang="zh-CN"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1</a:t>
            </a:r>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．国际单位：米      符号：</a:t>
            </a:r>
            <a:r>
              <a:rPr lang="en-US" altLang="zh-CN"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m</a:t>
            </a:r>
          </a:p>
        </p:txBody>
      </p:sp>
      <p:sp>
        <p:nvSpPr>
          <p:cNvPr id="6148" name="Text Box 6"/>
          <p:cNvSpPr txBox="1"/>
          <p:nvPr/>
        </p:nvSpPr>
        <p:spPr>
          <a:xfrm>
            <a:off x="1399146" y="3405740"/>
            <a:ext cx="5976031" cy="1303020"/>
          </a:xfrm>
          <a:prstGeom prst="rect">
            <a:avLst/>
          </a:prstGeom>
          <a:noFill/>
          <a:ln w="9525">
            <a:noFill/>
          </a:ln>
        </p:spPr>
        <p:txBody>
          <a:bodyPr anchor="ctr">
            <a:spAutoFit/>
          </a:bodyPr>
          <a:lstStyle/>
          <a:p>
            <a:pPr>
              <a:lnSpc>
                <a:spcPct val="125000"/>
              </a:lnSpc>
            </a:pPr>
            <a:r>
              <a:rPr lang="en-US" altLang="zh-CN"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楷体_GB2312" panose="02010609030101010101" pitchFamily="49" charset="-122"/>
              </a:rPr>
              <a:t>2</a:t>
            </a:r>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楷体_GB2312" panose="02010609030101010101" pitchFamily="49" charset="-122"/>
              </a:rPr>
              <a:t>．</a:t>
            </a:r>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常用单位：</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千米</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r>
              <a:rPr lang="en-US" altLang="zh-CN"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km</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 </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 分米</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r>
              <a:rPr lang="en-US" altLang="zh-CN"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dm</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p>
          <a:p>
            <a:pPr>
              <a:lnSpc>
                <a:spcPct val="125000"/>
              </a:lnSpc>
            </a:pP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                          </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厘米</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r>
              <a:rPr lang="en-US" altLang="zh-CN"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cm</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  </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毫米</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r>
              <a:rPr lang="en-US" altLang="zh-CN"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mm</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p>
          <a:p>
            <a:pPr>
              <a:lnSpc>
                <a:spcPct val="125000"/>
              </a:lnSpc>
            </a:pP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                          </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微米</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r>
              <a:rPr lang="en-US" altLang="zh-CN"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µm</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  </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纳米</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r>
              <a:rPr lang="en-US" altLang="zh-CN"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nm</a:t>
            </a:r>
            <a:r>
              <a:rPr lang="zh-CN" altLang="en-US" sz="21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楷体_GB2312" panose="02010609030101010101" pitchFamily="49" charset="-122"/>
              </a:rPr>
              <a:t>）</a:t>
            </a:r>
          </a:p>
        </p:txBody>
      </p:sp>
      <p:sp>
        <p:nvSpPr>
          <p:cNvPr id="6149" name="AutoShape 7"/>
          <p:cNvSpPr/>
          <p:nvPr/>
        </p:nvSpPr>
        <p:spPr>
          <a:xfrm>
            <a:off x="1398836" y="1965016"/>
            <a:ext cx="4929213" cy="1181392"/>
          </a:xfrm>
          <a:prstGeom prst="roundRect">
            <a:avLst>
              <a:gd name="adj" fmla="val 9144"/>
            </a:avLst>
          </a:prstGeom>
          <a:solidFill>
            <a:srgbClr val="BBE0E3"/>
          </a:solidFill>
          <a:ln w="28575" cap="flat" cmpd="sng">
            <a:solidFill>
              <a:srgbClr val="3D8F95"/>
            </a:solidFill>
            <a:prstDash val="solid"/>
            <a:round/>
            <a:headEnd type="none" w="med" len="med"/>
            <a:tailEnd type="none" w="med" len="med"/>
          </a:ln>
        </p:spPr>
        <p:txBody>
          <a:bodyPr wrap="none" anchor="ctr"/>
          <a:lstStyle/>
          <a:p>
            <a:pPr>
              <a:lnSpc>
                <a:spcPct val="125000"/>
              </a:lnSpc>
            </a:pPr>
            <a:r>
              <a:rPr lang="zh-CN" altLang="en-US" sz="2100" b="1">
                <a:solidFill>
                  <a:srgbClr val="7030A0"/>
                </a:solidFill>
                <a:latin typeface="Times New Roman" panose="02020603050405020304" charset="0"/>
                <a:ea typeface="楷体_GB2312" panose="02010609030101010101" pitchFamily="49" charset="-122"/>
              </a:rPr>
              <a:t>小资料：</a:t>
            </a:r>
            <a:r>
              <a:rPr lang="en-US" altLang="zh-CN" sz="2100" b="1">
                <a:solidFill>
                  <a:srgbClr val="7030A0"/>
                </a:solidFill>
                <a:latin typeface="Times New Roman" panose="02020603050405020304" charset="0"/>
                <a:ea typeface="楷体_GB2312" panose="02010609030101010101" pitchFamily="49" charset="-122"/>
              </a:rPr>
              <a:t>1983</a:t>
            </a:r>
            <a:r>
              <a:rPr lang="zh-CN" altLang="en-US" sz="2100" b="1">
                <a:solidFill>
                  <a:srgbClr val="7030A0"/>
                </a:solidFill>
                <a:latin typeface="Times New Roman" panose="02020603050405020304" charset="0"/>
                <a:ea typeface="楷体_GB2312" panose="02010609030101010101" pitchFamily="49" charset="-122"/>
              </a:rPr>
              <a:t>年国际计量大会规定：</a:t>
            </a:r>
          </a:p>
          <a:p>
            <a:pPr>
              <a:lnSpc>
                <a:spcPct val="125000"/>
              </a:lnSpc>
            </a:pPr>
            <a:r>
              <a:rPr lang="zh-CN" altLang="en-US" sz="2100" b="1">
                <a:solidFill>
                  <a:srgbClr val="7030A0"/>
                </a:solidFill>
                <a:latin typeface="Times New Roman" panose="02020603050405020304" charset="0"/>
                <a:ea typeface="楷体_GB2312" panose="02010609030101010101" pitchFamily="49" charset="-122"/>
              </a:rPr>
              <a:t>        光在真空中</a:t>
            </a:r>
            <a:r>
              <a:rPr lang="en-US" altLang="zh-CN" sz="2100" b="1">
                <a:solidFill>
                  <a:srgbClr val="7030A0"/>
                </a:solidFill>
                <a:latin typeface="Times New Roman" panose="02020603050405020304" charset="0"/>
                <a:ea typeface="楷体_GB2312" panose="02010609030101010101" pitchFamily="49" charset="-122"/>
              </a:rPr>
              <a:t>1/299792458</a:t>
            </a:r>
            <a:r>
              <a:rPr lang="zh-CN" altLang="en-US" sz="2100" b="1">
                <a:solidFill>
                  <a:srgbClr val="7030A0"/>
                </a:solidFill>
                <a:latin typeface="Times New Roman" panose="02020603050405020304" charset="0"/>
                <a:ea typeface="楷体_GB2312" panose="02010609030101010101" pitchFamily="49" charset="-122"/>
              </a:rPr>
              <a:t>秒内所</a:t>
            </a:r>
          </a:p>
          <a:p>
            <a:pPr>
              <a:lnSpc>
                <a:spcPct val="125000"/>
              </a:lnSpc>
            </a:pPr>
            <a:r>
              <a:rPr lang="zh-CN" altLang="en-US" sz="2100" b="1">
                <a:solidFill>
                  <a:srgbClr val="7030A0"/>
                </a:solidFill>
                <a:latin typeface="Times New Roman" panose="02020603050405020304" charset="0"/>
                <a:ea typeface="楷体_GB2312" panose="02010609030101010101" pitchFamily="49" charset="-122"/>
              </a:rPr>
              <a:t>        经过的路程的长度定义为</a:t>
            </a:r>
            <a:r>
              <a:rPr lang="en-US" altLang="zh-CN" sz="2100" b="1">
                <a:solidFill>
                  <a:srgbClr val="7030A0"/>
                </a:solidFill>
                <a:latin typeface="Times New Roman" panose="02020603050405020304" charset="0"/>
                <a:ea typeface="楷体_GB2312" panose="02010609030101010101" pitchFamily="49" charset="-122"/>
              </a:rPr>
              <a:t>1m</a:t>
            </a:r>
            <a:r>
              <a:rPr lang="zh-CN" altLang="en-US" sz="2100" b="1">
                <a:solidFill>
                  <a:srgbClr val="7030A0"/>
                </a:solidFill>
                <a:latin typeface="Times New Roman" panose="02020603050405020304" charset="0"/>
                <a:ea typeface="楷体_GB2312" panose="02010609030101010101" pitchFamily="49" charset="-122"/>
              </a:rPr>
              <a:t>。</a:t>
            </a:r>
          </a:p>
        </p:txBody>
      </p:sp>
      <p:pic>
        <p:nvPicPr>
          <p:cNvPr id="7177" name="Picture 57"/>
          <p:cNvPicPr>
            <a:picLocks noChangeAspect="1"/>
          </p:cNvPicPr>
          <p:nvPr/>
        </p:nvPicPr>
        <p:blipFill>
          <a:blip r:embed="rId2"/>
          <a:stretch>
            <a:fillRect/>
          </a:stretch>
        </p:blipFill>
        <p:spPr>
          <a:xfrm>
            <a:off x="6465006" y="1471976"/>
            <a:ext cx="1349311" cy="1437440"/>
          </a:xfrm>
          <a:prstGeom prst="rect">
            <a:avLst/>
          </a:prstGeom>
          <a:noFill/>
          <a:ln w="57150" cap="flat" cmpd="thinThick">
            <a:solidFill>
              <a:schemeClr val="tx1"/>
            </a:solidFill>
            <a:prstDash val="solid"/>
            <a:miter/>
            <a:headEnd type="none" w="med" len="med"/>
            <a:tailEnd type="none" w="med" len="med"/>
          </a:ln>
        </p:spPr>
      </p:pic>
      <p:sp>
        <p:nvSpPr>
          <p:cNvPr id="71" name="矩形: 圆角 70"/>
          <p:cNvSpPr/>
          <p:nvPr/>
        </p:nvSpPr>
        <p:spPr>
          <a:xfrm>
            <a:off x="1398905" y="580390"/>
            <a:ext cx="2429510" cy="467995"/>
          </a:xfrm>
          <a:prstGeom prst="roundRect">
            <a:avLst>
              <a:gd name="adj" fmla="val 32535"/>
            </a:avLst>
          </a:prstGeom>
          <a:noFill/>
          <a:ln w="47625">
            <a:solidFill>
              <a:srgbClr val="FFFF00"/>
            </a:solidFill>
          </a:ln>
          <a:extLst>
            <a:ext uri="{909E8E84-426E-40DD-AFC4-6F175D3DCCD1}">
              <a14:hiddenFill xmlns:a14="http://schemas.microsoft.com/office/drawing/2010/main">
                <a:solidFill>
                  <a:srgbClr val="FDF10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黑体" panose="02010609060101010101" charset="-122"/>
                <a:ea typeface="黑体" panose="02010609060101010101" charset="-122"/>
                <a:cs typeface="Times New Roman" panose="02020603050405020304" charset="0"/>
                <a:sym typeface="字魂59号-创粗黑" panose="00000500000000000000" pitchFamily="2" charset="-122"/>
              </a:rPr>
              <a:t>一、长度的单位</a:t>
            </a:r>
          </a:p>
        </p:txBody>
      </p:sp>
      <p:grpSp>
        <p:nvGrpSpPr>
          <p:cNvPr id="194" name="组合 193"/>
          <p:cNvGrpSpPr/>
          <p:nvPr/>
        </p:nvGrpSpPr>
        <p:grpSpPr>
          <a:xfrm>
            <a:off x="434340" y="275590"/>
            <a:ext cx="815340" cy="795655"/>
            <a:chOff x="4579938" y="4157662"/>
            <a:chExt cx="1906362" cy="1824039"/>
          </a:xfrm>
        </p:grpSpPr>
        <p:sp>
          <p:nvSpPr>
            <p:cNvPr id="195" name="Oval 8"/>
            <p:cNvSpPr>
              <a:spLocks noChangeArrowheads="1"/>
            </p:cNvSpPr>
            <p:nvPr/>
          </p:nvSpPr>
          <p:spPr bwMode="auto">
            <a:xfrm>
              <a:off x="4579938" y="5741988"/>
              <a:ext cx="1484313" cy="239713"/>
            </a:xfrm>
            <a:prstGeom prst="ellipse">
              <a:avLst/>
            </a:prstGeom>
            <a:solidFill>
              <a:srgbClr val="C2D4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6" name="Freeform 344"/>
            <p:cNvSpPr/>
            <p:nvPr/>
          </p:nvSpPr>
          <p:spPr bwMode="auto">
            <a:xfrm>
              <a:off x="5338763" y="4689476"/>
              <a:ext cx="596900" cy="304800"/>
            </a:xfrm>
            <a:custGeom>
              <a:avLst/>
              <a:gdLst>
                <a:gd name="T0" fmla="*/ 37 w 159"/>
                <a:gd name="T1" fmla="*/ 55 h 81"/>
                <a:gd name="T2" fmla="*/ 129 w 159"/>
                <a:gd name="T3" fmla="*/ 16 h 81"/>
                <a:gd name="T4" fmla="*/ 47 w 159"/>
                <a:gd name="T5" fmla="*/ 79 h 81"/>
                <a:gd name="T6" fmla="*/ 37 w 159"/>
                <a:gd name="T7" fmla="*/ 55 h 81"/>
              </a:gdLst>
              <a:ahLst/>
              <a:cxnLst>
                <a:cxn ang="0">
                  <a:pos x="T0" y="T1"/>
                </a:cxn>
                <a:cxn ang="0">
                  <a:pos x="T2" y="T3"/>
                </a:cxn>
                <a:cxn ang="0">
                  <a:pos x="T4" y="T5"/>
                </a:cxn>
                <a:cxn ang="0">
                  <a:pos x="T6" y="T7"/>
                </a:cxn>
              </a:cxnLst>
              <a:rect l="0" t="0" r="r" b="b"/>
              <a:pathLst>
                <a:path w="159" h="81">
                  <a:moveTo>
                    <a:pt x="37" y="55"/>
                  </a:moveTo>
                  <a:cubicBezTo>
                    <a:pt x="37" y="55"/>
                    <a:pt x="99" y="0"/>
                    <a:pt x="129" y="16"/>
                  </a:cubicBezTo>
                  <a:cubicBezTo>
                    <a:pt x="159" y="32"/>
                    <a:pt x="97" y="77"/>
                    <a:pt x="47" y="79"/>
                  </a:cubicBezTo>
                  <a:cubicBezTo>
                    <a:pt x="0" y="81"/>
                    <a:pt x="37" y="55"/>
                    <a:pt x="37"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7" name="Freeform 345"/>
            <p:cNvSpPr>
              <a:spLocks noEditPoints="1"/>
            </p:cNvSpPr>
            <p:nvPr/>
          </p:nvSpPr>
          <p:spPr bwMode="auto">
            <a:xfrm>
              <a:off x="5421313" y="4733926"/>
              <a:ext cx="436563" cy="260350"/>
            </a:xfrm>
            <a:custGeom>
              <a:avLst/>
              <a:gdLst>
                <a:gd name="T0" fmla="*/ 4 w 116"/>
                <a:gd name="T1" fmla="*/ 66 h 69"/>
                <a:gd name="T2" fmla="*/ 0 w 116"/>
                <a:gd name="T3" fmla="*/ 60 h 69"/>
                <a:gd name="T4" fmla="*/ 0 w 116"/>
                <a:gd name="T5" fmla="*/ 60 h 69"/>
                <a:gd name="T6" fmla="*/ 14 w 116"/>
                <a:gd name="T7" fmla="*/ 42 h 69"/>
                <a:gd name="T8" fmla="*/ 14 w 116"/>
                <a:gd name="T9" fmla="*/ 42 h 69"/>
                <a:gd name="T10" fmla="*/ 14 w 116"/>
                <a:gd name="T11" fmla="*/ 42 h 69"/>
                <a:gd name="T12" fmla="*/ 94 w 116"/>
                <a:gd name="T13" fmla="*/ 0 h 69"/>
                <a:gd name="T14" fmla="*/ 94 w 116"/>
                <a:gd name="T15" fmla="*/ 0 h 69"/>
                <a:gd name="T16" fmla="*/ 108 w 116"/>
                <a:gd name="T17" fmla="*/ 3 h 69"/>
                <a:gd name="T18" fmla="*/ 108 w 116"/>
                <a:gd name="T19" fmla="*/ 3 h 69"/>
                <a:gd name="T20" fmla="*/ 116 w 116"/>
                <a:gd name="T21" fmla="*/ 15 h 69"/>
                <a:gd name="T22" fmla="*/ 116 w 116"/>
                <a:gd name="T23" fmla="*/ 15 h 69"/>
                <a:gd name="T24" fmla="*/ 86 w 116"/>
                <a:gd name="T25" fmla="*/ 49 h 69"/>
                <a:gd name="T26" fmla="*/ 86 w 116"/>
                <a:gd name="T27" fmla="*/ 49 h 69"/>
                <a:gd name="T28" fmla="*/ 25 w 116"/>
                <a:gd name="T29" fmla="*/ 69 h 69"/>
                <a:gd name="T30" fmla="*/ 25 w 116"/>
                <a:gd name="T31" fmla="*/ 69 h 69"/>
                <a:gd name="T32" fmla="*/ 19 w 116"/>
                <a:gd name="T33" fmla="*/ 69 h 69"/>
                <a:gd name="T34" fmla="*/ 19 w 116"/>
                <a:gd name="T35" fmla="*/ 69 h 69"/>
                <a:gd name="T36" fmla="*/ 4 w 116"/>
                <a:gd name="T37" fmla="*/ 66 h 69"/>
                <a:gd name="T38" fmla="*/ 16 w 116"/>
                <a:gd name="T39" fmla="*/ 44 h 69"/>
                <a:gd name="T40" fmla="*/ 9 w 116"/>
                <a:gd name="T41" fmla="*/ 50 h 69"/>
                <a:gd name="T42" fmla="*/ 9 w 116"/>
                <a:gd name="T43" fmla="*/ 50 h 69"/>
                <a:gd name="T44" fmla="*/ 3 w 116"/>
                <a:gd name="T45" fmla="*/ 60 h 69"/>
                <a:gd name="T46" fmla="*/ 3 w 116"/>
                <a:gd name="T47" fmla="*/ 60 h 69"/>
                <a:gd name="T48" fmla="*/ 6 w 116"/>
                <a:gd name="T49" fmla="*/ 64 h 69"/>
                <a:gd name="T50" fmla="*/ 6 w 116"/>
                <a:gd name="T51" fmla="*/ 64 h 69"/>
                <a:gd name="T52" fmla="*/ 19 w 116"/>
                <a:gd name="T53" fmla="*/ 66 h 69"/>
                <a:gd name="T54" fmla="*/ 19 w 116"/>
                <a:gd name="T55" fmla="*/ 66 h 69"/>
                <a:gd name="T56" fmla="*/ 25 w 116"/>
                <a:gd name="T57" fmla="*/ 66 h 69"/>
                <a:gd name="T58" fmla="*/ 25 w 116"/>
                <a:gd name="T59" fmla="*/ 66 h 69"/>
                <a:gd name="T60" fmla="*/ 84 w 116"/>
                <a:gd name="T61" fmla="*/ 46 h 69"/>
                <a:gd name="T62" fmla="*/ 84 w 116"/>
                <a:gd name="T63" fmla="*/ 46 h 69"/>
                <a:gd name="T64" fmla="*/ 113 w 116"/>
                <a:gd name="T65" fmla="*/ 15 h 69"/>
                <a:gd name="T66" fmla="*/ 113 w 116"/>
                <a:gd name="T67" fmla="*/ 15 h 69"/>
                <a:gd name="T68" fmla="*/ 106 w 116"/>
                <a:gd name="T69" fmla="*/ 5 h 69"/>
                <a:gd name="T70" fmla="*/ 106 w 116"/>
                <a:gd name="T71" fmla="*/ 5 h 69"/>
                <a:gd name="T72" fmla="*/ 94 w 116"/>
                <a:gd name="T73" fmla="*/ 3 h 69"/>
                <a:gd name="T74" fmla="*/ 94 w 116"/>
                <a:gd name="T75" fmla="*/ 3 h 69"/>
                <a:gd name="T76" fmla="*/ 43 w 116"/>
                <a:gd name="T77" fmla="*/ 23 h 69"/>
                <a:gd name="T78" fmla="*/ 43 w 116"/>
                <a:gd name="T79" fmla="*/ 23 h 69"/>
                <a:gd name="T80" fmla="*/ 16 w 116"/>
                <a:gd name="T81" fmla="*/ 44 h 69"/>
                <a:gd name="T82" fmla="*/ 16 w 116"/>
                <a:gd name="T83" fmla="*/ 44 h 69"/>
                <a:gd name="T84" fmla="*/ 16 w 116"/>
                <a:gd name="T85" fmla="*/ 4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 h="69">
                  <a:moveTo>
                    <a:pt x="4" y="66"/>
                  </a:moveTo>
                  <a:cubicBezTo>
                    <a:pt x="1" y="65"/>
                    <a:pt x="0" y="63"/>
                    <a:pt x="0" y="60"/>
                  </a:cubicBezTo>
                  <a:cubicBezTo>
                    <a:pt x="0" y="60"/>
                    <a:pt x="0" y="60"/>
                    <a:pt x="0" y="60"/>
                  </a:cubicBezTo>
                  <a:cubicBezTo>
                    <a:pt x="0" y="52"/>
                    <a:pt x="13" y="43"/>
                    <a:pt x="14" y="42"/>
                  </a:cubicBezTo>
                  <a:cubicBezTo>
                    <a:pt x="14" y="42"/>
                    <a:pt x="14" y="42"/>
                    <a:pt x="14" y="42"/>
                  </a:cubicBezTo>
                  <a:cubicBezTo>
                    <a:pt x="14" y="42"/>
                    <a:pt x="14" y="42"/>
                    <a:pt x="14" y="42"/>
                  </a:cubicBezTo>
                  <a:cubicBezTo>
                    <a:pt x="14" y="42"/>
                    <a:pt x="61" y="0"/>
                    <a:pt x="94" y="0"/>
                  </a:cubicBezTo>
                  <a:cubicBezTo>
                    <a:pt x="94" y="0"/>
                    <a:pt x="94" y="0"/>
                    <a:pt x="94" y="0"/>
                  </a:cubicBezTo>
                  <a:cubicBezTo>
                    <a:pt x="99" y="0"/>
                    <a:pt x="104" y="1"/>
                    <a:pt x="108" y="3"/>
                  </a:cubicBezTo>
                  <a:cubicBezTo>
                    <a:pt x="108" y="3"/>
                    <a:pt x="108" y="3"/>
                    <a:pt x="108" y="3"/>
                  </a:cubicBezTo>
                  <a:cubicBezTo>
                    <a:pt x="114" y="6"/>
                    <a:pt x="116" y="10"/>
                    <a:pt x="116" y="15"/>
                  </a:cubicBezTo>
                  <a:cubicBezTo>
                    <a:pt x="116" y="15"/>
                    <a:pt x="116" y="15"/>
                    <a:pt x="116" y="15"/>
                  </a:cubicBezTo>
                  <a:cubicBezTo>
                    <a:pt x="116" y="26"/>
                    <a:pt x="104" y="39"/>
                    <a:pt x="86" y="49"/>
                  </a:cubicBezTo>
                  <a:cubicBezTo>
                    <a:pt x="86" y="49"/>
                    <a:pt x="86" y="49"/>
                    <a:pt x="86" y="49"/>
                  </a:cubicBezTo>
                  <a:cubicBezTo>
                    <a:pt x="68" y="59"/>
                    <a:pt x="46" y="68"/>
                    <a:pt x="25" y="69"/>
                  </a:cubicBezTo>
                  <a:cubicBezTo>
                    <a:pt x="25" y="69"/>
                    <a:pt x="25" y="69"/>
                    <a:pt x="25" y="69"/>
                  </a:cubicBezTo>
                  <a:cubicBezTo>
                    <a:pt x="23" y="69"/>
                    <a:pt x="21" y="69"/>
                    <a:pt x="19" y="69"/>
                  </a:cubicBezTo>
                  <a:cubicBezTo>
                    <a:pt x="19" y="69"/>
                    <a:pt x="19" y="69"/>
                    <a:pt x="19" y="69"/>
                  </a:cubicBezTo>
                  <a:cubicBezTo>
                    <a:pt x="12" y="69"/>
                    <a:pt x="8" y="68"/>
                    <a:pt x="4" y="66"/>
                  </a:cubicBezTo>
                  <a:close/>
                  <a:moveTo>
                    <a:pt x="16" y="44"/>
                  </a:moveTo>
                  <a:cubicBezTo>
                    <a:pt x="16" y="44"/>
                    <a:pt x="12" y="47"/>
                    <a:pt x="9" y="50"/>
                  </a:cubicBezTo>
                  <a:cubicBezTo>
                    <a:pt x="9" y="50"/>
                    <a:pt x="9" y="50"/>
                    <a:pt x="9" y="50"/>
                  </a:cubicBezTo>
                  <a:cubicBezTo>
                    <a:pt x="6" y="53"/>
                    <a:pt x="3" y="57"/>
                    <a:pt x="3" y="60"/>
                  </a:cubicBezTo>
                  <a:cubicBezTo>
                    <a:pt x="3" y="60"/>
                    <a:pt x="3" y="60"/>
                    <a:pt x="3" y="60"/>
                  </a:cubicBezTo>
                  <a:cubicBezTo>
                    <a:pt x="3" y="61"/>
                    <a:pt x="3" y="62"/>
                    <a:pt x="6" y="64"/>
                  </a:cubicBezTo>
                  <a:cubicBezTo>
                    <a:pt x="6" y="64"/>
                    <a:pt x="6" y="64"/>
                    <a:pt x="6" y="64"/>
                  </a:cubicBezTo>
                  <a:cubicBezTo>
                    <a:pt x="8" y="65"/>
                    <a:pt x="13" y="66"/>
                    <a:pt x="19" y="66"/>
                  </a:cubicBezTo>
                  <a:cubicBezTo>
                    <a:pt x="19" y="66"/>
                    <a:pt x="19" y="66"/>
                    <a:pt x="19" y="66"/>
                  </a:cubicBezTo>
                  <a:cubicBezTo>
                    <a:pt x="21" y="66"/>
                    <a:pt x="23" y="66"/>
                    <a:pt x="25" y="66"/>
                  </a:cubicBezTo>
                  <a:cubicBezTo>
                    <a:pt x="25" y="66"/>
                    <a:pt x="25" y="66"/>
                    <a:pt x="25" y="66"/>
                  </a:cubicBezTo>
                  <a:cubicBezTo>
                    <a:pt x="45" y="65"/>
                    <a:pt x="67" y="57"/>
                    <a:pt x="84" y="46"/>
                  </a:cubicBezTo>
                  <a:cubicBezTo>
                    <a:pt x="84" y="46"/>
                    <a:pt x="84" y="46"/>
                    <a:pt x="84" y="46"/>
                  </a:cubicBezTo>
                  <a:cubicBezTo>
                    <a:pt x="102" y="36"/>
                    <a:pt x="114" y="24"/>
                    <a:pt x="113" y="15"/>
                  </a:cubicBezTo>
                  <a:cubicBezTo>
                    <a:pt x="113" y="15"/>
                    <a:pt x="113" y="15"/>
                    <a:pt x="113" y="15"/>
                  </a:cubicBezTo>
                  <a:cubicBezTo>
                    <a:pt x="113" y="11"/>
                    <a:pt x="112" y="8"/>
                    <a:pt x="106" y="5"/>
                  </a:cubicBezTo>
                  <a:cubicBezTo>
                    <a:pt x="106" y="5"/>
                    <a:pt x="106" y="5"/>
                    <a:pt x="106" y="5"/>
                  </a:cubicBezTo>
                  <a:cubicBezTo>
                    <a:pt x="103" y="4"/>
                    <a:pt x="99" y="3"/>
                    <a:pt x="94" y="3"/>
                  </a:cubicBezTo>
                  <a:cubicBezTo>
                    <a:pt x="94" y="3"/>
                    <a:pt x="94" y="3"/>
                    <a:pt x="94" y="3"/>
                  </a:cubicBezTo>
                  <a:cubicBezTo>
                    <a:pt x="79" y="3"/>
                    <a:pt x="59" y="13"/>
                    <a:pt x="43" y="23"/>
                  </a:cubicBezTo>
                  <a:cubicBezTo>
                    <a:pt x="43" y="23"/>
                    <a:pt x="43" y="23"/>
                    <a:pt x="43" y="23"/>
                  </a:cubicBezTo>
                  <a:cubicBezTo>
                    <a:pt x="27" y="34"/>
                    <a:pt x="16" y="44"/>
                    <a:pt x="16" y="44"/>
                  </a:cubicBezTo>
                  <a:cubicBezTo>
                    <a:pt x="16" y="44"/>
                    <a:pt x="16" y="44"/>
                    <a:pt x="16" y="44"/>
                  </a:cubicBezTo>
                  <a:cubicBezTo>
                    <a:pt x="16" y="44"/>
                    <a:pt x="16" y="44"/>
                    <a:pt x="16" y="4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8" name="Freeform 346"/>
            <p:cNvSpPr>
              <a:spLocks noEditPoints="1"/>
            </p:cNvSpPr>
            <p:nvPr/>
          </p:nvSpPr>
          <p:spPr bwMode="auto">
            <a:xfrm>
              <a:off x="5470525" y="4764088"/>
              <a:ext cx="334963" cy="200025"/>
            </a:xfrm>
            <a:custGeom>
              <a:avLst/>
              <a:gdLst>
                <a:gd name="T0" fmla="*/ 2 w 89"/>
                <a:gd name="T1" fmla="*/ 52 h 53"/>
                <a:gd name="T2" fmla="*/ 0 w 89"/>
                <a:gd name="T3" fmla="*/ 49 h 53"/>
                <a:gd name="T4" fmla="*/ 0 w 89"/>
                <a:gd name="T5" fmla="*/ 49 h 53"/>
                <a:gd name="T6" fmla="*/ 6 w 89"/>
                <a:gd name="T7" fmla="*/ 40 h 53"/>
                <a:gd name="T8" fmla="*/ 6 w 89"/>
                <a:gd name="T9" fmla="*/ 40 h 53"/>
                <a:gd name="T10" fmla="*/ 12 w 89"/>
                <a:gd name="T11" fmla="*/ 36 h 53"/>
                <a:gd name="T12" fmla="*/ 12 w 89"/>
                <a:gd name="T13" fmla="*/ 36 h 53"/>
                <a:gd name="T14" fmla="*/ 76 w 89"/>
                <a:gd name="T15" fmla="*/ 0 h 53"/>
                <a:gd name="T16" fmla="*/ 76 w 89"/>
                <a:gd name="T17" fmla="*/ 0 h 53"/>
                <a:gd name="T18" fmla="*/ 83 w 89"/>
                <a:gd name="T19" fmla="*/ 2 h 53"/>
                <a:gd name="T20" fmla="*/ 83 w 89"/>
                <a:gd name="T21" fmla="*/ 2 h 53"/>
                <a:gd name="T22" fmla="*/ 89 w 89"/>
                <a:gd name="T23" fmla="*/ 12 h 53"/>
                <a:gd name="T24" fmla="*/ 89 w 89"/>
                <a:gd name="T25" fmla="*/ 12 h 53"/>
                <a:gd name="T26" fmla="*/ 65 w 89"/>
                <a:gd name="T27" fmla="*/ 37 h 53"/>
                <a:gd name="T28" fmla="*/ 65 w 89"/>
                <a:gd name="T29" fmla="*/ 37 h 53"/>
                <a:gd name="T30" fmla="*/ 18 w 89"/>
                <a:gd name="T31" fmla="*/ 53 h 53"/>
                <a:gd name="T32" fmla="*/ 18 w 89"/>
                <a:gd name="T33" fmla="*/ 53 h 53"/>
                <a:gd name="T34" fmla="*/ 9 w 89"/>
                <a:gd name="T35" fmla="*/ 53 h 53"/>
                <a:gd name="T36" fmla="*/ 9 w 89"/>
                <a:gd name="T37" fmla="*/ 53 h 53"/>
                <a:gd name="T38" fmla="*/ 2 w 89"/>
                <a:gd name="T39" fmla="*/ 52 h 53"/>
                <a:gd name="T40" fmla="*/ 17 w 89"/>
                <a:gd name="T41" fmla="*/ 50 h 53"/>
                <a:gd name="T42" fmla="*/ 63 w 89"/>
                <a:gd name="T43" fmla="*/ 34 h 53"/>
                <a:gd name="T44" fmla="*/ 63 w 89"/>
                <a:gd name="T45" fmla="*/ 34 h 53"/>
                <a:gd name="T46" fmla="*/ 86 w 89"/>
                <a:gd name="T47" fmla="*/ 12 h 53"/>
                <a:gd name="T48" fmla="*/ 86 w 89"/>
                <a:gd name="T49" fmla="*/ 12 h 53"/>
                <a:gd name="T50" fmla="*/ 81 w 89"/>
                <a:gd name="T51" fmla="*/ 5 h 53"/>
                <a:gd name="T52" fmla="*/ 81 w 89"/>
                <a:gd name="T53" fmla="*/ 5 h 53"/>
                <a:gd name="T54" fmla="*/ 76 w 89"/>
                <a:gd name="T55" fmla="*/ 3 h 53"/>
                <a:gd name="T56" fmla="*/ 76 w 89"/>
                <a:gd name="T57" fmla="*/ 3 h 53"/>
                <a:gd name="T58" fmla="*/ 37 w 89"/>
                <a:gd name="T59" fmla="*/ 21 h 53"/>
                <a:gd name="T60" fmla="*/ 37 w 89"/>
                <a:gd name="T61" fmla="*/ 21 h 53"/>
                <a:gd name="T62" fmla="*/ 13 w 89"/>
                <a:gd name="T63" fmla="*/ 38 h 53"/>
                <a:gd name="T64" fmla="*/ 13 w 89"/>
                <a:gd name="T65" fmla="*/ 38 h 53"/>
                <a:gd name="T66" fmla="*/ 13 w 89"/>
                <a:gd name="T67" fmla="*/ 38 h 53"/>
                <a:gd name="T68" fmla="*/ 8 w 89"/>
                <a:gd name="T69" fmla="*/ 42 h 53"/>
                <a:gd name="T70" fmla="*/ 8 w 89"/>
                <a:gd name="T71" fmla="*/ 42 h 53"/>
                <a:gd name="T72" fmla="*/ 3 w 89"/>
                <a:gd name="T73" fmla="*/ 49 h 53"/>
                <a:gd name="T74" fmla="*/ 3 w 89"/>
                <a:gd name="T75" fmla="*/ 49 h 53"/>
                <a:gd name="T76" fmla="*/ 3 w 89"/>
                <a:gd name="T77" fmla="*/ 49 h 53"/>
                <a:gd name="T78" fmla="*/ 3 w 89"/>
                <a:gd name="T79" fmla="*/ 49 h 53"/>
                <a:gd name="T80" fmla="*/ 9 w 89"/>
                <a:gd name="T81" fmla="*/ 50 h 53"/>
                <a:gd name="T82" fmla="*/ 9 w 89"/>
                <a:gd name="T83" fmla="*/ 50 h 53"/>
                <a:gd name="T84" fmla="*/ 17 w 89"/>
                <a:gd name="T85"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52">
                  <a:moveTo>
                    <a:pt x="2" y="52"/>
                  </a:moveTo>
                  <a:cubicBezTo>
                    <a:pt x="1" y="51"/>
                    <a:pt x="0" y="50"/>
                    <a:pt x="0" y="49"/>
                  </a:cubicBezTo>
                  <a:cubicBezTo>
                    <a:pt x="0" y="49"/>
                    <a:pt x="0" y="49"/>
                    <a:pt x="0" y="49"/>
                  </a:cubicBezTo>
                  <a:cubicBezTo>
                    <a:pt x="0" y="45"/>
                    <a:pt x="3" y="43"/>
                    <a:pt x="6" y="40"/>
                  </a:cubicBezTo>
                  <a:cubicBezTo>
                    <a:pt x="6" y="40"/>
                    <a:pt x="6" y="40"/>
                    <a:pt x="6" y="40"/>
                  </a:cubicBezTo>
                  <a:cubicBezTo>
                    <a:pt x="9" y="38"/>
                    <a:pt x="11" y="36"/>
                    <a:pt x="12" y="36"/>
                  </a:cubicBezTo>
                  <a:cubicBezTo>
                    <a:pt x="12" y="36"/>
                    <a:pt x="12" y="36"/>
                    <a:pt x="12" y="36"/>
                  </a:cubicBezTo>
                  <a:cubicBezTo>
                    <a:pt x="14" y="34"/>
                    <a:pt x="54" y="1"/>
                    <a:pt x="76" y="0"/>
                  </a:cubicBezTo>
                  <a:cubicBezTo>
                    <a:pt x="76" y="0"/>
                    <a:pt x="76" y="0"/>
                    <a:pt x="76" y="0"/>
                  </a:cubicBezTo>
                  <a:cubicBezTo>
                    <a:pt x="78" y="0"/>
                    <a:pt x="81" y="1"/>
                    <a:pt x="83" y="2"/>
                  </a:cubicBezTo>
                  <a:cubicBezTo>
                    <a:pt x="83" y="2"/>
                    <a:pt x="83" y="2"/>
                    <a:pt x="83" y="2"/>
                  </a:cubicBezTo>
                  <a:cubicBezTo>
                    <a:pt x="87" y="5"/>
                    <a:pt x="89" y="8"/>
                    <a:pt x="89" y="12"/>
                  </a:cubicBezTo>
                  <a:cubicBezTo>
                    <a:pt x="89" y="12"/>
                    <a:pt x="89" y="12"/>
                    <a:pt x="89" y="12"/>
                  </a:cubicBezTo>
                  <a:cubicBezTo>
                    <a:pt x="89" y="20"/>
                    <a:pt x="79" y="29"/>
                    <a:pt x="65" y="37"/>
                  </a:cubicBezTo>
                  <a:cubicBezTo>
                    <a:pt x="65" y="37"/>
                    <a:pt x="65" y="37"/>
                    <a:pt x="65" y="37"/>
                  </a:cubicBezTo>
                  <a:cubicBezTo>
                    <a:pt x="51" y="44"/>
                    <a:pt x="33" y="51"/>
                    <a:pt x="18" y="53"/>
                  </a:cubicBezTo>
                  <a:cubicBezTo>
                    <a:pt x="18" y="53"/>
                    <a:pt x="18" y="53"/>
                    <a:pt x="18" y="53"/>
                  </a:cubicBezTo>
                  <a:cubicBezTo>
                    <a:pt x="14" y="53"/>
                    <a:pt x="11" y="53"/>
                    <a:pt x="9" y="53"/>
                  </a:cubicBezTo>
                  <a:cubicBezTo>
                    <a:pt x="9" y="53"/>
                    <a:pt x="9" y="53"/>
                    <a:pt x="9" y="53"/>
                  </a:cubicBezTo>
                  <a:cubicBezTo>
                    <a:pt x="6" y="53"/>
                    <a:pt x="4" y="53"/>
                    <a:pt x="2" y="52"/>
                  </a:cubicBezTo>
                  <a:close/>
                  <a:moveTo>
                    <a:pt x="17" y="50"/>
                  </a:moveTo>
                  <a:cubicBezTo>
                    <a:pt x="33" y="48"/>
                    <a:pt x="50" y="42"/>
                    <a:pt x="63" y="34"/>
                  </a:cubicBezTo>
                  <a:cubicBezTo>
                    <a:pt x="63" y="34"/>
                    <a:pt x="63" y="34"/>
                    <a:pt x="63" y="34"/>
                  </a:cubicBezTo>
                  <a:cubicBezTo>
                    <a:pt x="77" y="27"/>
                    <a:pt x="86" y="18"/>
                    <a:pt x="86" y="12"/>
                  </a:cubicBezTo>
                  <a:cubicBezTo>
                    <a:pt x="86" y="12"/>
                    <a:pt x="86" y="12"/>
                    <a:pt x="86" y="12"/>
                  </a:cubicBezTo>
                  <a:cubicBezTo>
                    <a:pt x="86" y="9"/>
                    <a:pt x="85" y="7"/>
                    <a:pt x="81" y="5"/>
                  </a:cubicBezTo>
                  <a:cubicBezTo>
                    <a:pt x="81" y="5"/>
                    <a:pt x="81" y="5"/>
                    <a:pt x="81" y="5"/>
                  </a:cubicBezTo>
                  <a:cubicBezTo>
                    <a:pt x="80" y="4"/>
                    <a:pt x="78" y="3"/>
                    <a:pt x="76" y="3"/>
                  </a:cubicBezTo>
                  <a:cubicBezTo>
                    <a:pt x="76" y="3"/>
                    <a:pt x="76" y="3"/>
                    <a:pt x="76" y="3"/>
                  </a:cubicBezTo>
                  <a:cubicBezTo>
                    <a:pt x="66" y="3"/>
                    <a:pt x="50" y="12"/>
                    <a:pt x="37" y="21"/>
                  </a:cubicBezTo>
                  <a:cubicBezTo>
                    <a:pt x="37" y="21"/>
                    <a:pt x="37" y="21"/>
                    <a:pt x="37" y="21"/>
                  </a:cubicBezTo>
                  <a:cubicBezTo>
                    <a:pt x="24" y="30"/>
                    <a:pt x="13" y="38"/>
                    <a:pt x="13" y="38"/>
                  </a:cubicBezTo>
                  <a:cubicBezTo>
                    <a:pt x="13" y="38"/>
                    <a:pt x="13" y="38"/>
                    <a:pt x="13" y="38"/>
                  </a:cubicBezTo>
                  <a:cubicBezTo>
                    <a:pt x="13" y="38"/>
                    <a:pt x="13" y="38"/>
                    <a:pt x="13" y="38"/>
                  </a:cubicBezTo>
                  <a:cubicBezTo>
                    <a:pt x="13" y="38"/>
                    <a:pt x="10" y="40"/>
                    <a:pt x="8" y="42"/>
                  </a:cubicBezTo>
                  <a:cubicBezTo>
                    <a:pt x="8" y="42"/>
                    <a:pt x="8" y="42"/>
                    <a:pt x="8" y="42"/>
                  </a:cubicBezTo>
                  <a:cubicBezTo>
                    <a:pt x="5" y="45"/>
                    <a:pt x="2" y="48"/>
                    <a:pt x="3" y="49"/>
                  </a:cubicBezTo>
                  <a:cubicBezTo>
                    <a:pt x="3" y="49"/>
                    <a:pt x="3" y="49"/>
                    <a:pt x="3" y="49"/>
                  </a:cubicBezTo>
                  <a:cubicBezTo>
                    <a:pt x="3" y="49"/>
                    <a:pt x="3" y="49"/>
                    <a:pt x="3" y="49"/>
                  </a:cubicBezTo>
                  <a:cubicBezTo>
                    <a:pt x="3" y="49"/>
                    <a:pt x="3" y="49"/>
                    <a:pt x="3" y="49"/>
                  </a:cubicBezTo>
                  <a:cubicBezTo>
                    <a:pt x="4" y="50"/>
                    <a:pt x="6" y="50"/>
                    <a:pt x="9" y="50"/>
                  </a:cubicBezTo>
                  <a:cubicBezTo>
                    <a:pt x="9" y="50"/>
                    <a:pt x="9" y="50"/>
                    <a:pt x="9" y="50"/>
                  </a:cubicBezTo>
                  <a:cubicBezTo>
                    <a:pt x="11" y="50"/>
                    <a:pt x="14" y="50"/>
                    <a:pt x="17" y="5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199" name="Freeform 347"/>
            <p:cNvSpPr/>
            <p:nvPr/>
          </p:nvSpPr>
          <p:spPr bwMode="auto">
            <a:xfrm>
              <a:off x="5335588" y="4941888"/>
              <a:ext cx="552450" cy="220663"/>
            </a:xfrm>
            <a:custGeom>
              <a:avLst/>
              <a:gdLst>
                <a:gd name="T0" fmla="*/ 40 w 147"/>
                <a:gd name="T1" fmla="*/ 15 h 59"/>
                <a:gd name="T2" fmla="*/ 131 w 147"/>
                <a:gd name="T3" fmla="*/ 26 h 59"/>
                <a:gd name="T4" fmla="*/ 37 w 147"/>
                <a:gd name="T5" fmla="*/ 38 h 59"/>
                <a:gd name="T6" fmla="*/ 40 w 147"/>
                <a:gd name="T7" fmla="*/ 15 h 59"/>
              </a:gdLst>
              <a:ahLst/>
              <a:cxnLst>
                <a:cxn ang="0">
                  <a:pos x="T0" y="T1"/>
                </a:cxn>
                <a:cxn ang="0">
                  <a:pos x="T2" y="T3"/>
                </a:cxn>
                <a:cxn ang="0">
                  <a:pos x="T4" y="T5"/>
                </a:cxn>
                <a:cxn ang="0">
                  <a:pos x="T6" y="T7"/>
                </a:cxn>
              </a:cxnLst>
              <a:rect l="0" t="0" r="r" b="b"/>
              <a:pathLst>
                <a:path w="147" h="59">
                  <a:moveTo>
                    <a:pt x="40" y="15"/>
                  </a:moveTo>
                  <a:cubicBezTo>
                    <a:pt x="40" y="15"/>
                    <a:pt x="114" y="0"/>
                    <a:pt x="131" y="26"/>
                  </a:cubicBezTo>
                  <a:cubicBezTo>
                    <a:pt x="147" y="51"/>
                    <a:pt x="78" y="59"/>
                    <a:pt x="37" y="38"/>
                  </a:cubicBezTo>
                  <a:cubicBezTo>
                    <a:pt x="0" y="19"/>
                    <a:pt x="40" y="15"/>
                    <a:pt x="40"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0" name="Freeform 348"/>
            <p:cNvSpPr>
              <a:spLocks noEditPoints="1"/>
            </p:cNvSpPr>
            <p:nvPr/>
          </p:nvSpPr>
          <p:spPr bwMode="auto">
            <a:xfrm>
              <a:off x="5410200" y="4975226"/>
              <a:ext cx="431800" cy="161925"/>
            </a:xfrm>
            <a:custGeom>
              <a:avLst/>
              <a:gdLst>
                <a:gd name="T0" fmla="*/ 17 w 115"/>
                <a:gd name="T1" fmla="*/ 31 h 43"/>
                <a:gd name="T2" fmla="*/ 0 w 115"/>
                <a:gd name="T3" fmla="*/ 15 h 43"/>
                <a:gd name="T4" fmla="*/ 0 w 115"/>
                <a:gd name="T5" fmla="*/ 15 h 43"/>
                <a:gd name="T6" fmla="*/ 10 w 115"/>
                <a:gd name="T7" fmla="*/ 6 h 43"/>
                <a:gd name="T8" fmla="*/ 10 w 115"/>
                <a:gd name="T9" fmla="*/ 6 h 43"/>
                <a:gd name="T10" fmla="*/ 20 w 115"/>
                <a:gd name="T11" fmla="*/ 4 h 43"/>
                <a:gd name="T12" fmla="*/ 20 w 115"/>
                <a:gd name="T13" fmla="*/ 4 h 43"/>
                <a:gd name="T14" fmla="*/ 64 w 115"/>
                <a:gd name="T15" fmla="*/ 0 h 43"/>
                <a:gd name="T16" fmla="*/ 64 w 115"/>
                <a:gd name="T17" fmla="*/ 0 h 43"/>
                <a:gd name="T18" fmla="*/ 112 w 115"/>
                <a:gd name="T19" fmla="*/ 16 h 43"/>
                <a:gd name="T20" fmla="*/ 112 w 115"/>
                <a:gd name="T21" fmla="*/ 16 h 43"/>
                <a:gd name="T22" fmla="*/ 115 w 115"/>
                <a:gd name="T23" fmla="*/ 24 h 43"/>
                <a:gd name="T24" fmla="*/ 115 w 115"/>
                <a:gd name="T25" fmla="*/ 24 h 43"/>
                <a:gd name="T26" fmla="*/ 72 w 115"/>
                <a:gd name="T27" fmla="*/ 43 h 43"/>
                <a:gd name="T28" fmla="*/ 72 w 115"/>
                <a:gd name="T29" fmla="*/ 43 h 43"/>
                <a:gd name="T30" fmla="*/ 17 w 115"/>
                <a:gd name="T31" fmla="*/ 31 h 43"/>
                <a:gd name="T32" fmla="*/ 20 w 115"/>
                <a:gd name="T33" fmla="*/ 7 h 43"/>
                <a:gd name="T34" fmla="*/ 11 w 115"/>
                <a:gd name="T35" fmla="*/ 9 h 43"/>
                <a:gd name="T36" fmla="*/ 11 w 115"/>
                <a:gd name="T37" fmla="*/ 9 h 43"/>
                <a:gd name="T38" fmla="*/ 3 w 115"/>
                <a:gd name="T39" fmla="*/ 15 h 43"/>
                <a:gd name="T40" fmla="*/ 3 w 115"/>
                <a:gd name="T41" fmla="*/ 15 h 43"/>
                <a:gd name="T42" fmla="*/ 18 w 115"/>
                <a:gd name="T43" fmla="*/ 28 h 43"/>
                <a:gd name="T44" fmla="*/ 18 w 115"/>
                <a:gd name="T45" fmla="*/ 28 h 43"/>
                <a:gd name="T46" fmla="*/ 72 w 115"/>
                <a:gd name="T47" fmla="*/ 40 h 43"/>
                <a:gd name="T48" fmla="*/ 72 w 115"/>
                <a:gd name="T49" fmla="*/ 40 h 43"/>
                <a:gd name="T50" fmla="*/ 100 w 115"/>
                <a:gd name="T51" fmla="*/ 35 h 43"/>
                <a:gd name="T52" fmla="*/ 100 w 115"/>
                <a:gd name="T53" fmla="*/ 35 h 43"/>
                <a:gd name="T54" fmla="*/ 112 w 115"/>
                <a:gd name="T55" fmla="*/ 24 h 43"/>
                <a:gd name="T56" fmla="*/ 112 w 115"/>
                <a:gd name="T57" fmla="*/ 24 h 43"/>
                <a:gd name="T58" fmla="*/ 109 w 115"/>
                <a:gd name="T59" fmla="*/ 17 h 43"/>
                <a:gd name="T60" fmla="*/ 109 w 115"/>
                <a:gd name="T61" fmla="*/ 17 h 43"/>
                <a:gd name="T62" fmla="*/ 64 w 115"/>
                <a:gd name="T63" fmla="*/ 3 h 43"/>
                <a:gd name="T64" fmla="*/ 64 w 115"/>
                <a:gd name="T65" fmla="*/ 3 h 43"/>
                <a:gd name="T66" fmla="*/ 21 w 115"/>
                <a:gd name="T67" fmla="*/ 7 h 43"/>
                <a:gd name="T68" fmla="*/ 21 w 115"/>
                <a:gd name="T69" fmla="*/ 7 h 43"/>
                <a:gd name="T70" fmla="*/ 20 w 115"/>
                <a:gd name="T71"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 h="43">
                  <a:moveTo>
                    <a:pt x="17" y="31"/>
                  </a:moveTo>
                  <a:cubicBezTo>
                    <a:pt x="5" y="24"/>
                    <a:pt x="0" y="20"/>
                    <a:pt x="0" y="15"/>
                  </a:cubicBezTo>
                  <a:cubicBezTo>
                    <a:pt x="0" y="15"/>
                    <a:pt x="0" y="15"/>
                    <a:pt x="0" y="15"/>
                  </a:cubicBezTo>
                  <a:cubicBezTo>
                    <a:pt x="0" y="10"/>
                    <a:pt x="6" y="8"/>
                    <a:pt x="10" y="6"/>
                  </a:cubicBezTo>
                  <a:cubicBezTo>
                    <a:pt x="10" y="6"/>
                    <a:pt x="10" y="6"/>
                    <a:pt x="10" y="6"/>
                  </a:cubicBezTo>
                  <a:cubicBezTo>
                    <a:pt x="15" y="5"/>
                    <a:pt x="19" y="4"/>
                    <a:pt x="20" y="4"/>
                  </a:cubicBezTo>
                  <a:cubicBezTo>
                    <a:pt x="20" y="4"/>
                    <a:pt x="20" y="4"/>
                    <a:pt x="20" y="4"/>
                  </a:cubicBezTo>
                  <a:cubicBezTo>
                    <a:pt x="21" y="4"/>
                    <a:pt x="42" y="0"/>
                    <a:pt x="64" y="0"/>
                  </a:cubicBezTo>
                  <a:cubicBezTo>
                    <a:pt x="64" y="0"/>
                    <a:pt x="64" y="0"/>
                    <a:pt x="64" y="0"/>
                  </a:cubicBezTo>
                  <a:cubicBezTo>
                    <a:pt x="83" y="0"/>
                    <a:pt x="103" y="3"/>
                    <a:pt x="112" y="16"/>
                  </a:cubicBezTo>
                  <a:cubicBezTo>
                    <a:pt x="112" y="16"/>
                    <a:pt x="112" y="16"/>
                    <a:pt x="112" y="16"/>
                  </a:cubicBezTo>
                  <a:cubicBezTo>
                    <a:pt x="114" y="19"/>
                    <a:pt x="115" y="21"/>
                    <a:pt x="115" y="24"/>
                  </a:cubicBezTo>
                  <a:cubicBezTo>
                    <a:pt x="115" y="24"/>
                    <a:pt x="115" y="24"/>
                    <a:pt x="115" y="24"/>
                  </a:cubicBezTo>
                  <a:cubicBezTo>
                    <a:pt x="114" y="37"/>
                    <a:pt x="94" y="42"/>
                    <a:pt x="72" y="43"/>
                  </a:cubicBezTo>
                  <a:cubicBezTo>
                    <a:pt x="72" y="43"/>
                    <a:pt x="72" y="43"/>
                    <a:pt x="72" y="43"/>
                  </a:cubicBezTo>
                  <a:cubicBezTo>
                    <a:pt x="54" y="43"/>
                    <a:pt x="33" y="39"/>
                    <a:pt x="17" y="31"/>
                  </a:cubicBezTo>
                  <a:close/>
                  <a:moveTo>
                    <a:pt x="20" y="7"/>
                  </a:moveTo>
                  <a:cubicBezTo>
                    <a:pt x="20" y="7"/>
                    <a:pt x="16" y="8"/>
                    <a:pt x="11" y="9"/>
                  </a:cubicBezTo>
                  <a:cubicBezTo>
                    <a:pt x="11" y="9"/>
                    <a:pt x="11" y="9"/>
                    <a:pt x="11" y="9"/>
                  </a:cubicBezTo>
                  <a:cubicBezTo>
                    <a:pt x="7" y="10"/>
                    <a:pt x="3" y="13"/>
                    <a:pt x="3" y="15"/>
                  </a:cubicBezTo>
                  <a:cubicBezTo>
                    <a:pt x="3" y="15"/>
                    <a:pt x="3" y="15"/>
                    <a:pt x="3" y="15"/>
                  </a:cubicBezTo>
                  <a:cubicBezTo>
                    <a:pt x="3" y="17"/>
                    <a:pt x="6" y="22"/>
                    <a:pt x="18" y="28"/>
                  </a:cubicBezTo>
                  <a:cubicBezTo>
                    <a:pt x="18" y="28"/>
                    <a:pt x="18" y="28"/>
                    <a:pt x="18" y="28"/>
                  </a:cubicBezTo>
                  <a:cubicBezTo>
                    <a:pt x="34" y="36"/>
                    <a:pt x="54" y="40"/>
                    <a:pt x="72" y="40"/>
                  </a:cubicBezTo>
                  <a:cubicBezTo>
                    <a:pt x="72" y="40"/>
                    <a:pt x="72" y="40"/>
                    <a:pt x="72" y="40"/>
                  </a:cubicBezTo>
                  <a:cubicBezTo>
                    <a:pt x="83" y="40"/>
                    <a:pt x="93" y="38"/>
                    <a:pt x="100" y="35"/>
                  </a:cubicBezTo>
                  <a:cubicBezTo>
                    <a:pt x="100" y="35"/>
                    <a:pt x="100" y="35"/>
                    <a:pt x="100" y="35"/>
                  </a:cubicBezTo>
                  <a:cubicBezTo>
                    <a:pt x="108" y="32"/>
                    <a:pt x="112" y="29"/>
                    <a:pt x="112" y="24"/>
                  </a:cubicBezTo>
                  <a:cubicBezTo>
                    <a:pt x="112" y="24"/>
                    <a:pt x="112" y="24"/>
                    <a:pt x="112" y="24"/>
                  </a:cubicBezTo>
                  <a:cubicBezTo>
                    <a:pt x="112" y="22"/>
                    <a:pt x="111" y="20"/>
                    <a:pt x="109" y="17"/>
                  </a:cubicBezTo>
                  <a:cubicBezTo>
                    <a:pt x="109" y="17"/>
                    <a:pt x="109" y="17"/>
                    <a:pt x="109" y="17"/>
                  </a:cubicBezTo>
                  <a:cubicBezTo>
                    <a:pt x="102" y="6"/>
                    <a:pt x="83" y="3"/>
                    <a:pt x="64" y="3"/>
                  </a:cubicBezTo>
                  <a:cubicBezTo>
                    <a:pt x="64" y="3"/>
                    <a:pt x="64" y="3"/>
                    <a:pt x="64" y="3"/>
                  </a:cubicBezTo>
                  <a:cubicBezTo>
                    <a:pt x="42" y="3"/>
                    <a:pt x="21" y="7"/>
                    <a:pt x="21" y="7"/>
                  </a:cubicBezTo>
                  <a:cubicBezTo>
                    <a:pt x="21" y="7"/>
                    <a:pt x="21" y="7"/>
                    <a:pt x="21" y="7"/>
                  </a:cubicBezTo>
                  <a:cubicBezTo>
                    <a:pt x="20" y="7"/>
                    <a:pt x="20" y="7"/>
                    <a:pt x="20" y="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1" name="Freeform 349"/>
            <p:cNvSpPr>
              <a:spLocks noEditPoints="1"/>
            </p:cNvSpPr>
            <p:nvPr/>
          </p:nvSpPr>
          <p:spPr bwMode="auto">
            <a:xfrm>
              <a:off x="5454650" y="5000626"/>
              <a:ext cx="334963" cy="109538"/>
            </a:xfrm>
            <a:custGeom>
              <a:avLst/>
              <a:gdLst>
                <a:gd name="T0" fmla="*/ 13 w 89"/>
                <a:gd name="T1" fmla="*/ 20 h 29"/>
                <a:gd name="T2" fmla="*/ 0 w 89"/>
                <a:gd name="T3" fmla="*/ 10 h 29"/>
                <a:gd name="T4" fmla="*/ 0 w 89"/>
                <a:gd name="T5" fmla="*/ 10 h 29"/>
                <a:gd name="T6" fmla="*/ 8 w 89"/>
                <a:gd name="T7" fmla="*/ 5 h 29"/>
                <a:gd name="T8" fmla="*/ 8 w 89"/>
                <a:gd name="T9" fmla="*/ 5 h 29"/>
                <a:gd name="T10" fmla="*/ 15 w 89"/>
                <a:gd name="T11" fmla="*/ 4 h 29"/>
                <a:gd name="T12" fmla="*/ 15 w 89"/>
                <a:gd name="T13" fmla="*/ 4 h 29"/>
                <a:gd name="T14" fmla="*/ 56 w 89"/>
                <a:gd name="T15" fmla="*/ 0 h 29"/>
                <a:gd name="T16" fmla="*/ 56 w 89"/>
                <a:gd name="T17" fmla="*/ 0 h 29"/>
                <a:gd name="T18" fmla="*/ 87 w 89"/>
                <a:gd name="T19" fmla="*/ 9 h 29"/>
                <a:gd name="T20" fmla="*/ 87 w 89"/>
                <a:gd name="T21" fmla="*/ 9 h 29"/>
                <a:gd name="T22" fmla="*/ 89 w 89"/>
                <a:gd name="T23" fmla="*/ 15 h 29"/>
                <a:gd name="T24" fmla="*/ 89 w 89"/>
                <a:gd name="T25" fmla="*/ 15 h 29"/>
                <a:gd name="T26" fmla="*/ 58 w 89"/>
                <a:gd name="T27" fmla="*/ 29 h 29"/>
                <a:gd name="T28" fmla="*/ 58 w 89"/>
                <a:gd name="T29" fmla="*/ 29 h 29"/>
                <a:gd name="T30" fmla="*/ 13 w 89"/>
                <a:gd name="T31" fmla="*/ 20 h 29"/>
                <a:gd name="T32" fmla="*/ 16 w 89"/>
                <a:gd name="T33" fmla="*/ 7 h 29"/>
                <a:gd name="T34" fmla="*/ 4 w 89"/>
                <a:gd name="T35" fmla="*/ 9 h 29"/>
                <a:gd name="T36" fmla="*/ 4 w 89"/>
                <a:gd name="T37" fmla="*/ 9 h 29"/>
                <a:gd name="T38" fmla="*/ 3 w 89"/>
                <a:gd name="T39" fmla="*/ 10 h 29"/>
                <a:gd name="T40" fmla="*/ 3 w 89"/>
                <a:gd name="T41" fmla="*/ 10 h 29"/>
                <a:gd name="T42" fmla="*/ 5 w 89"/>
                <a:gd name="T43" fmla="*/ 12 h 29"/>
                <a:gd name="T44" fmla="*/ 5 w 89"/>
                <a:gd name="T45" fmla="*/ 12 h 29"/>
                <a:gd name="T46" fmla="*/ 14 w 89"/>
                <a:gd name="T47" fmla="*/ 17 h 29"/>
                <a:gd name="T48" fmla="*/ 14 w 89"/>
                <a:gd name="T49" fmla="*/ 17 h 29"/>
                <a:gd name="T50" fmla="*/ 58 w 89"/>
                <a:gd name="T51" fmla="*/ 26 h 29"/>
                <a:gd name="T52" fmla="*/ 58 w 89"/>
                <a:gd name="T53" fmla="*/ 26 h 29"/>
                <a:gd name="T54" fmla="*/ 78 w 89"/>
                <a:gd name="T55" fmla="*/ 23 h 29"/>
                <a:gd name="T56" fmla="*/ 78 w 89"/>
                <a:gd name="T57" fmla="*/ 23 h 29"/>
                <a:gd name="T58" fmla="*/ 86 w 89"/>
                <a:gd name="T59" fmla="*/ 15 h 29"/>
                <a:gd name="T60" fmla="*/ 86 w 89"/>
                <a:gd name="T61" fmla="*/ 15 h 29"/>
                <a:gd name="T62" fmla="*/ 84 w 89"/>
                <a:gd name="T63" fmla="*/ 11 h 29"/>
                <a:gd name="T64" fmla="*/ 84 w 89"/>
                <a:gd name="T65" fmla="*/ 11 h 29"/>
                <a:gd name="T66" fmla="*/ 56 w 89"/>
                <a:gd name="T67" fmla="*/ 3 h 29"/>
                <a:gd name="T68" fmla="*/ 56 w 89"/>
                <a:gd name="T69" fmla="*/ 3 h 29"/>
                <a:gd name="T70" fmla="*/ 16 w 89"/>
                <a:gd name="T71" fmla="*/ 7 h 29"/>
                <a:gd name="T72" fmla="*/ 16 w 89"/>
                <a:gd name="T73" fmla="*/ 7 h 29"/>
                <a:gd name="T74" fmla="*/ 16 w 89"/>
                <a:gd name="T75"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9" h="28">
                  <a:moveTo>
                    <a:pt x="13" y="20"/>
                  </a:moveTo>
                  <a:cubicBezTo>
                    <a:pt x="4" y="16"/>
                    <a:pt x="0" y="14"/>
                    <a:pt x="0" y="10"/>
                  </a:cubicBezTo>
                  <a:cubicBezTo>
                    <a:pt x="0" y="10"/>
                    <a:pt x="0" y="10"/>
                    <a:pt x="0" y="10"/>
                  </a:cubicBezTo>
                  <a:cubicBezTo>
                    <a:pt x="0" y="6"/>
                    <a:pt x="5" y="5"/>
                    <a:pt x="8" y="5"/>
                  </a:cubicBezTo>
                  <a:cubicBezTo>
                    <a:pt x="8" y="5"/>
                    <a:pt x="8" y="5"/>
                    <a:pt x="8" y="5"/>
                  </a:cubicBezTo>
                  <a:cubicBezTo>
                    <a:pt x="12" y="4"/>
                    <a:pt x="15" y="4"/>
                    <a:pt x="15" y="4"/>
                  </a:cubicBezTo>
                  <a:cubicBezTo>
                    <a:pt x="15" y="4"/>
                    <a:pt x="15" y="4"/>
                    <a:pt x="15" y="4"/>
                  </a:cubicBezTo>
                  <a:cubicBezTo>
                    <a:pt x="17" y="3"/>
                    <a:pt x="37" y="0"/>
                    <a:pt x="56" y="0"/>
                  </a:cubicBezTo>
                  <a:cubicBezTo>
                    <a:pt x="56" y="0"/>
                    <a:pt x="56" y="0"/>
                    <a:pt x="56" y="0"/>
                  </a:cubicBezTo>
                  <a:cubicBezTo>
                    <a:pt x="69" y="0"/>
                    <a:pt x="83" y="2"/>
                    <a:pt x="87" y="9"/>
                  </a:cubicBezTo>
                  <a:cubicBezTo>
                    <a:pt x="87" y="9"/>
                    <a:pt x="87" y="9"/>
                    <a:pt x="87" y="9"/>
                  </a:cubicBezTo>
                  <a:cubicBezTo>
                    <a:pt x="88" y="11"/>
                    <a:pt x="89" y="13"/>
                    <a:pt x="89" y="15"/>
                  </a:cubicBezTo>
                  <a:cubicBezTo>
                    <a:pt x="89" y="15"/>
                    <a:pt x="89" y="15"/>
                    <a:pt x="89" y="15"/>
                  </a:cubicBezTo>
                  <a:cubicBezTo>
                    <a:pt x="88" y="25"/>
                    <a:pt x="75" y="28"/>
                    <a:pt x="58" y="29"/>
                  </a:cubicBezTo>
                  <a:cubicBezTo>
                    <a:pt x="58" y="29"/>
                    <a:pt x="58" y="29"/>
                    <a:pt x="58" y="29"/>
                  </a:cubicBezTo>
                  <a:cubicBezTo>
                    <a:pt x="44" y="29"/>
                    <a:pt x="27" y="26"/>
                    <a:pt x="13" y="20"/>
                  </a:cubicBezTo>
                  <a:close/>
                  <a:moveTo>
                    <a:pt x="16" y="7"/>
                  </a:moveTo>
                  <a:cubicBezTo>
                    <a:pt x="16" y="7"/>
                    <a:pt x="8" y="7"/>
                    <a:pt x="4" y="9"/>
                  </a:cubicBezTo>
                  <a:cubicBezTo>
                    <a:pt x="4" y="9"/>
                    <a:pt x="4" y="9"/>
                    <a:pt x="4" y="9"/>
                  </a:cubicBezTo>
                  <a:cubicBezTo>
                    <a:pt x="3" y="9"/>
                    <a:pt x="3" y="10"/>
                    <a:pt x="3" y="10"/>
                  </a:cubicBezTo>
                  <a:cubicBezTo>
                    <a:pt x="3" y="10"/>
                    <a:pt x="3" y="10"/>
                    <a:pt x="3" y="10"/>
                  </a:cubicBezTo>
                  <a:cubicBezTo>
                    <a:pt x="3" y="10"/>
                    <a:pt x="3" y="11"/>
                    <a:pt x="5" y="12"/>
                  </a:cubicBezTo>
                  <a:cubicBezTo>
                    <a:pt x="5" y="12"/>
                    <a:pt x="5" y="12"/>
                    <a:pt x="5" y="12"/>
                  </a:cubicBezTo>
                  <a:cubicBezTo>
                    <a:pt x="7" y="14"/>
                    <a:pt x="10" y="15"/>
                    <a:pt x="14" y="17"/>
                  </a:cubicBezTo>
                  <a:cubicBezTo>
                    <a:pt x="14" y="17"/>
                    <a:pt x="14" y="17"/>
                    <a:pt x="14" y="17"/>
                  </a:cubicBezTo>
                  <a:cubicBezTo>
                    <a:pt x="27" y="23"/>
                    <a:pt x="44" y="26"/>
                    <a:pt x="58" y="26"/>
                  </a:cubicBezTo>
                  <a:cubicBezTo>
                    <a:pt x="58" y="26"/>
                    <a:pt x="58" y="26"/>
                    <a:pt x="58" y="26"/>
                  </a:cubicBezTo>
                  <a:cubicBezTo>
                    <a:pt x="66" y="26"/>
                    <a:pt x="73" y="25"/>
                    <a:pt x="78" y="23"/>
                  </a:cubicBezTo>
                  <a:cubicBezTo>
                    <a:pt x="78" y="23"/>
                    <a:pt x="78" y="23"/>
                    <a:pt x="78" y="23"/>
                  </a:cubicBezTo>
                  <a:cubicBezTo>
                    <a:pt x="83" y="21"/>
                    <a:pt x="86" y="18"/>
                    <a:pt x="86" y="15"/>
                  </a:cubicBezTo>
                  <a:cubicBezTo>
                    <a:pt x="86" y="15"/>
                    <a:pt x="86" y="15"/>
                    <a:pt x="86" y="15"/>
                  </a:cubicBezTo>
                  <a:cubicBezTo>
                    <a:pt x="86" y="14"/>
                    <a:pt x="85" y="12"/>
                    <a:pt x="84" y="11"/>
                  </a:cubicBezTo>
                  <a:cubicBezTo>
                    <a:pt x="84" y="11"/>
                    <a:pt x="84" y="11"/>
                    <a:pt x="84" y="11"/>
                  </a:cubicBezTo>
                  <a:cubicBezTo>
                    <a:pt x="82" y="5"/>
                    <a:pt x="69" y="3"/>
                    <a:pt x="56" y="3"/>
                  </a:cubicBezTo>
                  <a:cubicBezTo>
                    <a:pt x="56" y="3"/>
                    <a:pt x="56" y="3"/>
                    <a:pt x="56" y="3"/>
                  </a:cubicBezTo>
                  <a:cubicBezTo>
                    <a:pt x="37" y="3"/>
                    <a:pt x="16" y="7"/>
                    <a:pt x="16" y="7"/>
                  </a:cubicBezTo>
                  <a:cubicBezTo>
                    <a:pt x="16" y="7"/>
                    <a:pt x="16" y="7"/>
                    <a:pt x="16" y="7"/>
                  </a:cubicBezTo>
                  <a:cubicBezTo>
                    <a:pt x="16" y="7"/>
                    <a:pt x="16" y="7"/>
                    <a:pt x="16" y="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2" name="Freeform 350"/>
            <p:cNvSpPr/>
            <p:nvPr/>
          </p:nvSpPr>
          <p:spPr bwMode="auto">
            <a:xfrm>
              <a:off x="4802188" y="4697413"/>
              <a:ext cx="593725" cy="315913"/>
            </a:xfrm>
            <a:custGeom>
              <a:avLst/>
              <a:gdLst>
                <a:gd name="T0" fmla="*/ 122 w 158"/>
                <a:gd name="T1" fmla="*/ 56 h 84"/>
                <a:gd name="T2" fmla="*/ 31 w 158"/>
                <a:gd name="T3" fmla="*/ 14 h 84"/>
                <a:gd name="T4" fmla="*/ 111 w 158"/>
                <a:gd name="T5" fmla="*/ 80 h 84"/>
                <a:gd name="T6" fmla="*/ 122 w 158"/>
                <a:gd name="T7" fmla="*/ 56 h 84"/>
              </a:gdLst>
              <a:ahLst/>
              <a:cxnLst>
                <a:cxn ang="0">
                  <a:pos x="T0" y="T1"/>
                </a:cxn>
                <a:cxn ang="0">
                  <a:pos x="T2" y="T3"/>
                </a:cxn>
                <a:cxn ang="0">
                  <a:pos x="T4" y="T5"/>
                </a:cxn>
                <a:cxn ang="0">
                  <a:pos x="T6" y="T7"/>
                </a:cxn>
              </a:cxnLst>
              <a:rect l="0" t="0" r="r" b="b"/>
              <a:pathLst>
                <a:path w="158" h="84">
                  <a:moveTo>
                    <a:pt x="122" y="56"/>
                  </a:moveTo>
                  <a:cubicBezTo>
                    <a:pt x="122" y="56"/>
                    <a:pt x="61" y="0"/>
                    <a:pt x="31" y="14"/>
                  </a:cubicBezTo>
                  <a:cubicBezTo>
                    <a:pt x="0" y="29"/>
                    <a:pt x="61" y="76"/>
                    <a:pt x="111" y="80"/>
                  </a:cubicBezTo>
                  <a:cubicBezTo>
                    <a:pt x="158" y="84"/>
                    <a:pt x="122" y="56"/>
                    <a:pt x="122"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3" name="Freeform 351"/>
            <p:cNvSpPr>
              <a:spLocks noEditPoints="1"/>
            </p:cNvSpPr>
            <p:nvPr/>
          </p:nvSpPr>
          <p:spPr bwMode="auto">
            <a:xfrm>
              <a:off x="4879975" y="4733926"/>
              <a:ext cx="433388" cy="271463"/>
            </a:xfrm>
            <a:custGeom>
              <a:avLst/>
              <a:gdLst>
                <a:gd name="T0" fmla="*/ 90 w 115"/>
                <a:gd name="T1" fmla="*/ 71 h 72"/>
                <a:gd name="T2" fmla="*/ 30 w 115"/>
                <a:gd name="T3" fmla="*/ 50 h 72"/>
                <a:gd name="T4" fmla="*/ 30 w 115"/>
                <a:gd name="T5" fmla="*/ 50 h 72"/>
                <a:gd name="T6" fmla="*/ 0 w 115"/>
                <a:gd name="T7" fmla="*/ 15 h 72"/>
                <a:gd name="T8" fmla="*/ 0 w 115"/>
                <a:gd name="T9" fmla="*/ 15 h 72"/>
                <a:gd name="T10" fmla="*/ 9 w 115"/>
                <a:gd name="T11" fmla="*/ 3 h 72"/>
                <a:gd name="T12" fmla="*/ 9 w 115"/>
                <a:gd name="T13" fmla="*/ 3 h 72"/>
                <a:gd name="T14" fmla="*/ 22 w 115"/>
                <a:gd name="T15" fmla="*/ 0 h 72"/>
                <a:gd name="T16" fmla="*/ 22 w 115"/>
                <a:gd name="T17" fmla="*/ 0 h 72"/>
                <a:gd name="T18" fmla="*/ 102 w 115"/>
                <a:gd name="T19" fmla="*/ 45 h 72"/>
                <a:gd name="T20" fmla="*/ 102 w 115"/>
                <a:gd name="T21" fmla="*/ 45 h 72"/>
                <a:gd name="T22" fmla="*/ 102 w 115"/>
                <a:gd name="T23" fmla="*/ 45 h 72"/>
                <a:gd name="T24" fmla="*/ 102 w 115"/>
                <a:gd name="T25" fmla="*/ 45 h 72"/>
                <a:gd name="T26" fmla="*/ 102 w 115"/>
                <a:gd name="T27" fmla="*/ 45 h 72"/>
                <a:gd name="T28" fmla="*/ 102 w 115"/>
                <a:gd name="T29" fmla="*/ 45 h 72"/>
                <a:gd name="T30" fmla="*/ 102 w 115"/>
                <a:gd name="T31" fmla="*/ 45 h 72"/>
                <a:gd name="T32" fmla="*/ 102 w 115"/>
                <a:gd name="T33" fmla="*/ 45 h 72"/>
                <a:gd name="T34" fmla="*/ 101 w 115"/>
                <a:gd name="T35" fmla="*/ 46 h 72"/>
                <a:gd name="T36" fmla="*/ 100 w 115"/>
                <a:gd name="T37" fmla="*/ 47 h 72"/>
                <a:gd name="T38" fmla="*/ 100 w 115"/>
                <a:gd name="T39" fmla="*/ 47 h 72"/>
                <a:gd name="T40" fmla="*/ 72 w 115"/>
                <a:gd name="T41" fmla="*/ 25 h 72"/>
                <a:gd name="T42" fmla="*/ 72 w 115"/>
                <a:gd name="T43" fmla="*/ 25 h 72"/>
                <a:gd name="T44" fmla="*/ 22 w 115"/>
                <a:gd name="T45" fmla="*/ 3 h 72"/>
                <a:gd name="T46" fmla="*/ 22 w 115"/>
                <a:gd name="T47" fmla="*/ 3 h 72"/>
                <a:gd name="T48" fmla="*/ 10 w 115"/>
                <a:gd name="T49" fmla="*/ 6 h 72"/>
                <a:gd name="T50" fmla="*/ 10 w 115"/>
                <a:gd name="T51" fmla="*/ 6 h 72"/>
                <a:gd name="T52" fmla="*/ 3 w 115"/>
                <a:gd name="T53" fmla="*/ 15 h 72"/>
                <a:gd name="T54" fmla="*/ 3 w 115"/>
                <a:gd name="T55" fmla="*/ 15 h 72"/>
                <a:gd name="T56" fmla="*/ 31 w 115"/>
                <a:gd name="T57" fmla="*/ 48 h 72"/>
                <a:gd name="T58" fmla="*/ 31 w 115"/>
                <a:gd name="T59" fmla="*/ 48 h 72"/>
                <a:gd name="T60" fmla="*/ 90 w 115"/>
                <a:gd name="T61" fmla="*/ 68 h 72"/>
                <a:gd name="T62" fmla="*/ 90 w 115"/>
                <a:gd name="T63" fmla="*/ 68 h 72"/>
                <a:gd name="T64" fmla="*/ 98 w 115"/>
                <a:gd name="T65" fmla="*/ 69 h 72"/>
                <a:gd name="T66" fmla="*/ 98 w 115"/>
                <a:gd name="T67" fmla="*/ 69 h 72"/>
                <a:gd name="T68" fmla="*/ 110 w 115"/>
                <a:gd name="T69" fmla="*/ 67 h 72"/>
                <a:gd name="T70" fmla="*/ 110 w 115"/>
                <a:gd name="T71" fmla="*/ 67 h 72"/>
                <a:gd name="T72" fmla="*/ 112 w 115"/>
                <a:gd name="T73" fmla="*/ 63 h 72"/>
                <a:gd name="T74" fmla="*/ 112 w 115"/>
                <a:gd name="T75" fmla="*/ 63 h 72"/>
                <a:gd name="T76" fmla="*/ 106 w 115"/>
                <a:gd name="T77" fmla="*/ 53 h 72"/>
                <a:gd name="T78" fmla="*/ 106 w 115"/>
                <a:gd name="T79" fmla="*/ 53 h 72"/>
                <a:gd name="T80" fmla="*/ 100 w 115"/>
                <a:gd name="T81" fmla="*/ 47 h 72"/>
                <a:gd name="T82" fmla="*/ 100 w 115"/>
                <a:gd name="T83" fmla="*/ 47 h 72"/>
                <a:gd name="T84" fmla="*/ 101 w 115"/>
                <a:gd name="T85" fmla="*/ 46 h 72"/>
                <a:gd name="T86" fmla="*/ 102 w 115"/>
                <a:gd name="T87" fmla="*/ 45 h 72"/>
                <a:gd name="T88" fmla="*/ 115 w 115"/>
                <a:gd name="T89" fmla="*/ 63 h 72"/>
                <a:gd name="T90" fmla="*/ 115 w 115"/>
                <a:gd name="T91" fmla="*/ 63 h 72"/>
                <a:gd name="T92" fmla="*/ 111 w 115"/>
                <a:gd name="T93" fmla="*/ 70 h 72"/>
                <a:gd name="T94" fmla="*/ 111 w 115"/>
                <a:gd name="T95" fmla="*/ 70 h 72"/>
                <a:gd name="T96" fmla="*/ 98 w 115"/>
                <a:gd name="T97" fmla="*/ 72 h 72"/>
                <a:gd name="T98" fmla="*/ 98 w 115"/>
                <a:gd name="T99" fmla="*/ 72 h 72"/>
                <a:gd name="T100" fmla="*/ 90 w 115"/>
                <a:gd name="T101" fmla="*/ 71 h 72"/>
                <a:gd name="T102" fmla="*/ 102 w 115"/>
                <a:gd name="T103" fmla="*/ 45 h 72"/>
                <a:gd name="T104" fmla="*/ 102 w 115"/>
                <a:gd name="T105" fmla="*/ 45 h 72"/>
                <a:gd name="T106" fmla="*/ 102 w 115"/>
                <a:gd name="T107" fmla="*/ 45 h 72"/>
                <a:gd name="T108" fmla="*/ 102 w 115"/>
                <a:gd name="T109"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 h="72">
                  <a:moveTo>
                    <a:pt x="90" y="71"/>
                  </a:moveTo>
                  <a:cubicBezTo>
                    <a:pt x="69" y="70"/>
                    <a:pt x="47" y="61"/>
                    <a:pt x="30" y="50"/>
                  </a:cubicBezTo>
                  <a:cubicBezTo>
                    <a:pt x="30" y="50"/>
                    <a:pt x="30" y="50"/>
                    <a:pt x="30" y="50"/>
                  </a:cubicBezTo>
                  <a:cubicBezTo>
                    <a:pt x="13" y="39"/>
                    <a:pt x="0" y="26"/>
                    <a:pt x="0" y="15"/>
                  </a:cubicBezTo>
                  <a:cubicBezTo>
                    <a:pt x="0" y="15"/>
                    <a:pt x="0" y="15"/>
                    <a:pt x="0" y="15"/>
                  </a:cubicBezTo>
                  <a:cubicBezTo>
                    <a:pt x="0" y="10"/>
                    <a:pt x="3" y="6"/>
                    <a:pt x="9" y="3"/>
                  </a:cubicBezTo>
                  <a:cubicBezTo>
                    <a:pt x="9" y="3"/>
                    <a:pt x="9" y="3"/>
                    <a:pt x="9" y="3"/>
                  </a:cubicBezTo>
                  <a:cubicBezTo>
                    <a:pt x="13" y="1"/>
                    <a:pt x="17" y="0"/>
                    <a:pt x="22" y="0"/>
                  </a:cubicBezTo>
                  <a:cubicBezTo>
                    <a:pt x="22" y="0"/>
                    <a:pt x="22" y="0"/>
                    <a:pt x="22" y="0"/>
                  </a:cubicBezTo>
                  <a:cubicBezTo>
                    <a:pt x="54" y="1"/>
                    <a:pt x="99" y="43"/>
                    <a:pt x="102" y="45"/>
                  </a:cubicBezTo>
                  <a:cubicBezTo>
                    <a:pt x="102" y="45"/>
                    <a:pt x="102" y="45"/>
                    <a:pt x="102" y="45"/>
                  </a:cubicBezTo>
                  <a:cubicBezTo>
                    <a:pt x="102" y="45"/>
                    <a:pt x="102" y="45"/>
                    <a:pt x="102" y="45"/>
                  </a:cubicBezTo>
                  <a:cubicBezTo>
                    <a:pt x="102" y="45"/>
                    <a:pt x="102" y="45"/>
                    <a:pt x="102" y="45"/>
                  </a:cubicBezTo>
                  <a:cubicBezTo>
                    <a:pt x="102" y="45"/>
                    <a:pt x="102" y="45"/>
                    <a:pt x="102" y="45"/>
                  </a:cubicBezTo>
                  <a:cubicBezTo>
                    <a:pt x="102" y="45"/>
                    <a:pt x="102" y="45"/>
                    <a:pt x="102" y="45"/>
                  </a:cubicBezTo>
                  <a:cubicBezTo>
                    <a:pt x="102" y="45"/>
                    <a:pt x="102" y="45"/>
                    <a:pt x="102" y="45"/>
                  </a:cubicBezTo>
                  <a:cubicBezTo>
                    <a:pt x="102" y="45"/>
                    <a:pt x="102" y="45"/>
                    <a:pt x="102" y="45"/>
                  </a:cubicBezTo>
                  <a:cubicBezTo>
                    <a:pt x="101" y="46"/>
                    <a:pt x="101" y="46"/>
                    <a:pt x="101" y="46"/>
                  </a:cubicBezTo>
                  <a:cubicBezTo>
                    <a:pt x="100" y="47"/>
                    <a:pt x="100" y="47"/>
                    <a:pt x="100" y="47"/>
                  </a:cubicBezTo>
                  <a:cubicBezTo>
                    <a:pt x="100" y="47"/>
                    <a:pt x="100" y="47"/>
                    <a:pt x="100" y="47"/>
                  </a:cubicBezTo>
                  <a:cubicBezTo>
                    <a:pt x="100" y="47"/>
                    <a:pt x="88" y="36"/>
                    <a:pt x="72" y="25"/>
                  </a:cubicBezTo>
                  <a:cubicBezTo>
                    <a:pt x="72" y="25"/>
                    <a:pt x="72" y="25"/>
                    <a:pt x="72" y="25"/>
                  </a:cubicBezTo>
                  <a:cubicBezTo>
                    <a:pt x="57" y="14"/>
                    <a:pt x="37" y="3"/>
                    <a:pt x="22" y="3"/>
                  </a:cubicBezTo>
                  <a:cubicBezTo>
                    <a:pt x="22" y="3"/>
                    <a:pt x="22" y="3"/>
                    <a:pt x="22" y="3"/>
                  </a:cubicBezTo>
                  <a:cubicBezTo>
                    <a:pt x="17" y="3"/>
                    <a:pt x="14" y="4"/>
                    <a:pt x="10" y="6"/>
                  </a:cubicBezTo>
                  <a:cubicBezTo>
                    <a:pt x="10" y="6"/>
                    <a:pt x="10" y="6"/>
                    <a:pt x="10" y="6"/>
                  </a:cubicBezTo>
                  <a:cubicBezTo>
                    <a:pt x="5" y="8"/>
                    <a:pt x="3" y="12"/>
                    <a:pt x="3" y="15"/>
                  </a:cubicBezTo>
                  <a:cubicBezTo>
                    <a:pt x="3" y="15"/>
                    <a:pt x="3" y="15"/>
                    <a:pt x="3" y="15"/>
                  </a:cubicBezTo>
                  <a:cubicBezTo>
                    <a:pt x="3" y="24"/>
                    <a:pt x="15" y="37"/>
                    <a:pt x="31" y="48"/>
                  </a:cubicBezTo>
                  <a:cubicBezTo>
                    <a:pt x="31" y="48"/>
                    <a:pt x="31" y="48"/>
                    <a:pt x="31" y="48"/>
                  </a:cubicBezTo>
                  <a:cubicBezTo>
                    <a:pt x="48" y="58"/>
                    <a:pt x="70" y="67"/>
                    <a:pt x="90" y="68"/>
                  </a:cubicBezTo>
                  <a:cubicBezTo>
                    <a:pt x="90" y="68"/>
                    <a:pt x="90" y="68"/>
                    <a:pt x="90" y="68"/>
                  </a:cubicBezTo>
                  <a:cubicBezTo>
                    <a:pt x="93" y="69"/>
                    <a:pt x="96" y="69"/>
                    <a:pt x="98" y="69"/>
                  </a:cubicBezTo>
                  <a:cubicBezTo>
                    <a:pt x="98" y="69"/>
                    <a:pt x="98" y="69"/>
                    <a:pt x="98" y="69"/>
                  </a:cubicBezTo>
                  <a:cubicBezTo>
                    <a:pt x="104" y="69"/>
                    <a:pt x="108" y="68"/>
                    <a:pt x="110" y="67"/>
                  </a:cubicBezTo>
                  <a:cubicBezTo>
                    <a:pt x="110" y="67"/>
                    <a:pt x="110" y="67"/>
                    <a:pt x="110" y="67"/>
                  </a:cubicBezTo>
                  <a:cubicBezTo>
                    <a:pt x="112" y="66"/>
                    <a:pt x="112" y="65"/>
                    <a:pt x="112" y="63"/>
                  </a:cubicBezTo>
                  <a:cubicBezTo>
                    <a:pt x="112" y="63"/>
                    <a:pt x="112" y="63"/>
                    <a:pt x="112" y="63"/>
                  </a:cubicBezTo>
                  <a:cubicBezTo>
                    <a:pt x="113" y="61"/>
                    <a:pt x="110" y="56"/>
                    <a:pt x="106" y="53"/>
                  </a:cubicBezTo>
                  <a:cubicBezTo>
                    <a:pt x="106" y="53"/>
                    <a:pt x="106" y="53"/>
                    <a:pt x="106" y="53"/>
                  </a:cubicBezTo>
                  <a:cubicBezTo>
                    <a:pt x="103" y="50"/>
                    <a:pt x="100" y="47"/>
                    <a:pt x="100" y="47"/>
                  </a:cubicBezTo>
                  <a:cubicBezTo>
                    <a:pt x="100" y="47"/>
                    <a:pt x="100" y="47"/>
                    <a:pt x="100" y="47"/>
                  </a:cubicBezTo>
                  <a:cubicBezTo>
                    <a:pt x="101" y="46"/>
                    <a:pt x="101" y="46"/>
                    <a:pt x="101" y="46"/>
                  </a:cubicBezTo>
                  <a:cubicBezTo>
                    <a:pt x="102" y="45"/>
                    <a:pt x="102" y="45"/>
                    <a:pt x="102" y="45"/>
                  </a:cubicBezTo>
                  <a:cubicBezTo>
                    <a:pt x="103" y="46"/>
                    <a:pt x="115" y="55"/>
                    <a:pt x="115" y="63"/>
                  </a:cubicBezTo>
                  <a:cubicBezTo>
                    <a:pt x="115" y="63"/>
                    <a:pt x="115" y="63"/>
                    <a:pt x="115" y="63"/>
                  </a:cubicBezTo>
                  <a:cubicBezTo>
                    <a:pt x="115" y="66"/>
                    <a:pt x="114" y="68"/>
                    <a:pt x="111" y="70"/>
                  </a:cubicBezTo>
                  <a:cubicBezTo>
                    <a:pt x="111" y="70"/>
                    <a:pt x="111" y="70"/>
                    <a:pt x="111" y="70"/>
                  </a:cubicBezTo>
                  <a:cubicBezTo>
                    <a:pt x="108" y="71"/>
                    <a:pt x="104" y="72"/>
                    <a:pt x="98" y="72"/>
                  </a:cubicBezTo>
                  <a:cubicBezTo>
                    <a:pt x="98" y="72"/>
                    <a:pt x="98" y="72"/>
                    <a:pt x="98" y="72"/>
                  </a:cubicBezTo>
                  <a:cubicBezTo>
                    <a:pt x="95" y="72"/>
                    <a:pt x="93" y="72"/>
                    <a:pt x="90" y="71"/>
                  </a:cubicBezTo>
                  <a:close/>
                  <a:moveTo>
                    <a:pt x="102" y="45"/>
                  </a:moveTo>
                  <a:cubicBezTo>
                    <a:pt x="102" y="45"/>
                    <a:pt x="102" y="45"/>
                    <a:pt x="102" y="45"/>
                  </a:cubicBezTo>
                  <a:cubicBezTo>
                    <a:pt x="102" y="45"/>
                    <a:pt x="102" y="45"/>
                    <a:pt x="102" y="45"/>
                  </a:cubicBezTo>
                  <a:cubicBezTo>
                    <a:pt x="102" y="45"/>
                    <a:pt x="102" y="45"/>
                    <a:pt x="102" y="4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4" name="Freeform 352"/>
            <p:cNvSpPr>
              <a:spLocks noEditPoints="1"/>
            </p:cNvSpPr>
            <p:nvPr/>
          </p:nvSpPr>
          <p:spPr bwMode="auto">
            <a:xfrm>
              <a:off x="4933950" y="4768851"/>
              <a:ext cx="333375" cy="206375"/>
            </a:xfrm>
            <a:custGeom>
              <a:avLst/>
              <a:gdLst>
                <a:gd name="T0" fmla="*/ 70 w 89"/>
                <a:gd name="T1" fmla="*/ 54 h 55"/>
                <a:gd name="T2" fmla="*/ 24 w 89"/>
                <a:gd name="T3" fmla="*/ 37 h 55"/>
                <a:gd name="T4" fmla="*/ 24 w 89"/>
                <a:gd name="T5" fmla="*/ 37 h 55"/>
                <a:gd name="T6" fmla="*/ 0 w 89"/>
                <a:gd name="T7" fmla="*/ 11 h 55"/>
                <a:gd name="T8" fmla="*/ 0 w 89"/>
                <a:gd name="T9" fmla="*/ 11 h 55"/>
                <a:gd name="T10" fmla="*/ 7 w 89"/>
                <a:gd name="T11" fmla="*/ 2 h 55"/>
                <a:gd name="T12" fmla="*/ 7 w 89"/>
                <a:gd name="T13" fmla="*/ 2 h 55"/>
                <a:gd name="T14" fmla="*/ 13 w 89"/>
                <a:gd name="T15" fmla="*/ 0 h 55"/>
                <a:gd name="T16" fmla="*/ 13 w 89"/>
                <a:gd name="T17" fmla="*/ 0 h 55"/>
                <a:gd name="T18" fmla="*/ 77 w 89"/>
                <a:gd name="T19" fmla="*/ 38 h 55"/>
                <a:gd name="T20" fmla="*/ 77 w 89"/>
                <a:gd name="T21" fmla="*/ 38 h 55"/>
                <a:gd name="T22" fmla="*/ 83 w 89"/>
                <a:gd name="T23" fmla="*/ 42 h 55"/>
                <a:gd name="T24" fmla="*/ 83 w 89"/>
                <a:gd name="T25" fmla="*/ 42 h 55"/>
                <a:gd name="T26" fmla="*/ 89 w 89"/>
                <a:gd name="T27" fmla="*/ 51 h 55"/>
                <a:gd name="T28" fmla="*/ 89 w 89"/>
                <a:gd name="T29" fmla="*/ 51 h 55"/>
                <a:gd name="T30" fmla="*/ 80 w 89"/>
                <a:gd name="T31" fmla="*/ 55 h 55"/>
                <a:gd name="T32" fmla="*/ 80 w 89"/>
                <a:gd name="T33" fmla="*/ 55 h 55"/>
                <a:gd name="T34" fmla="*/ 70 w 89"/>
                <a:gd name="T35" fmla="*/ 54 h 55"/>
                <a:gd name="T36" fmla="*/ 85 w 89"/>
                <a:gd name="T37" fmla="*/ 51 h 55"/>
                <a:gd name="T38" fmla="*/ 86 w 89"/>
                <a:gd name="T39" fmla="*/ 51 h 55"/>
                <a:gd name="T40" fmla="*/ 86 w 89"/>
                <a:gd name="T41" fmla="*/ 51 h 55"/>
                <a:gd name="T42" fmla="*/ 81 w 89"/>
                <a:gd name="T43" fmla="*/ 44 h 55"/>
                <a:gd name="T44" fmla="*/ 81 w 89"/>
                <a:gd name="T45" fmla="*/ 44 h 55"/>
                <a:gd name="T46" fmla="*/ 75 w 89"/>
                <a:gd name="T47" fmla="*/ 40 h 55"/>
                <a:gd name="T48" fmla="*/ 75 w 89"/>
                <a:gd name="T49" fmla="*/ 40 h 55"/>
                <a:gd name="T50" fmla="*/ 76 w 89"/>
                <a:gd name="T51" fmla="*/ 39 h 55"/>
                <a:gd name="T52" fmla="*/ 77 w 89"/>
                <a:gd name="T53" fmla="*/ 38 h 55"/>
                <a:gd name="T54" fmla="*/ 76 w 89"/>
                <a:gd name="T55" fmla="*/ 39 h 55"/>
                <a:gd name="T56" fmla="*/ 75 w 89"/>
                <a:gd name="T57" fmla="*/ 40 h 55"/>
                <a:gd name="T58" fmla="*/ 75 w 89"/>
                <a:gd name="T59" fmla="*/ 40 h 55"/>
                <a:gd name="T60" fmla="*/ 52 w 89"/>
                <a:gd name="T61" fmla="*/ 22 h 55"/>
                <a:gd name="T62" fmla="*/ 52 w 89"/>
                <a:gd name="T63" fmla="*/ 22 h 55"/>
                <a:gd name="T64" fmla="*/ 13 w 89"/>
                <a:gd name="T65" fmla="*/ 3 h 55"/>
                <a:gd name="T66" fmla="*/ 13 w 89"/>
                <a:gd name="T67" fmla="*/ 3 h 55"/>
                <a:gd name="T68" fmla="*/ 8 w 89"/>
                <a:gd name="T69" fmla="*/ 4 h 55"/>
                <a:gd name="T70" fmla="*/ 8 w 89"/>
                <a:gd name="T71" fmla="*/ 4 h 55"/>
                <a:gd name="T72" fmla="*/ 3 w 89"/>
                <a:gd name="T73" fmla="*/ 11 h 55"/>
                <a:gd name="T74" fmla="*/ 3 w 89"/>
                <a:gd name="T75" fmla="*/ 11 h 55"/>
                <a:gd name="T76" fmla="*/ 26 w 89"/>
                <a:gd name="T77" fmla="*/ 34 h 55"/>
                <a:gd name="T78" fmla="*/ 26 w 89"/>
                <a:gd name="T79" fmla="*/ 34 h 55"/>
                <a:gd name="T80" fmla="*/ 71 w 89"/>
                <a:gd name="T81" fmla="*/ 51 h 55"/>
                <a:gd name="T82" fmla="*/ 71 w 89"/>
                <a:gd name="T83" fmla="*/ 51 h 55"/>
                <a:gd name="T84" fmla="*/ 80 w 89"/>
                <a:gd name="T85" fmla="*/ 52 h 55"/>
                <a:gd name="T86" fmla="*/ 80 w 89"/>
                <a:gd name="T87" fmla="*/ 52 h 55"/>
                <a:gd name="T88" fmla="*/ 85 w 89"/>
                <a:gd name="T89"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9" h="55">
                  <a:moveTo>
                    <a:pt x="70" y="54"/>
                  </a:moveTo>
                  <a:cubicBezTo>
                    <a:pt x="55" y="52"/>
                    <a:pt x="38" y="45"/>
                    <a:pt x="24" y="37"/>
                  </a:cubicBezTo>
                  <a:cubicBezTo>
                    <a:pt x="24" y="37"/>
                    <a:pt x="24" y="37"/>
                    <a:pt x="24" y="37"/>
                  </a:cubicBezTo>
                  <a:cubicBezTo>
                    <a:pt x="11" y="29"/>
                    <a:pt x="1" y="20"/>
                    <a:pt x="0" y="11"/>
                  </a:cubicBezTo>
                  <a:cubicBezTo>
                    <a:pt x="0" y="11"/>
                    <a:pt x="0" y="11"/>
                    <a:pt x="0" y="11"/>
                  </a:cubicBezTo>
                  <a:cubicBezTo>
                    <a:pt x="0" y="8"/>
                    <a:pt x="3" y="4"/>
                    <a:pt x="7" y="2"/>
                  </a:cubicBezTo>
                  <a:cubicBezTo>
                    <a:pt x="7" y="2"/>
                    <a:pt x="7" y="2"/>
                    <a:pt x="7" y="2"/>
                  </a:cubicBezTo>
                  <a:cubicBezTo>
                    <a:pt x="9" y="1"/>
                    <a:pt x="11" y="0"/>
                    <a:pt x="13" y="0"/>
                  </a:cubicBezTo>
                  <a:cubicBezTo>
                    <a:pt x="13" y="0"/>
                    <a:pt x="13" y="0"/>
                    <a:pt x="13" y="0"/>
                  </a:cubicBezTo>
                  <a:cubicBezTo>
                    <a:pt x="35" y="1"/>
                    <a:pt x="74" y="36"/>
                    <a:pt x="77" y="38"/>
                  </a:cubicBezTo>
                  <a:cubicBezTo>
                    <a:pt x="77" y="38"/>
                    <a:pt x="77" y="38"/>
                    <a:pt x="77" y="38"/>
                  </a:cubicBezTo>
                  <a:cubicBezTo>
                    <a:pt x="77" y="38"/>
                    <a:pt x="80" y="40"/>
                    <a:pt x="83" y="42"/>
                  </a:cubicBezTo>
                  <a:cubicBezTo>
                    <a:pt x="83" y="42"/>
                    <a:pt x="83" y="42"/>
                    <a:pt x="83" y="42"/>
                  </a:cubicBezTo>
                  <a:cubicBezTo>
                    <a:pt x="85" y="45"/>
                    <a:pt x="88" y="47"/>
                    <a:pt x="89" y="51"/>
                  </a:cubicBezTo>
                  <a:cubicBezTo>
                    <a:pt x="89" y="51"/>
                    <a:pt x="89" y="51"/>
                    <a:pt x="89" y="51"/>
                  </a:cubicBezTo>
                  <a:cubicBezTo>
                    <a:pt x="88" y="54"/>
                    <a:pt x="85" y="55"/>
                    <a:pt x="80" y="55"/>
                  </a:cubicBezTo>
                  <a:cubicBezTo>
                    <a:pt x="80" y="55"/>
                    <a:pt x="80" y="55"/>
                    <a:pt x="80" y="55"/>
                  </a:cubicBezTo>
                  <a:cubicBezTo>
                    <a:pt x="78" y="55"/>
                    <a:pt x="74" y="55"/>
                    <a:pt x="70" y="54"/>
                  </a:cubicBezTo>
                  <a:close/>
                  <a:moveTo>
                    <a:pt x="85" y="51"/>
                  </a:moveTo>
                  <a:cubicBezTo>
                    <a:pt x="86" y="51"/>
                    <a:pt x="86" y="51"/>
                    <a:pt x="86" y="51"/>
                  </a:cubicBezTo>
                  <a:cubicBezTo>
                    <a:pt x="86" y="51"/>
                    <a:pt x="86" y="51"/>
                    <a:pt x="86" y="51"/>
                  </a:cubicBezTo>
                  <a:cubicBezTo>
                    <a:pt x="86" y="50"/>
                    <a:pt x="83" y="46"/>
                    <a:pt x="81" y="44"/>
                  </a:cubicBezTo>
                  <a:cubicBezTo>
                    <a:pt x="81" y="44"/>
                    <a:pt x="81" y="44"/>
                    <a:pt x="81" y="44"/>
                  </a:cubicBezTo>
                  <a:cubicBezTo>
                    <a:pt x="78" y="42"/>
                    <a:pt x="75" y="40"/>
                    <a:pt x="75" y="40"/>
                  </a:cubicBezTo>
                  <a:cubicBezTo>
                    <a:pt x="75" y="40"/>
                    <a:pt x="75" y="40"/>
                    <a:pt x="75" y="40"/>
                  </a:cubicBezTo>
                  <a:cubicBezTo>
                    <a:pt x="76" y="39"/>
                    <a:pt x="76" y="39"/>
                    <a:pt x="76" y="39"/>
                  </a:cubicBezTo>
                  <a:cubicBezTo>
                    <a:pt x="77" y="38"/>
                    <a:pt x="77" y="38"/>
                    <a:pt x="77" y="38"/>
                  </a:cubicBezTo>
                  <a:cubicBezTo>
                    <a:pt x="76" y="39"/>
                    <a:pt x="76" y="39"/>
                    <a:pt x="76" y="39"/>
                  </a:cubicBezTo>
                  <a:cubicBezTo>
                    <a:pt x="75" y="40"/>
                    <a:pt x="75" y="40"/>
                    <a:pt x="75" y="40"/>
                  </a:cubicBezTo>
                  <a:cubicBezTo>
                    <a:pt x="75" y="40"/>
                    <a:pt x="75" y="40"/>
                    <a:pt x="75" y="40"/>
                  </a:cubicBezTo>
                  <a:cubicBezTo>
                    <a:pt x="75" y="40"/>
                    <a:pt x="65" y="31"/>
                    <a:pt x="52" y="22"/>
                  </a:cubicBezTo>
                  <a:cubicBezTo>
                    <a:pt x="52" y="22"/>
                    <a:pt x="52" y="22"/>
                    <a:pt x="52" y="22"/>
                  </a:cubicBezTo>
                  <a:cubicBezTo>
                    <a:pt x="39" y="12"/>
                    <a:pt x="23" y="3"/>
                    <a:pt x="13" y="3"/>
                  </a:cubicBezTo>
                  <a:cubicBezTo>
                    <a:pt x="13" y="3"/>
                    <a:pt x="13" y="3"/>
                    <a:pt x="13" y="3"/>
                  </a:cubicBezTo>
                  <a:cubicBezTo>
                    <a:pt x="11" y="3"/>
                    <a:pt x="10" y="4"/>
                    <a:pt x="8" y="4"/>
                  </a:cubicBezTo>
                  <a:cubicBezTo>
                    <a:pt x="8" y="4"/>
                    <a:pt x="8" y="4"/>
                    <a:pt x="8" y="4"/>
                  </a:cubicBezTo>
                  <a:cubicBezTo>
                    <a:pt x="5" y="7"/>
                    <a:pt x="3" y="9"/>
                    <a:pt x="3" y="11"/>
                  </a:cubicBezTo>
                  <a:cubicBezTo>
                    <a:pt x="3" y="11"/>
                    <a:pt x="3" y="11"/>
                    <a:pt x="3" y="11"/>
                  </a:cubicBezTo>
                  <a:cubicBezTo>
                    <a:pt x="3" y="17"/>
                    <a:pt x="12" y="27"/>
                    <a:pt x="26" y="34"/>
                  </a:cubicBezTo>
                  <a:cubicBezTo>
                    <a:pt x="26" y="34"/>
                    <a:pt x="26" y="34"/>
                    <a:pt x="26" y="34"/>
                  </a:cubicBezTo>
                  <a:cubicBezTo>
                    <a:pt x="39" y="42"/>
                    <a:pt x="56" y="49"/>
                    <a:pt x="71" y="51"/>
                  </a:cubicBezTo>
                  <a:cubicBezTo>
                    <a:pt x="71" y="51"/>
                    <a:pt x="71" y="51"/>
                    <a:pt x="71" y="51"/>
                  </a:cubicBezTo>
                  <a:cubicBezTo>
                    <a:pt x="75" y="52"/>
                    <a:pt x="78" y="52"/>
                    <a:pt x="80" y="52"/>
                  </a:cubicBezTo>
                  <a:cubicBezTo>
                    <a:pt x="80" y="52"/>
                    <a:pt x="80" y="52"/>
                    <a:pt x="80" y="52"/>
                  </a:cubicBezTo>
                  <a:cubicBezTo>
                    <a:pt x="83" y="52"/>
                    <a:pt x="84" y="52"/>
                    <a:pt x="85" y="5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5" name="Freeform 353"/>
            <p:cNvSpPr/>
            <p:nvPr/>
          </p:nvSpPr>
          <p:spPr bwMode="auto">
            <a:xfrm>
              <a:off x="4843463" y="4941888"/>
              <a:ext cx="555625" cy="225425"/>
            </a:xfrm>
            <a:custGeom>
              <a:avLst/>
              <a:gdLst>
                <a:gd name="T0" fmla="*/ 108 w 148"/>
                <a:gd name="T1" fmla="*/ 17 h 60"/>
                <a:gd name="T2" fmla="*/ 17 w 148"/>
                <a:gd name="T3" fmla="*/ 25 h 60"/>
                <a:gd name="T4" fmla="*/ 110 w 148"/>
                <a:gd name="T5" fmla="*/ 41 h 60"/>
                <a:gd name="T6" fmla="*/ 108 w 148"/>
                <a:gd name="T7" fmla="*/ 17 h 60"/>
              </a:gdLst>
              <a:ahLst/>
              <a:cxnLst>
                <a:cxn ang="0">
                  <a:pos x="T0" y="T1"/>
                </a:cxn>
                <a:cxn ang="0">
                  <a:pos x="T2" y="T3"/>
                </a:cxn>
                <a:cxn ang="0">
                  <a:pos x="T4" y="T5"/>
                </a:cxn>
                <a:cxn ang="0">
                  <a:pos x="T6" y="T7"/>
                </a:cxn>
              </a:cxnLst>
              <a:rect l="0" t="0" r="r" b="b"/>
              <a:pathLst>
                <a:path w="148" h="60">
                  <a:moveTo>
                    <a:pt x="108" y="17"/>
                  </a:moveTo>
                  <a:cubicBezTo>
                    <a:pt x="108" y="17"/>
                    <a:pt x="35" y="0"/>
                    <a:pt x="17" y="25"/>
                  </a:cubicBezTo>
                  <a:cubicBezTo>
                    <a:pt x="0" y="51"/>
                    <a:pt x="69" y="60"/>
                    <a:pt x="110" y="41"/>
                  </a:cubicBezTo>
                  <a:cubicBezTo>
                    <a:pt x="148" y="23"/>
                    <a:pt x="108" y="17"/>
                    <a:pt x="10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6" name="Freeform 354"/>
            <p:cNvSpPr>
              <a:spLocks noEditPoints="1"/>
            </p:cNvSpPr>
            <p:nvPr/>
          </p:nvSpPr>
          <p:spPr bwMode="auto">
            <a:xfrm>
              <a:off x="4892675" y="4978401"/>
              <a:ext cx="431800" cy="161925"/>
            </a:xfrm>
            <a:custGeom>
              <a:avLst/>
              <a:gdLst>
                <a:gd name="T0" fmla="*/ 0 w 115"/>
                <a:gd name="T1" fmla="*/ 23 h 43"/>
                <a:gd name="T2" fmla="*/ 3 w 115"/>
                <a:gd name="T3" fmla="*/ 15 h 43"/>
                <a:gd name="T4" fmla="*/ 3 w 115"/>
                <a:gd name="T5" fmla="*/ 15 h 43"/>
                <a:gd name="T6" fmla="*/ 46 w 115"/>
                <a:gd name="T7" fmla="*/ 0 h 43"/>
                <a:gd name="T8" fmla="*/ 46 w 115"/>
                <a:gd name="T9" fmla="*/ 0 h 43"/>
                <a:gd name="T10" fmla="*/ 95 w 115"/>
                <a:gd name="T11" fmla="*/ 6 h 43"/>
                <a:gd name="T12" fmla="*/ 95 w 115"/>
                <a:gd name="T13" fmla="*/ 6 h 43"/>
                <a:gd name="T14" fmla="*/ 104 w 115"/>
                <a:gd name="T15" fmla="*/ 8 h 43"/>
                <a:gd name="T16" fmla="*/ 104 w 115"/>
                <a:gd name="T17" fmla="*/ 8 h 43"/>
                <a:gd name="T18" fmla="*/ 115 w 115"/>
                <a:gd name="T19" fmla="*/ 17 h 43"/>
                <a:gd name="T20" fmla="*/ 115 w 115"/>
                <a:gd name="T21" fmla="*/ 17 h 43"/>
                <a:gd name="T22" fmla="*/ 97 w 115"/>
                <a:gd name="T23" fmla="*/ 32 h 43"/>
                <a:gd name="T24" fmla="*/ 97 w 115"/>
                <a:gd name="T25" fmla="*/ 32 h 43"/>
                <a:gd name="T26" fmla="*/ 46 w 115"/>
                <a:gd name="T27" fmla="*/ 43 h 43"/>
                <a:gd name="T28" fmla="*/ 46 w 115"/>
                <a:gd name="T29" fmla="*/ 43 h 43"/>
                <a:gd name="T30" fmla="*/ 0 w 115"/>
                <a:gd name="T31" fmla="*/ 23 h 43"/>
                <a:gd name="T32" fmla="*/ 5 w 115"/>
                <a:gd name="T33" fmla="*/ 16 h 43"/>
                <a:gd name="T34" fmla="*/ 3 w 115"/>
                <a:gd name="T35" fmla="*/ 23 h 43"/>
                <a:gd name="T36" fmla="*/ 3 w 115"/>
                <a:gd name="T37" fmla="*/ 23 h 43"/>
                <a:gd name="T38" fmla="*/ 15 w 115"/>
                <a:gd name="T39" fmla="*/ 35 h 43"/>
                <a:gd name="T40" fmla="*/ 15 w 115"/>
                <a:gd name="T41" fmla="*/ 35 h 43"/>
                <a:gd name="T42" fmla="*/ 46 w 115"/>
                <a:gd name="T43" fmla="*/ 40 h 43"/>
                <a:gd name="T44" fmla="*/ 46 w 115"/>
                <a:gd name="T45" fmla="*/ 40 h 43"/>
                <a:gd name="T46" fmla="*/ 96 w 115"/>
                <a:gd name="T47" fmla="*/ 30 h 43"/>
                <a:gd name="T48" fmla="*/ 96 w 115"/>
                <a:gd name="T49" fmla="*/ 30 h 43"/>
                <a:gd name="T50" fmla="*/ 112 w 115"/>
                <a:gd name="T51" fmla="*/ 17 h 43"/>
                <a:gd name="T52" fmla="*/ 112 w 115"/>
                <a:gd name="T53" fmla="*/ 17 h 43"/>
                <a:gd name="T54" fmla="*/ 103 w 115"/>
                <a:gd name="T55" fmla="*/ 11 h 43"/>
                <a:gd name="T56" fmla="*/ 103 w 115"/>
                <a:gd name="T57" fmla="*/ 11 h 43"/>
                <a:gd name="T58" fmla="*/ 94 w 115"/>
                <a:gd name="T59" fmla="*/ 9 h 43"/>
                <a:gd name="T60" fmla="*/ 94 w 115"/>
                <a:gd name="T61" fmla="*/ 9 h 43"/>
                <a:gd name="T62" fmla="*/ 95 w 115"/>
                <a:gd name="T63" fmla="*/ 7 h 43"/>
                <a:gd name="T64" fmla="*/ 95 w 115"/>
                <a:gd name="T65" fmla="*/ 6 h 43"/>
                <a:gd name="T66" fmla="*/ 95 w 115"/>
                <a:gd name="T67" fmla="*/ 7 h 43"/>
                <a:gd name="T68" fmla="*/ 94 w 115"/>
                <a:gd name="T69" fmla="*/ 9 h 43"/>
                <a:gd name="T70" fmla="*/ 94 w 115"/>
                <a:gd name="T71" fmla="*/ 9 h 43"/>
                <a:gd name="T72" fmla="*/ 79 w 115"/>
                <a:gd name="T73" fmla="*/ 6 h 43"/>
                <a:gd name="T74" fmla="*/ 79 w 115"/>
                <a:gd name="T75" fmla="*/ 6 h 43"/>
                <a:gd name="T76" fmla="*/ 46 w 115"/>
                <a:gd name="T77" fmla="*/ 3 h 43"/>
                <a:gd name="T78" fmla="*/ 46 w 115"/>
                <a:gd name="T79" fmla="*/ 3 h 43"/>
                <a:gd name="T80" fmla="*/ 46 w 115"/>
                <a:gd name="T81" fmla="*/ 3 h 43"/>
                <a:gd name="T82" fmla="*/ 46 w 115"/>
                <a:gd name="T83" fmla="*/ 3 h 43"/>
                <a:gd name="T84" fmla="*/ 5 w 115"/>
                <a:gd name="T85"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 h="43">
                  <a:moveTo>
                    <a:pt x="0" y="23"/>
                  </a:moveTo>
                  <a:cubicBezTo>
                    <a:pt x="0" y="20"/>
                    <a:pt x="1" y="18"/>
                    <a:pt x="3" y="15"/>
                  </a:cubicBezTo>
                  <a:cubicBezTo>
                    <a:pt x="3" y="15"/>
                    <a:pt x="3" y="15"/>
                    <a:pt x="3" y="15"/>
                  </a:cubicBezTo>
                  <a:cubicBezTo>
                    <a:pt x="11" y="3"/>
                    <a:pt x="29" y="0"/>
                    <a:pt x="46" y="0"/>
                  </a:cubicBezTo>
                  <a:cubicBezTo>
                    <a:pt x="46" y="0"/>
                    <a:pt x="46" y="0"/>
                    <a:pt x="46" y="0"/>
                  </a:cubicBezTo>
                  <a:cubicBezTo>
                    <a:pt x="70" y="0"/>
                    <a:pt x="93" y="6"/>
                    <a:pt x="95" y="6"/>
                  </a:cubicBezTo>
                  <a:cubicBezTo>
                    <a:pt x="95" y="6"/>
                    <a:pt x="95" y="6"/>
                    <a:pt x="95" y="6"/>
                  </a:cubicBezTo>
                  <a:cubicBezTo>
                    <a:pt x="95" y="6"/>
                    <a:pt x="100" y="7"/>
                    <a:pt x="104" y="8"/>
                  </a:cubicBezTo>
                  <a:cubicBezTo>
                    <a:pt x="104" y="8"/>
                    <a:pt x="104" y="8"/>
                    <a:pt x="104" y="8"/>
                  </a:cubicBezTo>
                  <a:cubicBezTo>
                    <a:pt x="109" y="10"/>
                    <a:pt x="114" y="12"/>
                    <a:pt x="115" y="17"/>
                  </a:cubicBezTo>
                  <a:cubicBezTo>
                    <a:pt x="115" y="17"/>
                    <a:pt x="115" y="17"/>
                    <a:pt x="115" y="17"/>
                  </a:cubicBezTo>
                  <a:cubicBezTo>
                    <a:pt x="115" y="22"/>
                    <a:pt x="110" y="27"/>
                    <a:pt x="97" y="32"/>
                  </a:cubicBezTo>
                  <a:cubicBezTo>
                    <a:pt x="97" y="32"/>
                    <a:pt x="97" y="32"/>
                    <a:pt x="97" y="32"/>
                  </a:cubicBezTo>
                  <a:cubicBezTo>
                    <a:pt x="82" y="40"/>
                    <a:pt x="63" y="43"/>
                    <a:pt x="46" y="43"/>
                  </a:cubicBezTo>
                  <a:cubicBezTo>
                    <a:pt x="46" y="43"/>
                    <a:pt x="46" y="43"/>
                    <a:pt x="46" y="43"/>
                  </a:cubicBezTo>
                  <a:cubicBezTo>
                    <a:pt x="22" y="43"/>
                    <a:pt x="0" y="37"/>
                    <a:pt x="0" y="23"/>
                  </a:cubicBezTo>
                  <a:close/>
                  <a:moveTo>
                    <a:pt x="5" y="16"/>
                  </a:moveTo>
                  <a:cubicBezTo>
                    <a:pt x="4" y="19"/>
                    <a:pt x="3" y="21"/>
                    <a:pt x="3" y="23"/>
                  </a:cubicBezTo>
                  <a:cubicBezTo>
                    <a:pt x="3" y="23"/>
                    <a:pt x="3" y="23"/>
                    <a:pt x="3" y="23"/>
                  </a:cubicBezTo>
                  <a:cubicBezTo>
                    <a:pt x="3" y="28"/>
                    <a:pt x="7" y="32"/>
                    <a:pt x="15" y="35"/>
                  </a:cubicBezTo>
                  <a:cubicBezTo>
                    <a:pt x="15" y="35"/>
                    <a:pt x="15" y="35"/>
                    <a:pt x="15" y="35"/>
                  </a:cubicBezTo>
                  <a:cubicBezTo>
                    <a:pt x="23" y="38"/>
                    <a:pt x="34" y="40"/>
                    <a:pt x="46" y="40"/>
                  </a:cubicBezTo>
                  <a:cubicBezTo>
                    <a:pt x="46" y="40"/>
                    <a:pt x="46" y="40"/>
                    <a:pt x="46" y="40"/>
                  </a:cubicBezTo>
                  <a:cubicBezTo>
                    <a:pt x="63" y="40"/>
                    <a:pt x="81" y="37"/>
                    <a:pt x="96" y="30"/>
                  </a:cubicBezTo>
                  <a:cubicBezTo>
                    <a:pt x="96" y="30"/>
                    <a:pt x="96" y="30"/>
                    <a:pt x="96" y="30"/>
                  </a:cubicBezTo>
                  <a:cubicBezTo>
                    <a:pt x="108" y="24"/>
                    <a:pt x="112" y="19"/>
                    <a:pt x="112" y="17"/>
                  </a:cubicBezTo>
                  <a:cubicBezTo>
                    <a:pt x="112" y="17"/>
                    <a:pt x="112" y="17"/>
                    <a:pt x="112" y="17"/>
                  </a:cubicBezTo>
                  <a:cubicBezTo>
                    <a:pt x="112" y="15"/>
                    <a:pt x="108" y="12"/>
                    <a:pt x="103" y="11"/>
                  </a:cubicBezTo>
                  <a:cubicBezTo>
                    <a:pt x="103" y="11"/>
                    <a:pt x="103" y="11"/>
                    <a:pt x="103" y="11"/>
                  </a:cubicBezTo>
                  <a:cubicBezTo>
                    <a:pt x="99" y="9"/>
                    <a:pt x="94" y="9"/>
                    <a:pt x="94" y="9"/>
                  </a:cubicBezTo>
                  <a:cubicBezTo>
                    <a:pt x="94" y="9"/>
                    <a:pt x="94" y="9"/>
                    <a:pt x="94" y="9"/>
                  </a:cubicBezTo>
                  <a:cubicBezTo>
                    <a:pt x="95" y="7"/>
                    <a:pt x="95" y="7"/>
                    <a:pt x="95" y="7"/>
                  </a:cubicBezTo>
                  <a:cubicBezTo>
                    <a:pt x="95" y="6"/>
                    <a:pt x="95" y="6"/>
                    <a:pt x="95" y="6"/>
                  </a:cubicBezTo>
                  <a:cubicBezTo>
                    <a:pt x="95" y="7"/>
                    <a:pt x="95" y="7"/>
                    <a:pt x="95" y="7"/>
                  </a:cubicBezTo>
                  <a:cubicBezTo>
                    <a:pt x="94" y="9"/>
                    <a:pt x="94" y="9"/>
                    <a:pt x="94" y="9"/>
                  </a:cubicBezTo>
                  <a:cubicBezTo>
                    <a:pt x="94" y="9"/>
                    <a:pt x="94" y="9"/>
                    <a:pt x="94" y="9"/>
                  </a:cubicBezTo>
                  <a:cubicBezTo>
                    <a:pt x="94" y="9"/>
                    <a:pt x="88" y="7"/>
                    <a:pt x="79" y="6"/>
                  </a:cubicBezTo>
                  <a:cubicBezTo>
                    <a:pt x="79" y="6"/>
                    <a:pt x="79" y="6"/>
                    <a:pt x="79" y="6"/>
                  </a:cubicBezTo>
                  <a:cubicBezTo>
                    <a:pt x="70" y="5"/>
                    <a:pt x="58" y="3"/>
                    <a:pt x="46" y="3"/>
                  </a:cubicBezTo>
                  <a:cubicBezTo>
                    <a:pt x="46" y="3"/>
                    <a:pt x="46" y="3"/>
                    <a:pt x="46" y="3"/>
                  </a:cubicBezTo>
                  <a:cubicBezTo>
                    <a:pt x="46" y="3"/>
                    <a:pt x="46" y="3"/>
                    <a:pt x="46" y="3"/>
                  </a:cubicBezTo>
                  <a:cubicBezTo>
                    <a:pt x="46" y="3"/>
                    <a:pt x="46" y="3"/>
                    <a:pt x="46" y="3"/>
                  </a:cubicBezTo>
                  <a:cubicBezTo>
                    <a:pt x="29" y="3"/>
                    <a:pt x="12" y="6"/>
                    <a:pt x="5" y="1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7" name="Freeform 355"/>
            <p:cNvSpPr>
              <a:spLocks noEditPoints="1"/>
            </p:cNvSpPr>
            <p:nvPr/>
          </p:nvSpPr>
          <p:spPr bwMode="auto">
            <a:xfrm>
              <a:off x="4945063" y="5005388"/>
              <a:ext cx="333375" cy="107950"/>
            </a:xfrm>
            <a:custGeom>
              <a:avLst/>
              <a:gdLst>
                <a:gd name="T0" fmla="*/ 0 w 89"/>
                <a:gd name="T1" fmla="*/ 15 h 29"/>
                <a:gd name="T2" fmla="*/ 2 w 89"/>
                <a:gd name="T3" fmla="*/ 9 h 29"/>
                <a:gd name="T4" fmla="*/ 2 w 89"/>
                <a:gd name="T5" fmla="*/ 9 h 29"/>
                <a:gd name="T6" fmla="*/ 29 w 89"/>
                <a:gd name="T7" fmla="*/ 0 h 29"/>
                <a:gd name="T8" fmla="*/ 29 w 89"/>
                <a:gd name="T9" fmla="*/ 0 h 29"/>
                <a:gd name="T10" fmla="*/ 73 w 89"/>
                <a:gd name="T11" fmla="*/ 5 h 29"/>
                <a:gd name="T12" fmla="*/ 73 w 89"/>
                <a:gd name="T13" fmla="*/ 5 h 29"/>
                <a:gd name="T14" fmla="*/ 80 w 89"/>
                <a:gd name="T15" fmla="*/ 6 h 29"/>
                <a:gd name="T16" fmla="*/ 80 w 89"/>
                <a:gd name="T17" fmla="*/ 6 h 29"/>
                <a:gd name="T18" fmla="*/ 89 w 89"/>
                <a:gd name="T19" fmla="*/ 12 h 29"/>
                <a:gd name="T20" fmla="*/ 89 w 89"/>
                <a:gd name="T21" fmla="*/ 12 h 29"/>
                <a:gd name="T22" fmla="*/ 75 w 89"/>
                <a:gd name="T23" fmla="*/ 21 h 29"/>
                <a:gd name="T24" fmla="*/ 75 w 89"/>
                <a:gd name="T25" fmla="*/ 21 h 29"/>
                <a:gd name="T26" fmla="*/ 33 w 89"/>
                <a:gd name="T27" fmla="*/ 29 h 29"/>
                <a:gd name="T28" fmla="*/ 33 w 89"/>
                <a:gd name="T29" fmla="*/ 29 h 29"/>
                <a:gd name="T30" fmla="*/ 0 w 89"/>
                <a:gd name="T31" fmla="*/ 15 h 29"/>
                <a:gd name="T32" fmla="*/ 4 w 89"/>
                <a:gd name="T33" fmla="*/ 10 h 29"/>
                <a:gd name="T34" fmla="*/ 3 w 89"/>
                <a:gd name="T35" fmla="*/ 15 h 29"/>
                <a:gd name="T36" fmla="*/ 3 w 89"/>
                <a:gd name="T37" fmla="*/ 15 h 29"/>
                <a:gd name="T38" fmla="*/ 11 w 89"/>
                <a:gd name="T39" fmla="*/ 23 h 29"/>
                <a:gd name="T40" fmla="*/ 11 w 89"/>
                <a:gd name="T41" fmla="*/ 23 h 29"/>
                <a:gd name="T42" fmla="*/ 33 w 89"/>
                <a:gd name="T43" fmla="*/ 26 h 29"/>
                <a:gd name="T44" fmla="*/ 33 w 89"/>
                <a:gd name="T45" fmla="*/ 26 h 29"/>
                <a:gd name="T46" fmla="*/ 74 w 89"/>
                <a:gd name="T47" fmla="*/ 19 h 29"/>
                <a:gd name="T48" fmla="*/ 74 w 89"/>
                <a:gd name="T49" fmla="*/ 19 h 29"/>
                <a:gd name="T50" fmla="*/ 84 w 89"/>
                <a:gd name="T51" fmla="*/ 14 h 29"/>
                <a:gd name="T52" fmla="*/ 84 w 89"/>
                <a:gd name="T53" fmla="*/ 14 h 29"/>
                <a:gd name="T54" fmla="*/ 86 w 89"/>
                <a:gd name="T55" fmla="*/ 12 h 29"/>
                <a:gd name="T56" fmla="*/ 86 w 89"/>
                <a:gd name="T57" fmla="*/ 12 h 29"/>
                <a:gd name="T58" fmla="*/ 84 w 89"/>
                <a:gd name="T59" fmla="*/ 11 h 29"/>
                <a:gd name="T60" fmla="*/ 84 w 89"/>
                <a:gd name="T61" fmla="*/ 11 h 29"/>
                <a:gd name="T62" fmla="*/ 80 w 89"/>
                <a:gd name="T63" fmla="*/ 9 h 29"/>
                <a:gd name="T64" fmla="*/ 80 w 89"/>
                <a:gd name="T65" fmla="*/ 9 h 29"/>
                <a:gd name="T66" fmla="*/ 73 w 89"/>
                <a:gd name="T67" fmla="*/ 8 h 29"/>
                <a:gd name="T68" fmla="*/ 73 w 89"/>
                <a:gd name="T69" fmla="*/ 8 h 29"/>
                <a:gd name="T70" fmla="*/ 73 w 89"/>
                <a:gd name="T71" fmla="*/ 7 h 29"/>
                <a:gd name="T72" fmla="*/ 73 w 89"/>
                <a:gd name="T73" fmla="*/ 5 h 29"/>
                <a:gd name="T74" fmla="*/ 73 w 89"/>
                <a:gd name="T75" fmla="*/ 7 h 29"/>
                <a:gd name="T76" fmla="*/ 73 w 89"/>
                <a:gd name="T77" fmla="*/ 8 h 29"/>
                <a:gd name="T78" fmla="*/ 73 w 89"/>
                <a:gd name="T79" fmla="*/ 8 h 29"/>
                <a:gd name="T80" fmla="*/ 29 w 89"/>
                <a:gd name="T81" fmla="*/ 3 h 29"/>
                <a:gd name="T82" fmla="*/ 29 w 89"/>
                <a:gd name="T83" fmla="*/ 3 h 29"/>
                <a:gd name="T84" fmla="*/ 28 w 89"/>
                <a:gd name="T85" fmla="*/ 3 h 29"/>
                <a:gd name="T86" fmla="*/ 28 w 89"/>
                <a:gd name="T87" fmla="*/ 3 h 29"/>
                <a:gd name="T88" fmla="*/ 4 w 89"/>
                <a:gd name="T89"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9" h="28">
                  <a:moveTo>
                    <a:pt x="0" y="15"/>
                  </a:moveTo>
                  <a:cubicBezTo>
                    <a:pt x="0" y="13"/>
                    <a:pt x="0" y="11"/>
                    <a:pt x="2" y="9"/>
                  </a:cubicBezTo>
                  <a:cubicBezTo>
                    <a:pt x="2" y="9"/>
                    <a:pt x="2" y="9"/>
                    <a:pt x="2" y="9"/>
                  </a:cubicBezTo>
                  <a:cubicBezTo>
                    <a:pt x="6" y="2"/>
                    <a:pt x="17" y="0"/>
                    <a:pt x="29" y="0"/>
                  </a:cubicBezTo>
                  <a:cubicBezTo>
                    <a:pt x="29" y="0"/>
                    <a:pt x="29" y="0"/>
                    <a:pt x="29" y="0"/>
                  </a:cubicBezTo>
                  <a:cubicBezTo>
                    <a:pt x="49" y="0"/>
                    <a:pt x="72" y="5"/>
                    <a:pt x="73" y="5"/>
                  </a:cubicBezTo>
                  <a:cubicBezTo>
                    <a:pt x="73" y="5"/>
                    <a:pt x="73" y="5"/>
                    <a:pt x="73" y="5"/>
                  </a:cubicBezTo>
                  <a:cubicBezTo>
                    <a:pt x="74" y="5"/>
                    <a:pt x="77" y="6"/>
                    <a:pt x="80" y="6"/>
                  </a:cubicBezTo>
                  <a:cubicBezTo>
                    <a:pt x="80" y="6"/>
                    <a:pt x="80" y="6"/>
                    <a:pt x="80" y="6"/>
                  </a:cubicBezTo>
                  <a:cubicBezTo>
                    <a:pt x="84" y="7"/>
                    <a:pt x="88" y="8"/>
                    <a:pt x="89" y="12"/>
                  </a:cubicBezTo>
                  <a:cubicBezTo>
                    <a:pt x="89" y="12"/>
                    <a:pt x="89" y="12"/>
                    <a:pt x="89" y="12"/>
                  </a:cubicBezTo>
                  <a:cubicBezTo>
                    <a:pt x="88" y="16"/>
                    <a:pt x="85" y="18"/>
                    <a:pt x="75" y="21"/>
                  </a:cubicBezTo>
                  <a:cubicBezTo>
                    <a:pt x="75" y="21"/>
                    <a:pt x="75" y="21"/>
                    <a:pt x="75" y="21"/>
                  </a:cubicBezTo>
                  <a:cubicBezTo>
                    <a:pt x="62" y="26"/>
                    <a:pt x="47" y="29"/>
                    <a:pt x="33" y="29"/>
                  </a:cubicBezTo>
                  <a:cubicBezTo>
                    <a:pt x="33" y="29"/>
                    <a:pt x="33" y="29"/>
                    <a:pt x="33" y="29"/>
                  </a:cubicBezTo>
                  <a:cubicBezTo>
                    <a:pt x="15" y="29"/>
                    <a:pt x="0" y="25"/>
                    <a:pt x="0" y="15"/>
                  </a:cubicBezTo>
                  <a:close/>
                  <a:moveTo>
                    <a:pt x="4" y="10"/>
                  </a:moveTo>
                  <a:cubicBezTo>
                    <a:pt x="3" y="12"/>
                    <a:pt x="3" y="13"/>
                    <a:pt x="3" y="15"/>
                  </a:cubicBezTo>
                  <a:cubicBezTo>
                    <a:pt x="3" y="15"/>
                    <a:pt x="3" y="15"/>
                    <a:pt x="3" y="15"/>
                  </a:cubicBezTo>
                  <a:cubicBezTo>
                    <a:pt x="3" y="18"/>
                    <a:pt x="5" y="21"/>
                    <a:pt x="11" y="23"/>
                  </a:cubicBezTo>
                  <a:cubicBezTo>
                    <a:pt x="11" y="23"/>
                    <a:pt x="11" y="23"/>
                    <a:pt x="11" y="23"/>
                  </a:cubicBezTo>
                  <a:cubicBezTo>
                    <a:pt x="16" y="25"/>
                    <a:pt x="24" y="26"/>
                    <a:pt x="33" y="26"/>
                  </a:cubicBezTo>
                  <a:cubicBezTo>
                    <a:pt x="33" y="26"/>
                    <a:pt x="33" y="26"/>
                    <a:pt x="33" y="26"/>
                  </a:cubicBezTo>
                  <a:cubicBezTo>
                    <a:pt x="46" y="26"/>
                    <a:pt x="62" y="23"/>
                    <a:pt x="74" y="19"/>
                  </a:cubicBezTo>
                  <a:cubicBezTo>
                    <a:pt x="74" y="19"/>
                    <a:pt x="74" y="19"/>
                    <a:pt x="74" y="19"/>
                  </a:cubicBezTo>
                  <a:cubicBezTo>
                    <a:pt x="79" y="17"/>
                    <a:pt x="82" y="15"/>
                    <a:pt x="84" y="14"/>
                  </a:cubicBezTo>
                  <a:cubicBezTo>
                    <a:pt x="84" y="14"/>
                    <a:pt x="84" y="14"/>
                    <a:pt x="84" y="14"/>
                  </a:cubicBezTo>
                  <a:cubicBezTo>
                    <a:pt x="85" y="13"/>
                    <a:pt x="86" y="12"/>
                    <a:pt x="86" y="12"/>
                  </a:cubicBezTo>
                  <a:cubicBezTo>
                    <a:pt x="86" y="12"/>
                    <a:pt x="86" y="12"/>
                    <a:pt x="86" y="12"/>
                  </a:cubicBezTo>
                  <a:cubicBezTo>
                    <a:pt x="86" y="12"/>
                    <a:pt x="85" y="11"/>
                    <a:pt x="84" y="11"/>
                  </a:cubicBezTo>
                  <a:cubicBezTo>
                    <a:pt x="84" y="11"/>
                    <a:pt x="84" y="11"/>
                    <a:pt x="84" y="11"/>
                  </a:cubicBezTo>
                  <a:cubicBezTo>
                    <a:pt x="83" y="10"/>
                    <a:pt x="81" y="10"/>
                    <a:pt x="80" y="9"/>
                  </a:cubicBezTo>
                  <a:cubicBezTo>
                    <a:pt x="80" y="9"/>
                    <a:pt x="80" y="9"/>
                    <a:pt x="80" y="9"/>
                  </a:cubicBezTo>
                  <a:cubicBezTo>
                    <a:pt x="76" y="8"/>
                    <a:pt x="73" y="8"/>
                    <a:pt x="73" y="8"/>
                  </a:cubicBezTo>
                  <a:cubicBezTo>
                    <a:pt x="73" y="8"/>
                    <a:pt x="73" y="8"/>
                    <a:pt x="73" y="8"/>
                  </a:cubicBezTo>
                  <a:cubicBezTo>
                    <a:pt x="73" y="7"/>
                    <a:pt x="73" y="7"/>
                    <a:pt x="73" y="7"/>
                  </a:cubicBezTo>
                  <a:cubicBezTo>
                    <a:pt x="73" y="5"/>
                    <a:pt x="73" y="5"/>
                    <a:pt x="73" y="5"/>
                  </a:cubicBezTo>
                  <a:cubicBezTo>
                    <a:pt x="73" y="7"/>
                    <a:pt x="73" y="7"/>
                    <a:pt x="73" y="7"/>
                  </a:cubicBezTo>
                  <a:cubicBezTo>
                    <a:pt x="73" y="8"/>
                    <a:pt x="73" y="8"/>
                    <a:pt x="73" y="8"/>
                  </a:cubicBezTo>
                  <a:cubicBezTo>
                    <a:pt x="73" y="8"/>
                    <a:pt x="73" y="8"/>
                    <a:pt x="73" y="8"/>
                  </a:cubicBezTo>
                  <a:cubicBezTo>
                    <a:pt x="73" y="8"/>
                    <a:pt x="49" y="3"/>
                    <a:pt x="29" y="3"/>
                  </a:cubicBezTo>
                  <a:cubicBezTo>
                    <a:pt x="29" y="3"/>
                    <a:pt x="29" y="3"/>
                    <a:pt x="29" y="3"/>
                  </a:cubicBezTo>
                  <a:cubicBezTo>
                    <a:pt x="29" y="3"/>
                    <a:pt x="29" y="3"/>
                    <a:pt x="28" y="3"/>
                  </a:cubicBezTo>
                  <a:cubicBezTo>
                    <a:pt x="28" y="3"/>
                    <a:pt x="28" y="3"/>
                    <a:pt x="28" y="3"/>
                  </a:cubicBezTo>
                  <a:cubicBezTo>
                    <a:pt x="17" y="3"/>
                    <a:pt x="7" y="5"/>
                    <a:pt x="4" y="1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8" name="Freeform 356"/>
            <p:cNvSpPr/>
            <p:nvPr/>
          </p:nvSpPr>
          <p:spPr bwMode="auto">
            <a:xfrm>
              <a:off x="5283200" y="5241926"/>
              <a:ext cx="66675" cy="280988"/>
            </a:xfrm>
            <a:custGeom>
              <a:avLst/>
              <a:gdLst>
                <a:gd name="T0" fmla="*/ 6 w 18"/>
                <a:gd name="T1" fmla="*/ 0 h 75"/>
                <a:gd name="T2" fmla="*/ 7 w 18"/>
                <a:gd name="T3" fmla="*/ 74 h 75"/>
                <a:gd name="T4" fmla="*/ 18 w 18"/>
                <a:gd name="T5" fmla="*/ 75 h 75"/>
                <a:gd name="T6" fmla="*/ 16 w 18"/>
                <a:gd name="T7" fmla="*/ 5 h 75"/>
                <a:gd name="T8" fmla="*/ 6 w 18"/>
                <a:gd name="T9" fmla="*/ 0 h 75"/>
              </a:gdLst>
              <a:ahLst/>
              <a:cxnLst>
                <a:cxn ang="0">
                  <a:pos x="T0" y="T1"/>
                </a:cxn>
                <a:cxn ang="0">
                  <a:pos x="T2" y="T3"/>
                </a:cxn>
                <a:cxn ang="0">
                  <a:pos x="T4" y="T5"/>
                </a:cxn>
                <a:cxn ang="0">
                  <a:pos x="T6" y="T7"/>
                </a:cxn>
                <a:cxn ang="0">
                  <a:pos x="T8" y="T9"/>
                </a:cxn>
              </a:cxnLst>
              <a:rect l="0" t="0" r="r" b="b"/>
              <a:pathLst>
                <a:path w="18" h="75">
                  <a:moveTo>
                    <a:pt x="6" y="0"/>
                  </a:moveTo>
                  <a:cubicBezTo>
                    <a:pt x="6" y="0"/>
                    <a:pt x="0" y="40"/>
                    <a:pt x="7" y="74"/>
                  </a:cubicBezTo>
                  <a:cubicBezTo>
                    <a:pt x="18" y="75"/>
                    <a:pt x="18" y="75"/>
                    <a:pt x="18" y="75"/>
                  </a:cubicBezTo>
                  <a:cubicBezTo>
                    <a:pt x="18" y="75"/>
                    <a:pt x="9" y="44"/>
                    <a:pt x="16" y="5"/>
                  </a:cubicBezTo>
                  <a:lnTo>
                    <a:pt x="6" y="0"/>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09" name="Freeform 357"/>
            <p:cNvSpPr>
              <a:spLocks noEditPoints="1"/>
            </p:cNvSpPr>
            <p:nvPr/>
          </p:nvSpPr>
          <p:spPr bwMode="auto">
            <a:xfrm>
              <a:off x="5289550" y="5233988"/>
              <a:ext cx="68263" cy="296863"/>
            </a:xfrm>
            <a:custGeom>
              <a:avLst/>
              <a:gdLst>
                <a:gd name="T0" fmla="*/ 16 w 18"/>
                <a:gd name="T1" fmla="*/ 79 h 79"/>
                <a:gd name="T2" fmla="*/ 5 w 18"/>
                <a:gd name="T3" fmla="*/ 78 h 79"/>
                <a:gd name="T4" fmla="*/ 4 w 18"/>
                <a:gd name="T5" fmla="*/ 76 h 79"/>
                <a:gd name="T6" fmla="*/ 4 w 18"/>
                <a:gd name="T7" fmla="*/ 76 h 79"/>
                <a:gd name="T8" fmla="*/ 0 w 18"/>
                <a:gd name="T9" fmla="*/ 39 h 79"/>
                <a:gd name="T10" fmla="*/ 0 w 18"/>
                <a:gd name="T11" fmla="*/ 39 h 79"/>
                <a:gd name="T12" fmla="*/ 3 w 18"/>
                <a:gd name="T13" fmla="*/ 2 h 79"/>
                <a:gd name="T14" fmla="*/ 3 w 18"/>
                <a:gd name="T15" fmla="*/ 2 h 79"/>
                <a:gd name="T16" fmla="*/ 4 w 18"/>
                <a:gd name="T17" fmla="*/ 0 h 79"/>
                <a:gd name="T18" fmla="*/ 4 w 18"/>
                <a:gd name="T19" fmla="*/ 0 h 79"/>
                <a:gd name="T20" fmla="*/ 5 w 18"/>
                <a:gd name="T21" fmla="*/ 0 h 79"/>
                <a:gd name="T22" fmla="*/ 5 w 18"/>
                <a:gd name="T23" fmla="*/ 0 h 79"/>
                <a:gd name="T24" fmla="*/ 14 w 18"/>
                <a:gd name="T25" fmla="*/ 5 h 79"/>
                <a:gd name="T26" fmla="*/ 15 w 18"/>
                <a:gd name="T27" fmla="*/ 7 h 79"/>
                <a:gd name="T28" fmla="*/ 15 w 18"/>
                <a:gd name="T29" fmla="*/ 7 h 79"/>
                <a:gd name="T30" fmla="*/ 13 w 18"/>
                <a:gd name="T31" fmla="*/ 36 h 79"/>
                <a:gd name="T32" fmla="*/ 13 w 18"/>
                <a:gd name="T33" fmla="*/ 36 h 79"/>
                <a:gd name="T34" fmla="*/ 18 w 18"/>
                <a:gd name="T35" fmla="*/ 77 h 79"/>
                <a:gd name="T36" fmla="*/ 18 w 18"/>
                <a:gd name="T37" fmla="*/ 77 h 79"/>
                <a:gd name="T38" fmla="*/ 17 w 18"/>
                <a:gd name="T39" fmla="*/ 78 h 79"/>
                <a:gd name="T40" fmla="*/ 17 w 18"/>
                <a:gd name="T41" fmla="*/ 78 h 79"/>
                <a:gd name="T42" fmla="*/ 16 w 18"/>
                <a:gd name="T43" fmla="*/ 79 h 79"/>
                <a:gd name="T44" fmla="*/ 16 w 18"/>
                <a:gd name="T45" fmla="*/ 79 h 79"/>
                <a:gd name="T46" fmla="*/ 16 w 18"/>
                <a:gd name="T47" fmla="*/ 79 h 79"/>
                <a:gd name="T48" fmla="*/ 14 w 18"/>
                <a:gd name="T49" fmla="*/ 76 h 79"/>
                <a:gd name="T50" fmla="*/ 10 w 18"/>
                <a:gd name="T51" fmla="*/ 36 h 79"/>
                <a:gd name="T52" fmla="*/ 10 w 18"/>
                <a:gd name="T53" fmla="*/ 36 h 79"/>
                <a:gd name="T54" fmla="*/ 12 w 18"/>
                <a:gd name="T55" fmla="*/ 7 h 79"/>
                <a:gd name="T56" fmla="*/ 12 w 18"/>
                <a:gd name="T57" fmla="*/ 7 h 79"/>
                <a:gd name="T58" fmla="*/ 5 w 18"/>
                <a:gd name="T59" fmla="*/ 4 h 79"/>
                <a:gd name="T60" fmla="*/ 3 w 18"/>
                <a:gd name="T61" fmla="*/ 39 h 79"/>
                <a:gd name="T62" fmla="*/ 3 w 18"/>
                <a:gd name="T63" fmla="*/ 39 h 79"/>
                <a:gd name="T64" fmla="*/ 6 w 18"/>
                <a:gd name="T65" fmla="*/ 75 h 79"/>
                <a:gd name="T66" fmla="*/ 6 w 18"/>
                <a:gd name="T67" fmla="*/ 75 h 79"/>
                <a:gd name="T68" fmla="*/ 14 w 18"/>
                <a:gd name="T69" fmla="*/ 76 h 79"/>
                <a:gd name="T70" fmla="*/ 4 w 18"/>
                <a:gd name="T71" fmla="*/ 3 h 79"/>
                <a:gd name="T72" fmla="*/ 4 w 18"/>
                <a:gd name="T73" fmla="*/ 2 h 79"/>
                <a:gd name="T74" fmla="*/ 4 w 18"/>
                <a:gd name="T75"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79">
                  <a:moveTo>
                    <a:pt x="16" y="79"/>
                  </a:moveTo>
                  <a:cubicBezTo>
                    <a:pt x="5" y="78"/>
                    <a:pt x="5" y="78"/>
                    <a:pt x="5" y="78"/>
                  </a:cubicBezTo>
                  <a:cubicBezTo>
                    <a:pt x="4" y="77"/>
                    <a:pt x="4" y="77"/>
                    <a:pt x="4" y="76"/>
                  </a:cubicBezTo>
                  <a:cubicBezTo>
                    <a:pt x="4" y="76"/>
                    <a:pt x="4" y="76"/>
                    <a:pt x="4" y="76"/>
                  </a:cubicBezTo>
                  <a:cubicBezTo>
                    <a:pt x="1" y="64"/>
                    <a:pt x="0" y="51"/>
                    <a:pt x="0" y="39"/>
                  </a:cubicBezTo>
                  <a:cubicBezTo>
                    <a:pt x="0" y="39"/>
                    <a:pt x="0" y="39"/>
                    <a:pt x="0" y="39"/>
                  </a:cubicBezTo>
                  <a:cubicBezTo>
                    <a:pt x="0" y="18"/>
                    <a:pt x="3" y="2"/>
                    <a:pt x="3" y="2"/>
                  </a:cubicBezTo>
                  <a:cubicBezTo>
                    <a:pt x="3" y="2"/>
                    <a:pt x="3" y="2"/>
                    <a:pt x="3" y="2"/>
                  </a:cubicBezTo>
                  <a:cubicBezTo>
                    <a:pt x="3" y="1"/>
                    <a:pt x="3" y="1"/>
                    <a:pt x="4" y="0"/>
                  </a:cubicBezTo>
                  <a:cubicBezTo>
                    <a:pt x="4" y="0"/>
                    <a:pt x="4" y="0"/>
                    <a:pt x="4" y="0"/>
                  </a:cubicBezTo>
                  <a:cubicBezTo>
                    <a:pt x="4" y="0"/>
                    <a:pt x="4" y="0"/>
                    <a:pt x="5" y="0"/>
                  </a:cubicBezTo>
                  <a:cubicBezTo>
                    <a:pt x="5" y="0"/>
                    <a:pt x="5" y="0"/>
                    <a:pt x="5" y="0"/>
                  </a:cubicBezTo>
                  <a:cubicBezTo>
                    <a:pt x="14" y="5"/>
                    <a:pt x="14" y="5"/>
                    <a:pt x="14" y="5"/>
                  </a:cubicBezTo>
                  <a:cubicBezTo>
                    <a:pt x="15" y="6"/>
                    <a:pt x="15" y="6"/>
                    <a:pt x="15" y="7"/>
                  </a:cubicBezTo>
                  <a:cubicBezTo>
                    <a:pt x="15" y="7"/>
                    <a:pt x="15" y="7"/>
                    <a:pt x="15" y="7"/>
                  </a:cubicBezTo>
                  <a:cubicBezTo>
                    <a:pt x="13" y="17"/>
                    <a:pt x="13" y="27"/>
                    <a:pt x="13" y="36"/>
                  </a:cubicBezTo>
                  <a:cubicBezTo>
                    <a:pt x="13" y="36"/>
                    <a:pt x="13" y="36"/>
                    <a:pt x="13" y="36"/>
                  </a:cubicBezTo>
                  <a:cubicBezTo>
                    <a:pt x="13" y="61"/>
                    <a:pt x="18" y="77"/>
                    <a:pt x="18" y="77"/>
                  </a:cubicBezTo>
                  <a:cubicBezTo>
                    <a:pt x="18" y="77"/>
                    <a:pt x="18" y="77"/>
                    <a:pt x="18" y="77"/>
                  </a:cubicBezTo>
                  <a:cubicBezTo>
                    <a:pt x="18" y="77"/>
                    <a:pt x="18" y="78"/>
                    <a:pt x="17" y="78"/>
                  </a:cubicBezTo>
                  <a:cubicBezTo>
                    <a:pt x="17" y="78"/>
                    <a:pt x="17" y="78"/>
                    <a:pt x="17" y="78"/>
                  </a:cubicBezTo>
                  <a:cubicBezTo>
                    <a:pt x="17" y="79"/>
                    <a:pt x="17" y="79"/>
                    <a:pt x="16" y="79"/>
                  </a:cubicBezTo>
                  <a:cubicBezTo>
                    <a:pt x="16" y="79"/>
                    <a:pt x="16" y="79"/>
                    <a:pt x="16" y="79"/>
                  </a:cubicBezTo>
                  <a:cubicBezTo>
                    <a:pt x="16" y="79"/>
                    <a:pt x="16" y="79"/>
                    <a:pt x="16" y="79"/>
                  </a:cubicBezTo>
                  <a:close/>
                  <a:moveTo>
                    <a:pt x="14" y="76"/>
                  </a:moveTo>
                  <a:cubicBezTo>
                    <a:pt x="13" y="70"/>
                    <a:pt x="10" y="56"/>
                    <a:pt x="10" y="36"/>
                  </a:cubicBezTo>
                  <a:cubicBezTo>
                    <a:pt x="10" y="36"/>
                    <a:pt x="10" y="36"/>
                    <a:pt x="10" y="36"/>
                  </a:cubicBezTo>
                  <a:cubicBezTo>
                    <a:pt x="10" y="28"/>
                    <a:pt x="10" y="18"/>
                    <a:pt x="12" y="7"/>
                  </a:cubicBezTo>
                  <a:cubicBezTo>
                    <a:pt x="12" y="7"/>
                    <a:pt x="12" y="7"/>
                    <a:pt x="12" y="7"/>
                  </a:cubicBezTo>
                  <a:cubicBezTo>
                    <a:pt x="5" y="4"/>
                    <a:pt x="5" y="4"/>
                    <a:pt x="5" y="4"/>
                  </a:cubicBezTo>
                  <a:cubicBezTo>
                    <a:pt x="5" y="9"/>
                    <a:pt x="3" y="23"/>
                    <a:pt x="3" y="39"/>
                  </a:cubicBezTo>
                  <a:cubicBezTo>
                    <a:pt x="3" y="39"/>
                    <a:pt x="3" y="39"/>
                    <a:pt x="3" y="39"/>
                  </a:cubicBezTo>
                  <a:cubicBezTo>
                    <a:pt x="3" y="51"/>
                    <a:pt x="4" y="63"/>
                    <a:pt x="6" y="75"/>
                  </a:cubicBezTo>
                  <a:cubicBezTo>
                    <a:pt x="6" y="75"/>
                    <a:pt x="6" y="75"/>
                    <a:pt x="6" y="75"/>
                  </a:cubicBezTo>
                  <a:cubicBezTo>
                    <a:pt x="14" y="76"/>
                    <a:pt x="14" y="76"/>
                    <a:pt x="14" y="76"/>
                  </a:cubicBezTo>
                  <a:close/>
                  <a:moveTo>
                    <a:pt x="4" y="3"/>
                  </a:moveTo>
                  <a:cubicBezTo>
                    <a:pt x="4" y="2"/>
                    <a:pt x="4" y="2"/>
                    <a:pt x="4" y="2"/>
                  </a:cubicBezTo>
                  <a:cubicBezTo>
                    <a:pt x="4" y="3"/>
                    <a:pt x="4" y="3"/>
                    <a:pt x="4"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0" name="Freeform 358"/>
            <p:cNvSpPr/>
            <p:nvPr/>
          </p:nvSpPr>
          <p:spPr bwMode="auto">
            <a:xfrm>
              <a:off x="5226050" y="5519738"/>
              <a:ext cx="142875" cy="57150"/>
            </a:xfrm>
            <a:custGeom>
              <a:avLst/>
              <a:gdLst>
                <a:gd name="T0" fmla="*/ 22 w 38"/>
                <a:gd name="T1" fmla="*/ 0 h 15"/>
                <a:gd name="T2" fmla="*/ 9 w 38"/>
                <a:gd name="T3" fmla="*/ 12 h 15"/>
                <a:gd name="T4" fmla="*/ 37 w 38"/>
                <a:gd name="T5" fmla="*/ 9 h 15"/>
                <a:gd name="T6" fmla="*/ 33 w 38"/>
                <a:gd name="T7" fmla="*/ 0 h 15"/>
                <a:gd name="T8" fmla="*/ 22 w 38"/>
                <a:gd name="T9" fmla="*/ 0 h 15"/>
              </a:gdLst>
              <a:ahLst/>
              <a:cxnLst>
                <a:cxn ang="0">
                  <a:pos x="T0" y="T1"/>
                </a:cxn>
                <a:cxn ang="0">
                  <a:pos x="T2" y="T3"/>
                </a:cxn>
                <a:cxn ang="0">
                  <a:pos x="T4" y="T5"/>
                </a:cxn>
                <a:cxn ang="0">
                  <a:pos x="T6" y="T7"/>
                </a:cxn>
                <a:cxn ang="0">
                  <a:pos x="T8" y="T9"/>
                </a:cxn>
              </a:cxnLst>
              <a:rect l="0" t="0" r="r" b="b"/>
              <a:pathLst>
                <a:path w="38" h="15">
                  <a:moveTo>
                    <a:pt x="22" y="0"/>
                  </a:moveTo>
                  <a:cubicBezTo>
                    <a:pt x="22" y="0"/>
                    <a:pt x="0" y="8"/>
                    <a:pt x="9" y="12"/>
                  </a:cubicBezTo>
                  <a:cubicBezTo>
                    <a:pt x="14" y="15"/>
                    <a:pt x="35" y="14"/>
                    <a:pt x="37" y="9"/>
                  </a:cubicBezTo>
                  <a:cubicBezTo>
                    <a:pt x="38" y="3"/>
                    <a:pt x="33" y="0"/>
                    <a:pt x="33" y="0"/>
                  </a:cubicBezTo>
                  <a:lnTo>
                    <a:pt x="2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1" name="Freeform 359"/>
            <p:cNvSpPr>
              <a:spLocks noEditPoints="1"/>
            </p:cNvSpPr>
            <p:nvPr/>
          </p:nvSpPr>
          <p:spPr bwMode="auto">
            <a:xfrm>
              <a:off x="5245100" y="5511801"/>
              <a:ext cx="123825" cy="65088"/>
            </a:xfrm>
            <a:custGeom>
              <a:avLst/>
              <a:gdLst>
                <a:gd name="T0" fmla="*/ 3 w 33"/>
                <a:gd name="T1" fmla="*/ 16 h 17"/>
                <a:gd name="T2" fmla="*/ 0 w 33"/>
                <a:gd name="T3" fmla="*/ 12 h 17"/>
                <a:gd name="T4" fmla="*/ 0 w 33"/>
                <a:gd name="T5" fmla="*/ 12 h 17"/>
                <a:gd name="T6" fmla="*/ 9 w 33"/>
                <a:gd name="T7" fmla="*/ 4 h 17"/>
                <a:gd name="T8" fmla="*/ 9 w 33"/>
                <a:gd name="T9" fmla="*/ 4 h 17"/>
                <a:gd name="T10" fmla="*/ 17 w 33"/>
                <a:gd name="T11" fmla="*/ 1 h 17"/>
                <a:gd name="T12" fmla="*/ 17 w 33"/>
                <a:gd name="T13" fmla="*/ 1 h 17"/>
                <a:gd name="T14" fmla="*/ 17 w 33"/>
                <a:gd name="T15" fmla="*/ 0 h 17"/>
                <a:gd name="T16" fmla="*/ 28 w 33"/>
                <a:gd name="T17" fmla="*/ 1 h 17"/>
                <a:gd name="T18" fmla="*/ 29 w 33"/>
                <a:gd name="T19" fmla="*/ 1 h 17"/>
                <a:gd name="T20" fmla="*/ 33 w 33"/>
                <a:gd name="T21" fmla="*/ 9 h 17"/>
                <a:gd name="T22" fmla="*/ 33 w 33"/>
                <a:gd name="T23" fmla="*/ 9 h 17"/>
                <a:gd name="T24" fmla="*/ 33 w 33"/>
                <a:gd name="T25" fmla="*/ 11 h 17"/>
                <a:gd name="T26" fmla="*/ 33 w 33"/>
                <a:gd name="T27" fmla="*/ 11 h 17"/>
                <a:gd name="T28" fmla="*/ 26 w 33"/>
                <a:gd name="T29" fmla="*/ 16 h 17"/>
                <a:gd name="T30" fmla="*/ 26 w 33"/>
                <a:gd name="T31" fmla="*/ 16 h 17"/>
                <a:gd name="T32" fmla="*/ 14 w 33"/>
                <a:gd name="T33" fmla="*/ 17 h 17"/>
                <a:gd name="T34" fmla="*/ 14 w 33"/>
                <a:gd name="T35" fmla="*/ 17 h 17"/>
                <a:gd name="T36" fmla="*/ 3 w 33"/>
                <a:gd name="T37" fmla="*/ 16 h 17"/>
                <a:gd name="T38" fmla="*/ 5 w 33"/>
                <a:gd name="T39" fmla="*/ 10 h 17"/>
                <a:gd name="T40" fmla="*/ 3 w 33"/>
                <a:gd name="T41" fmla="*/ 12 h 17"/>
                <a:gd name="T42" fmla="*/ 3 w 33"/>
                <a:gd name="T43" fmla="*/ 12 h 17"/>
                <a:gd name="T44" fmla="*/ 4 w 33"/>
                <a:gd name="T45" fmla="*/ 13 h 17"/>
                <a:gd name="T46" fmla="*/ 4 w 33"/>
                <a:gd name="T47" fmla="*/ 13 h 17"/>
                <a:gd name="T48" fmla="*/ 14 w 33"/>
                <a:gd name="T49" fmla="*/ 14 h 17"/>
                <a:gd name="T50" fmla="*/ 14 w 33"/>
                <a:gd name="T51" fmla="*/ 14 h 17"/>
                <a:gd name="T52" fmla="*/ 25 w 33"/>
                <a:gd name="T53" fmla="*/ 13 h 17"/>
                <a:gd name="T54" fmla="*/ 25 w 33"/>
                <a:gd name="T55" fmla="*/ 13 h 17"/>
                <a:gd name="T56" fmla="*/ 30 w 33"/>
                <a:gd name="T57" fmla="*/ 10 h 17"/>
                <a:gd name="T58" fmla="*/ 30 w 33"/>
                <a:gd name="T59" fmla="*/ 10 h 17"/>
                <a:gd name="T60" fmla="*/ 30 w 33"/>
                <a:gd name="T61" fmla="*/ 9 h 17"/>
                <a:gd name="T62" fmla="*/ 30 w 33"/>
                <a:gd name="T63" fmla="*/ 9 h 17"/>
                <a:gd name="T64" fmla="*/ 29 w 33"/>
                <a:gd name="T65" fmla="*/ 5 h 17"/>
                <a:gd name="T66" fmla="*/ 29 w 33"/>
                <a:gd name="T67" fmla="*/ 5 h 17"/>
                <a:gd name="T68" fmla="*/ 27 w 33"/>
                <a:gd name="T69" fmla="*/ 4 h 17"/>
                <a:gd name="T70" fmla="*/ 27 w 33"/>
                <a:gd name="T71" fmla="*/ 4 h 17"/>
                <a:gd name="T72" fmla="*/ 18 w 33"/>
                <a:gd name="T73" fmla="*/ 3 h 17"/>
                <a:gd name="T74" fmla="*/ 5 w 33"/>
                <a:gd name="T75" fmla="*/ 10 h 17"/>
                <a:gd name="T76" fmla="*/ 17 w 33"/>
                <a:gd name="T77" fmla="*/ 3 h 17"/>
                <a:gd name="T78" fmla="*/ 17 w 33"/>
                <a:gd name="T79" fmla="*/ 2 h 17"/>
                <a:gd name="T80" fmla="*/ 17 w 33"/>
                <a:gd name="T81"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17">
                  <a:moveTo>
                    <a:pt x="3" y="16"/>
                  </a:moveTo>
                  <a:cubicBezTo>
                    <a:pt x="1" y="15"/>
                    <a:pt x="0" y="14"/>
                    <a:pt x="0" y="12"/>
                  </a:cubicBezTo>
                  <a:cubicBezTo>
                    <a:pt x="0" y="12"/>
                    <a:pt x="0" y="12"/>
                    <a:pt x="0" y="12"/>
                  </a:cubicBezTo>
                  <a:cubicBezTo>
                    <a:pt x="1" y="8"/>
                    <a:pt x="5" y="6"/>
                    <a:pt x="9" y="4"/>
                  </a:cubicBezTo>
                  <a:cubicBezTo>
                    <a:pt x="9" y="4"/>
                    <a:pt x="9" y="4"/>
                    <a:pt x="9" y="4"/>
                  </a:cubicBezTo>
                  <a:cubicBezTo>
                    <a:pt x="13" y="2"/>
                    <a:pt x="17" y="1"/>
                    <a:pt x="17" y="1"/>
                  </a:cubicBezTo>
                  <a:cubicBezTo>
                    <a:pt x="17" y="1"/>
                    <a:pt x="17" y="1"/>
                    <a:pt x="17" y="1"/>
                  </a:cubicBezTo>
                  <a:cubicBezTo>
                    <a:pt x="17" y="0"/>
                    <a:pt x="17" y="0"/>
                    <a:pt x="17" y="0"/>
                  </a:cubicBezTo>
                  <a:cubicBezTo>
                    <a:pt x="28" y="1"/>
                    <a:pt x="28" y="1"/>
                    <a:pt x="28" y="1"/>
                  </a:cubicBezTo>
                  <a:cubicBezTo>
                    <a:pt x="29" y="1"/>
                    <a:pt x="29" y="1"/>
                    <a:pt x="29" y="1"/>
                  </a:cubicBezTo>
                  <a:cubicBezTo>
                    <a:pt x="29" y="1"/>
                    <a:pt x="33" y="3"/>
                    <a:pt x="33" y="9"/>
                  </a:cubicBezTo>
                  <a:cubicBezTo>
                    <a:pt x="33" y="9"/>
                    <a:pt x="33" y="9"/>
                    <a:pt x="33" y="9"/>
                  </a:cubicBezTo>
                  <a:cubicBezTo>
                    <a:pt x="33" y="10"/>
                    <a:pt x="33" y="10"/>
                    <a:pt x="33" y="11"/>
                  </a:cubicBezTo>
                  <a:cubicBezTo>
                    <a:pt x="33" y="11"/>
                    <a:pt x="33" y="11"/>
                    <a:pt x="33" y="11"/>
                  </a:cubicBezTo>
                  <a:cubicBezTo>
                    <a:pt x="32" y="14"/>
                    <a:pt x="29" y="15"/>
                    <a:pt x="26" y="16"/>
                  </a:cubicBezTo>
                  <a:cubicBezTo>
                    <a:pt x="26" y="16"/>
                    <a:pt x="26" y="16"/>
                    <a:pt x="26" y="16"/>
                  </a:cubicBezTo>
                  <a:cubicBezTo>
                    <a:pt x="22" y="17"/>
                    <a:pt x="18" y="17"/>
                    <a:pt x="14" y="17"/>
                  </a:cubicBezTo>
                  <a:cubicBezTo>
                    <a:pt x="14" y="17"/>
                    <a:pt x="14" y="17"/>
                    <a:pt x="14" y="17"/>
                  </a:cubicBezTo>
                  <a:cubicBezTo>
                    <a:pt x="10" y="17"/>
                    <a:pt x="5" y="17"/>
                    <a:pt x="3" y="16"/>
                  </a:cubicBezTo>
                  <a:close/>
                  <a:moveTo>
                    <a:pt x="5" y="10"/>
                  </a:moveTo>
                  <a:cubicBezTo>
                    <a:pt x="4" y="11"/>
                    <a:pt x="3" y="12"/>
                    <a:pt x="3" y="12"/>
                  </a:cubicBezTo>
                  <a:cubicBezTo>
                    <a:pt x="3" y="12"/>
                    <a:pt x="3" y="12"/>
                    <a:pt x="3" y="12"/>
                  </a:cubicBezTo>
                  <a:cubicBezTo>
                    <a:pt x="3" y="12"/>
                    <a:pt x="3" y="12"/>
                    <a:pt x="4" y="13"/>
                  </a:cubicBezTo>
                  <a:cubicBezTo>
                    <a:pt x="4" y="13"/>
                    <a:pt x="4" y="13"/>
                    <a:pt x="4" y="13"/>
                  </a:cubicBezTo>
                  <a:cubicBezTo>
                    <a:pt x="6" y="14"/>
                    <a:pt x="10" y="14"/>
                    <a:pt x="14" y="14"/>
                  </a:cubicBezTo>
                  <a:cubicBezTo>
                    <a:pt x="14" y="14"/>
                    <a:pt x="14" y="14"/>
                    <a:pt x="14" y="14"/>
                  </a:cubicBezTo>
                  <a:cubicBezTo>
                    <a:pt x="18" y="14"/>
                    <a:pt x="22" y="14"/>
                    <a:pt x="25" y="13"/>
                  </a:cubicBezTo>
                  <a:cubicBezTo>
                    <a:pt x="25" y="13"/>
                    <a:pt x="25" y="13"/>
                    <a:pt x="25" y="13"/>
                  </a:cubicBezTo>
                  <a:cubicBezTo>
                    <a:pt x="28" y="12"/>
                    <a:pt x="30" y="11"/>
                    <a:pt x="30" y="10"/>
                  </a:cubicBezTo>
                  <a:cubicBezTo>
                    <a:pt x="30" y="10"/>
                    <a:pt x="30" y="10"/>
                    <a:pt x="30" y="10"/>
                  </a:cubicBezTo>
                  <a:cubicBezTo>
                    <a:pt x="30" y="10"/>
                    <a:pt x="30" y="9"/>
                    <a:pt x="30" y="9"/>
                  </a:cubicBezTo>
                  <a:cubicBezTo>
                    <a:pt x="30" y="9"/>
                    <a:pt x="30" y="9"/>
                    <a:pt x="30" y="9"/>
                  </a:cubicBezTo>
                  <a:cubicBezTo>
                    <a:pt x="30" y="7"/>
                    <a:pt x="29" y="6"/>
                    <a:pt x="29" y="5"/>
                  </a:cubicBezTo>
                  <a:cubicBezTo>
                    <a:pt x="29" y="5"/>
                    <a:pt x="29" y="5"/>
                    <a:pt x="29" y="5"/>
                  </a:cubicBezTo>
                  <a:cubicBezTo>
                    <a:pt x="28" y="4"/>
                    <a:pt x="28" y="4"/>
                    <a:pt x="27" y="4"/>
                  </a:cubicBezTo>
                  <a:cubicBezTo>
                    <a:pt x="27" y="4"/>
                    <a:pt x="27" y="4"/>
                    <a:pt x="27" y="4"/>
                  </a:cubicBezTo>
                  <a:cubicBezTo>
                    <a:pt x="18" y="3"/>
                    <a:pt x="18" y="3"/>
                    <a:pt x="18" y="3"/>
                  </a:cubicBezTo>
                  <a:cubicBezTo>
                    <a:pt x="16" y="4"/>
                    <a:pt x="9" y="7"/>
                    <a:pt x="5" y="10"/>
                  </a:cubicBezTo>
                  <a:close/>
                  <a:moveTo>
                    <a:pt x="17" y="3"/>
                  </a:moveTo>
                  <a:cubicBezTo>
                    <a:pt x="17" y="2"/>
                    <a:pt x="17" y="2"/>
                    <a:pt x="17" y="2"/>
                  </a:cubicBezTo>
                  <a:cubicBezTo>
                    <a:pt x="17" y="3"/>
                    <a:pt x="17" y="3"/>
                    <a:pt x="17"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2" name="Freeform 360"/>
            <p:cNvSpPr/>
            <p:nvPr/>
          </p:nvSpPr>
          <p:spPr bwMode="auto">
            <a:xfrm>
              <a:off x="5253038" y="5489576"/>
              <a:ext cx="41275" cy="46038"/>
            </a:xfrm>
            <a:custGeom>
              <a:avLst/>
              <a:gdLst>
                <a:gd name="T0" fmla="*/ 11 w 11"/>
                <a:gd name="T1" fmla="*/ 7 h 12"/>
                <a:gd name="T2" fmla="*/ 5 w 11"/>
                <a:gd name="T3" fmla="*/ 0 h 12"/>
                <a:gd name="T4" fmla="*/ 3 w 11"/>
                <a:gd name="T5" fmla="*/ 11 h 12"/>
                <a:gd name="T6" fmla="*/ 11 w 11"/>
                <a:gd name="T7" fmla="*/ 7 h 12"/>
              </a:gdLst>
              <a:ahLst/>
              <a:cxnLst>
                <a:cxn ang="0">
                  <a:pos x="T0" y="T1"/>
                </a:cxn>
                <a:cxn ang="0">
                  <a:pos x="T2" y="T3"/>
                </a:cxn>
                <a:cxn ang="0">
                  <a:pos x="T4" y="T5"/>
                </a:cxn>
                <a:cxn ang="0">
                  <a:pos x="T6" y="T7"/>
                </a:cxn>
              </a:cxnLst>
              <a:rect l="0" t="0" r="r" b="b"/>
              <a:pathLst>
                <a:path w="11" h="12">
                  <a:moveTo>
                    <a:pt x="11" y="7"/>
                  </a:moveTo>
                  <a:cubicBezTo>
                    <a:pt x="11" y="7"/>
                    <a:pt x="9" y="1"/>
                    <a:pt x="5" y="0"/>
                  </a:cubicBezTo>
                  <a:cubicBezTo>
                    <a:pt x="1" y="0"/>
                    <a:pt x="0" y="10"/>
                    <a:pt x="3" y="11"/>
                  </a:cubicBezTo>
                  <a:cubicBezTo>
                    <a:pt x="4" y="12"/>
                    <a:pt x="9" y="12"/>
                    <a:pt x="11" y="7"/>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3" name="Freeform 361"/>
            <p:cNvSpPr>
              <a:spLocks noEditPoints="1"/>
            </p:cNvSpPr>
            <p:nvPr/>
          </p:nvSpPr>
          <p:spPr bwMode="auto">
            <a:xfrm>
              <a:off x="5253038" y="5486401"/>
              <a:ext cx="44450" cy="52388"/>
            </a:xfrm>
            <a:custGeom>
              <a:avLst/>
              <a:gdLst>
                <a:gd name="T0" fmla="*/ 5 w 12"/>
                <a:gd name="T1" fmla="*/ 14 h 14"/>
                <a:gd name="T2" fmla="*/ 2 w 12"/>
                <a:gd name="T3" fmla="*/ 14 h 14"/>
                <a:gd name="T4" fmla="*/ 2 w 12"/>
                <a:gd name="T5" fmla="*/ 14 h 14"/>
                <a:gd name="T6" fmla="*/ 0 w 12"/>
                <a:gd name="T7" fmla="*/ 8 h 14"/>
                <a:gd name="T8" fmla="*/ 0 w 12"/>
                <a:gd name="T9" fmla="*/ 8 h 14"/>
                <a:gd name="T10" fmla="*/ 5 w 12"/>
                <a:gd name="T11" fmla="*/ 0 h 14"/>
                <a:gd name="T12" fmla="*/ 5 w 12"/>
                <a:gd name="T13" fmla="*/ 0 h 14"/>
                <a:gd name="T14" fmla="*/ 6 w 12"/>
                <a:gd name="T15" fmla="*/ 0 h 14"/>
                <a:gd name="T16" fmla="*/ 6 w 12"/>
                <a:gd name="T17" fmla="*/ 0 h 14"/>
                <a:gd name="T18" fmla="*/ 12 w 12"/>
                <a:gd name="T19" fmla="*/ 7 h 14"/>
                <a:gd name="T20" fmla="*/ 12 w 12"/>
                <a:gd name="T21" fmla="*/ 7 h 14"/>
                <a:gd name="T22" fmla="*/ 11 w 12"/>
                <a:gd name="T23" fmla="*/ 8 h 14"/>
                <a:gd name="T24" fmla="*/ 12 w 12"/>
                <a:gd name="T25" fmla="*/ 7 h 14"/>
                <a:gd name="T26" fmla="*/ 12 w 12"/>
                <a:gd name="T27" fmla="*/ 8 h 14"/>
                <a:gd name="T28" fmla="*/ 5 w 12"/>
                <a:gd name="T29" fmla="*/ 14 h 14"/>
                <a:gd name="T30" fmla="*/ 5 w 12"/>
                <a:gd name="T31" fmla="*/ 14 h 14"/>
                <a:gd name="T32" fmla="*/ 5 w 12"/>
                <a:gd name="T33" fmla="*/ 14 h 14"/>
                <a:gd name="T34" fmla="*/ 5 w 12"/>
                <a:gd name="T35" fmla="*/ 11 h 14"/>
                <a:gd name="T36" fmla="*/ 9 w 12"/>
                <a:gd name="T37" fmla="*/ 8 h 14"/>
                <a:gd name="T38" fmla="*/ 9 w 12"/>
                <a:gd name="T39" fmla="*/ 8 h 14"/>
                <a:gd name="T40" fmla="*/ 5 w 12"/>
                <a:gd name="T41" fmla="*/ 3 h 14"/>
                <a:gd name="T42" fmla="*/ 5 w 12"/>
                <a:gd name="T43" fmla="*/ 3 h 14"/>
                <a:gd name="T44" fmla="*/ 5 w 12"/>
                <a:gd name="T45" fmla="*/ 3 h 14"/>
                <a:gd name="T46" fmla="*/ 4 w 12"/>
                <a:gd name="T47" fmla="*/ 4 h 14"/>
                <a:gd name="T48" fmla="*/ 4 w 12"/>
                <a:gd name="T49" fmla="*/ 4 h 14"/>
                <a:gd name="T50" fmla="*/ 3 w 12"/>
                <a:gd name="T51" fmla="*/ 8 h 14"/>
                <a:gd name="T52" fmla="*/ 3 w 12"/>
                <a:gd name="T53" fmla="*/ 8 h 14"/>
                <a:gd name="T54" fmla="*/ 3 w 12"/>
                <a:gd name="T55" fmla="*/ 11 h 14"/>
                <a:gd name="T56" fmla="*/ 3 w 12"/>
                <a:gd name="T57" fmla="*/ 11 h 14"/>
                <a:gd name="T58" fmla="*/ 3 w 12"/>
                <a:gd name="T59" fmla="*/ 11 h 14"/>
                <a:gd name="T60" fmla="*/ 3 w 12"/>
                <a:gd name="T61" fmla="*/ 11 h 14"/>
                <a:gd name="T62" fmla="*/ 5 w 12"/>
                <a:gd name="T6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4">
                  <a:moveTo>
                    <a:pt x="5" y="14"/>
                  </a:moveTo>
                  <a:cubicBezTo>
                    <a:pt x="4" y="14"/>
                    <a:pt x="3" y="14"/>
                    <a:pt x="2" y="14"/>
                  </a:cubicBezTo>
                  <a:cubicBezTo>
                    <a:pt x="2" y="14"/>
                    <a:pt x="2" y="14"/>
                    <a:pt x="2" y="14"/>
                  </a:cubicBezTo>
                  <a:cubicBezTo>
                    <a:pt x="0" y="13"/>
                    <a:pt x="0" y="11"/>
                    <a:pt x="0" y="8"/>
                  </a:cubicBezTo>
                  <a:cubicBezTo>
                    <a:pt x="0" y="8"/>
                    <a:pt x="0" y="8"/>
                    <a:pt x="0" y="8"/>
                  </a:cubicBezTo>
                  <a:cubicBezTo>
                    <a:pt x="0" y="5"/>
                    <a:pt x="1" y="0"/>
                    <a:pt x="5" y="0"/>
                  </a:cubicBezTo>
                  <a:cubicBezTo>
                    <a:pt x="5" y="0"/>
                    <a:pt x="5" y="0"/>
                    <a:pt x="5" y="0"/>
                  </a:cubicBezTo>
                  <a:cubicBezTo>
                    <a:pt x="6" y="0"/>
                    <a:pt x="6" y="0"/>
                    <a:pt x="6" y="0"/>
                  </a:cubicBezTo>
                  <a:cubicBezTo>
                    <a:pt x="6" y="0"/>
                    <a:pt x="6" y="0"/>
                    <a:pt x="6" y="0"/>
                  </a:cubicBezTo>
                  <a:cubicBezTo>
                    <a:pt x="11" y="0"/>
                    <a:pt x="12" y="7"/>
                    <a:pt x="12" y="7"/>
                  </a:cubicBezTo>
                  <a:cubicBezTo>
                    <a:pt x="12" y="7"/>
                    <a:pt x="12" y="7"/>
                    <a:pt x="12" y="7"/>
                  </a:cubicBezTo>
                  <a:cubicBezTo>
                    <a:pt x="11" y="8"/>
                    <a:pt x="11" y="8"/>
                    <a:pt x="11" y="8"/>
                  </a:cubicBezTo>
                  <a:cubicBezTo>
                    <a:pt x="12" y="7"/>
                    <a:pt x="12" y="7"/>
                    <a:pt x="12" y="7"/>
                  </a:cubicBezTo>
                  <a:cubicBezTo>
                    <a:pt x="12" y="8"/>
                    <a:pt x="12" y="8"/>
                    <a:pt x="12" y="8"/>
                  </a:cubicBezTo>
                  <a:cubicBezTo>
                    <a:pt x="11" y="13"/>
                    <a:pt x="8" y="14"/>
                    <a:pt x="5" y="14"/>
                  </a:cubicBezTo>
                  <a:cubicBezTo>
                    <a:pt x="5" y="14"/>
                    <a:pt x="5" y="14"/>
                    <a:pt x="5" y="14"/>
                  </a:cubicBezTo>
                  <a:cubicBezTo>
                    <a:pt x="5" y="14"/>
                    <a:pt x="5" y="14"/>
                    <a:pt x="5" y="14"/>
                  </a:cubicBezTo>
                  <a:close/>
                  <a:moveTo>
                    <a:pt x="5" y="11"/>
                  </a:moveTo>
                  <a:cubicBezTo>
                    <a:pt x="6" y="11"/>
                    <a:pt x="8" y="11"/>
                    <a:pt x="9" y="8"/>
                  </a:cubicBezTo>
                  <a:cubicBezTo>
                    <a:pt x="9" y="8"/>
                    <a:pt x="9" y="8"/>
                    <a:pt x="9" y="8"/>
                  </a:cubicBezTo>
                  <a:cubicBezTo>
                    <a:pt x="9" y="6"/>
                    <a:pt x="7" y="3"/>
                    <a:pt x="5" y="3"/>
                  </a:cubicBezTo>
                  <a:cubicBezTo>
                    <a:pt x="5" y="3"/>
                    <a:pt x="5" y="3"/>
                    <a:pt x="5" y="3"/>
                  </a:cubicBezTo>
                  <a:cubicBezTo>
                    <a:pt x="5" y="3"/>
                    <a:pt x="5" y="3"/>
                    <a:pt x="5" y="3"/>
                  </a:cubicBezTo>
                  <a:cubicBezTo>
                    <a:pt x="5" y="3"/>
                    <a:pt x="4" y="3"/>
                    <a:pt x="4" y="4"/>
                  </a:cubicBezTo>
                  <a:cubicBezTo>
                    <a:pt x="4" y="4"/>
                    <a:pt x="4" y="4"/>
                    <a:pt x="4" y="4"/>
                  </a:cubicBezTo>
                  <a:cubicBezTo>
                    <a:pt x="3" y="5"/>
                    <a:pt x="3" y="7"/>
                    <a:pt x="3" y="8"/>
                  </a:cubicBezTo>
                  <a:cubicBezTo>
                    <a:pt x="3" y="8"/>
                    <a:pt x="3" y="8"/>
                    <a:pt x="3" y="8"/>
                  </a:cubicBezTo>
                  <a:cubicBezTo>
                    <a:pt x="3" y="10"/>
                    <a:pt x="3" y="11"/>
                    <a:pt x="3" y="11"/>
                  </a:cubicBezTo>
                  <a:cubicBezTo>
                    <a:pt x="3" y="11"/>
                    <a:pt x="3" y="11"/>
                    <a:pt x="3" y="11"/>
                  </a:cubicBezTo>
                  <a:cubicBezTo>
                    <a:pt x="3" y="11"/>
                    <a:pt x="3" y="11"/>
                    <a:pt x="3" y="11"/>
                  </a:cubicBezTo>
                  <a:cubicBezTo>
                    <a:pt x="3" y="11"/>
                    <a:pt x="3" y="11"/>
                    <a:pt x="3" y="11"/>
                  </a:cubicBezTo>
                  <a:cubicBezTo>
                    <a:pt x="3" y="11"/>
                    <a:pt x="4" y="11"/>
                    <a:pt x="5"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4" name="Freeform 362"/>
            <p:cNvSpPr/>
            <p:nvPr/>
          </p:nvSpPr>
          <p:spPr bwMode="auto">
            <a:xfrm>
              <a:off x="5283200" y="5500688"/>
              <a:ext cx="52388" cy="49213"/>
            </a:xfrm>
            <a:custGeom>
              <a:avLst/>
              <a:gdLst>
                <a:gd name="T0" fmla="*/ 3 w 14"/>
                <a:gd name="T1" fmla="*/ 3 h 13"/>
                <a:gd name="T2" fmla="*/ 10 w 14"/>
                <a:gd name="T3" fmla="*/ 1 h 13"/>
                <a:gd name="T4" fmla="*/ 6 w 14"/>
                <a:gd name="T5" fmla="*/ 12 h 13"/>
                <a:gd name="T6" fmla="*/ 3 w 14"/>
                <a:gd name="T7" fmla="*/ 3 h 13"/>
              </a:gdLst>
              <a:ahLst/>
              <a:cxnLst>
                <a:cxn ang="0">
                  <a:pos x="T0" y="T1"/>
                </a:cxn>
                <a:cxn ang="0">
                  <a:pos x="T2" y="T3"/>
                </a:cxn>
                <a:cxn ang="0">
                  <a:pos x="T4" y="T5"/>
                </a:cxn>
                <a:cxn ang="0">
                  <a:pos x="T6" y="T7"/>
                </a:cxn>
              </a:cxnLst>
              <a:rect l="0" t="0" r="r" b="b"/>
              <a:pathLst>
                <a:path w="14" h="13">
                  <a:moveTo>
                    <a:pt x="3" y="3"/>
                  </a:moveTo>
                  <a:cubicBezTo>
                    <a:pt x="3" y="3"/>
                    <a:pt x="7" y="0"/>
                    <a:pt x="10" y="1"/>
                  </a:cubicBezTo>
                  <a:cubicBezTo>
                    <a:pt x="14" y="3"/>
                    <a:pt x="9" y="13"/>
                    <a:pt x="6" y="12"/>
                  </a:cubicBezTo>
                  <a:cubicBezTo>
                    <a:pt x="3" y="11"/>
                    <a:pt x="0" y="9"/>
                    <a:pt x="3" y="3"/>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5" name="Freeform 363"/>
            <p:cNvSpPr>
              <a:spLocks noEditPoints="1"/>
            </p:cNvSpPr>
            <p:nvPr/>
          </p:nvSpPr>
          <p:spPr bwMode="auto">
            <a:xfrm>
              <a:off x="5283200" y="5497513"/>
              <a:ext cx="47625" cy="55563"/>
            </a:xfrm>
            <a:custGeom>
              <a:avLst/>
              <a:gdLst>
                <a:gd name="T0" fmla="*/ 6 w 13"/>
                <a:gd name="T1" fmla="*/ 15 h 15"/>
                <a:gd name="T2" fmla="*/ 5 w 13"/>
                <a:gd name="T3" fmla="*/ 15 h 15"/>
                <a:gd name="T4" fmla="*/ 0 w 13"/>
                <a:gd name="T5" fmla="*/ 8 h 15"/>
                <a:gd name="T6" fmla="*/ 0 w 13"/>
                <a:gd name="T7" fmla="*/ 8 h 15"/>
                <a:gd name="T8" fmla="*/ 1 w 13"/>
                <a:gd name="T9" fmla="*/ 3 h 15"/>
                <a:gd name="T10" fmla="*/ 1 w 13"/>
                <a:gd name="T11" fmla="*/ 3 h 15"/>
                <a:gd name="T12" fmla="*/ 2 w 13"/>
                <a:gd name="T13" fmla="*/ 3 h 15"/>
                <a:gd name="T14" fmla="*/ 8 w 13"/>
                <a:gd name="T15" fmla="*/ 0 h 15"/>
                <a:gd name="T16" fmla="*/ 8 w 13"/>
                <a:gd name="T17" fmla="*/ 0 h 15"/>
                <a:gd name="T18" fmla="*/ 11 w 13"/>
                <a:gd name="T19" fmla="*/ 1 h 15"/>
                <a:gd name="T20" fmla="*/ 11 w 13"/>
                <a:gd name="T21" fmla="*/ 1 h 15"/>
                <a:gd name="T22" fmla="*/ 13 w 13"/>
                <a:gd name="T23" fmla="*/ 5 h 15"/>
                <a:gd name="T24" fmla="*/ 13 w 13"/>
                <a:gd name="T25" fmla="*/ 5 h 15"/>
                <a:gd name="T26" fmla="*/ 11 w 13"/>
                <a:gd name="T27" fmla="*/ 11 h 15"/>
                <a:gd name="T28" fmla="*/ 11 w 13"/>
                <a:gd name="T29" fmla="*/ 11 h 15"/>
                <a:gd name="T30" fmla="*/ 6 w 13"/>
                <a:gd name="T31" fmla="*/ 15 h 15"/>
                <a:gd name="T32" fmla="*/ 6 w 13"/>
                <a:gd name="T33" fmla="*/ 15 h 15"/>
                <a:gd name="T34" fmla="*/ 6 w 13"/>
                <a:gd name="T35" fmla="*/ 15 h 15"/>
                <a:gd name="T36" fmla="*/ 3 w 13"/>
                <a:gd name="T37" fmla="*/ 8 h 15"/>
                <a:gd name="T38" fmla="*/ 6 w 13"/>
                <a:gd name="T39" fmla="*/ 12 h 15"/>
                <a:gd name="T40" fmla="*/ 6 w 13"/>
                <a:gd name="T41" fmla="*/ 12 h 15"/>
                <a:gd name="T42" fmla="*/ 7 w 13"/>
                <a:gd name="T43" fmla="*/ 11 h 15"/>
                <a:gd name="T44" fmla="*/ 7 w 13"/>
                <a:gd name="T45" fmla="*/ 11 h 15"/>
                <a:gd name="T46" fmla="*/ 8 w 13"/>
                <a:gd name="T47" fmla="*/ 9 h 15"/>
                <a:gd name="T48" fmla="*/ 8 w 13"/>
                <a:gd name="T49" fmla="*/ 9 h 15"/>
                <a:gd name="T50" fmla="*/ 10 w 13"/>
                <a:gd name="T51" fmla="*/ 5 h 15"/>
                <a:gd name="T52" fmla="*/ 10 w 13"/>
                <a:gd name="T53" fmla="*/ 5 h 15"/>
                <a:gd name="T54" fmla="*/ 10 w 13"/>
                <a:gd name="T55" fmla="*/ 4 h 15"/>
                <a:gd name="T56" fmla="*/ 10 w 13"/>
                <a:gd name="T57" fmla="*/ 4 h 15"/>
                <a:gd name="T58" fmla="*/ 8 w 13"/>
                <a:gd name="T59" fmla="*/ 3 h 15"/>
                <a:gd name="T60" fmla="*/ 8 w 13"/>
                <a:gd name="T61" fmla="*/ 3 h 15"/>
                <a:gd name="T62" fmla="*/ 4 w 13"/>
                <a:gd name="T63" fmla="*/ 5 h 15"/>
                <a:gd name="T64" fmla="*/ 4 w 13"/>
                <a:gd name="T65" fmla="*/ 5 h 15"/>
                <a:gd name="T66" fmla="*/ 3 w 13"/>
                <a:gd name="T6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15">
                  <a:moveTo>
                    <a:pt x="6" y="15"/>
                  </a:moveTo>
                  <a:cubicBezTo>
                    <a:pt x="5" y="15"/>
                    <a:pt x="5" y="15"/>
                    <a:pt x="5" y="15"/>
                  </a:cubicBezTo>
                  <a:cubicBezTo>
                    <a:pt x="3" y="14"/>
                    <a:pt x="0" y="12"/>
                    <a:pt x="0" y="8"/>
                  </a:cubicBezTo>
                  <a:cubicBezTo>
                    <a:pt x="0" y="8"/>
                    <a:pt x="0" y="8"/>
                    <a:pt x="0" y="8"/>
                  </a:cubicBezTo>
                  <a:cubicBezTo>
                    <a:pt x="0" y="6"/>
                    <a:pt x="0" y="5"/>
                    <a:pt x="1" y="3"/>
                  </a:cubicBezTo>
                  <a:cubicBezTo>
                    <a:pt x="1" y="3"/>
                    <a:pt x="1" y="3"/>
                    <a:pt x="1" y="3"/>
                  </a:cubicBezTo>
                  <a:cubicBezTo>
                    <a:pt x="2" y="3"/>
                    <a:pt x="2" y="3"/>
                    <a:pt x="2" y="3"/>
                  </a:cubicBezTo>
                  <a:cubicBezTo>
                    <a:pt x="2" y="3"/>
                    <a:pt x="5" y="0"/>
                    <a:pt x="8" y="0"/>
                  </a:cubicBezTo>
                  <a:cubicBezTo>
                    <a:pt x="8" y="0"/>
                    <a:pt x="8" y="0"/>
                    <a:pt x="8" y="0"/>
                  </a:cubicBezTo>
                  <a:cubicBezTo>
                    <a:pt x="9" y="0"/>
                    <a:pt x="10" y="1"/>
                    <a:pt x="11" y="1"/>
                  </a:cubicBezTo>
                  <a:cubicBezTo>
                    <a:pt x="11" y="1"/>
                    <a:pt x="11" y="1"/>
                    <a:pt x="11" y="1"/>
                  </a:cubicBezTo>
                  <a:cubicBezTo>
                    <a:pt x="12" y="2"/>
                    <a:pt x="13" y="3"/>
                    <a:pt x="13" y="5"/>
                  </a:cubicBezTo>
                  <a:cubicBezTo>
                    <a:pt x="13" y="5"/>
                    <a:pt x="13" y="5"/>
                    <a:pt x="13" y="5"/>
                  </a:cubicBezTo>
                  <a:cubicBezTo>
                    <a:pt x="13" y="7"/>
                    <a:pt x="12" y="9"/>
                    <a:pt x="11" y="11"/>
                  </a:cubicBezTo>
                  <a:cubicBezTo>
                    <a:pt x="11" y="11"/>
                    <a:pt x="11" y="11"/>
                    <a:pt x="11" y="11"/>
                  </a:cubicBezTo>
                  <a:cubicBezTo>
                    <a:pt x="10" y="13"/>
                    <a:pt x="9" y="15"/>
                    <a:pt x="6" y="15"/>
                  </a:cubicBezTo>
                  <a:cubicBezTo>
                    <a:pt x="6" y="15"/>
                    <a:pt x="6" y="15"/>
                    <a:pt x="6" y="15"/>
                  </a:cubicBezTo>
                  <a:cubicBezTo>
                    <a:pt x="6" y="15"/>
                    <a:pt x="6" y="15"/>
                    <a:pt x="6" y="15"/>
                  </a:cubicBezTo>
                  <a:close/>
                  <a:moveTo>
                    <a:pt x="3" y="8"/>
                  </a:moveTo>
                  <a:cubicBezTo>
                    <a:pt x="3" y="10"/>
                    <a:pt x="5" y="11"/>
                    <a:pt x="6" y="12"/>
                  </a:cubicBezTo>
                  <a:cubicBezTo>
                    <a:pt x="6" y="12"/>
                    <a:pt x="6" y="12"/>
                    <a:pt x="6" y="12"/>
                  </a:cubicBezTo>
                  <a:cubicBezTo>
                    <a:pt x="6" y="12"/>
                    <a:pt x="7" y="12"/>
                    <a:pt x="7" y="11"/>
                  </a:cubicBezTo>
                  <a:cubicBezTo>
                    <a:pt x="7" y="11"/>
                    <a:pt x="7" y="11"/>
                    <a:pt x="7" y="11"/>
                  </a:cubicBezTo>
                  <a:cubicBezTo>
                    <a:pt x="8" y="11"/>
                    <a:pt x="8" y="10"/>
                    <a:pt x="8" y="9"/>
                  </a:cubicBezTo>
                  <a:cubicBezTo>
                    <a:pt x="8" y="9"/>
                    <a:pt x="8" y="9"/>
                    <a:pt x="8" y="9"/>
                  </a:cubicBezTo>
                  <a:cubicBezTo>
                    <a:pt x="9" y="8"/>
                    <a:pt x="10" y="6"/>
                    <a:pt x="10" y="5"/>
                  </a:cubicBezTo>
                  <a:cubicBezTo>
                    <a:pt x="10" y="5"/>
                    <a:pt x="10" y="5"/>
                    <a:pt x="10" y="5"/>
                  </a:cubicBezTo>
                  <a:cubicBezTo>
                    <a:pt x="10" y="4"/>
                    <a:pt x="10" y="4"/>
                    <a:pt x="10" y="4"/>
                  </a:cubicBezTo>
                  <a:cubicBezTo>
                    <a:pt x="10" y="4"/>
                    <a:pt x="10" y="4"/>
                    <a:pt x="10" y="4"/>
                  </a:cubicBezTo>
                  <a:cubicBezTo>
                    <a:pt x="9" y="4"/>
                    <a:pt x="9" y="3"/>
                    <a:pt x="8" y="3"/>
                  </a:cubicBezTo>
                  <a:cubicBezTo>
                    <a:pt x="8" y="3"/>
                    <a:pt x="8" y="3"/>
                    <a:pt x="8" y="3"/>
                  </a:cubicBezTo>
                  <a:cubicBezTo>
                    <a:pt x="6" y="3"/>
                    <a:pt x="5" y="5"/>
                    <a:pt x="4" y="5"/>
                  </a:cubicBezTo>
                  <a:cubicBezTo>
                    <a:pt x="4" y="5"/>
                    <a:pt x="4" y="5"/>
                    <a:pt x="4" y="5"/>
                  </a:cubicBezTo>
                  <a:cubicBezTo>
                    <a:pt x="3" y="6"/>
                    <a:pt x="3" y="7"/>
                    <a:pt x="3"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6" name="Freeform 364"/>
            <p:cNvSpPr/>
            <p:nvPr/>
          </p:nvSpPr>
          <p:spPr bwMode="auto">
            <a:xfrm>
              <a:off x="5384800" y="5241926"/>
              <a:ext cx="69850" cy="280988"/>
            </a:xfrm>
            <a:custGeom>
              <a:avLst/>
              <a:gdLst>
                <a:gd name="T0" fmla="*/ 12 w 19"/>
                <a:gd name="T1" fmla="*/ 0 h 75"/>
                <a:gd name="T2" fmla="*/ 11 w 19"/>
                <a:gd name="T3" fmla="*/ 74 h 75"/>
                <a:gd name="T4" fmla="*/ 0 w 19"/>
                <a:gd name="T5" fmla="*/ 75 h 75"/>
                <a:gd name="T6" fmla="*/ 2 w 19"/>
                <a:gd name="T7" fmla="*/ 5 h 75"/>
                <a:gd name="T8" fmla="*/ 12 w 19"/>
                <a:gd name="T9" fmla="*/ 0 h 75"/>
              </a:gdLst>
              <a:ahLst/>
              <a:cxnLst>
                <a:cxn ang="0">
                  <a:pos x="T0" y="T1"/>
                </a:cxn>
                <a:cxn ang="0">
                  <a:pos x="T2" y="T3"/>
                </a:cxn>
                <a:cxn ang="0">
                  <a:pos x="T4" y="T5"/>
                </a:cxn>
                <a:cxn ang="0">
                  <a:pos x="T6" y="T7"/>
                </a:cxn>
                <a:cxn ang="0">
                  <a:pos x="T8" y="T9"/>
                </a:cxn>
              </a:cxnLst>
              <a:rect l="0" t="0" r="r" b="b"/>
              <a:pathLst>
                <a:path w="19" h="75">
                  <a:moveTo>
                    <a:pt x="12" y="0"/>
                  </a:moveTo>
                  <a:cubicBezTo>
                    <a:pt x="12" y="0"/>
                    <a:pt x="19" y="40"/>
                    <a:pt x="11" y="74"/>
                  </a:cubicBezTo>
                  <a:cubicBezTo>
                    <a:pt x="0" y="75"/>
                    <a:pt x="0" y="75"/>
                    <a:pt x="0" y="75"/>
                  </a:cubicBezTo>
                  <a:cubicBezTo>
                    <a:pt x="0" y="75"/>
                    <a:pt x="9" y="44"/>
                    <a:pt x="2" y="5"/>
                  </a:cubicBezTo>
                  <a:lnTo>
                    <a:pt x="12" y="0"/>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7" name="Freeform 365"/>
            <p:cNvSpPr>
              <a:spLocks noEditPoints="1"/>
            </p:cNvSpPr>
            <p:nvPr/>
          </p:nvSpPr>
          <p:spPr bwMode="auto">
            <a:xfrm>
              <a:off x="5376863" y="5233988"/>
              <a:ext cx="66675" cy="296863"/>
            </a:xfrm>
            <a:custGeom>
              <a:avLst/>
              <a:gdLst>
                <a:gd name="T0" fmla="*/ 1 w 18"/>
                <a:gd name="T1" fmla="*/ 78 h 79"/>
                <a:gd name="T2" fmla="*/ 1 w 18"/>
                <a:gd name="T3" fmla="*/ 77 h 79"/>
                <a:gd name="T4" fmla="*/ 1 w 18"/>
                <a:gd name="T5" fmla="*/ 77 h 79"/>
                <a:gd name="T6" fmla="*/ 6 w 18"/>
                <a:gd name="T7" fmla="*/ 36 h 79"/>
                <a:gd name="T8" fmla="*/ 6 w 18"/>
                <a:gd name="T9" fmla="*/ 36 h 79"/>
                <a:gd name="T10" fmla="*/ 3 w 18"/>
                <a:gd name="T11" fmla="*/ 7 h 79"/>
                <a:gd name="T12" fmla="*/ 3 w 18"/>
                <a:gd name="T13" fmla="*/ 7 h 79"/>
                <a:gd name="T14" fmla="*/ 4 w 18"/>
                <a:gd name="T15" fmla="*/ 5 h 79"/>
                <a:gd name="T16" fmla="*/ 4 w 18"/>
                <a:gd name="T17" fmla="*/ 5 h 79"/>
                <a:gd name="T18" fmla="*/ 13 w 18"/>
                <a:gd name="T19" fmla="*/ 0 h 79"/>
                <a:gd name="T20" fmla="*/ 15 w 18"/>
                <a:gd name="T21" fmla="*/ 0 h 79"/>
                <a:gd name="T22" fmla="*/ 15 w 18"/>
                <a:gd name="T23" fmla="*/ 0 h 79"/>
                <a:gd name="T24" fmla="*/ 15 w 18"/>
                <a:gd name="T25" fmla="*/ 2 h 79"/>
                <a:gd name="T26" fmla="*/ 15 w 18"/>
                <a:gd name="T27" fmla="*/ 2 h 79"/>
                <a:gd name="T28" fmla="*/ 18 w 18"/>
                <a:gd name="T29" fmla="*/ 39 h 79"/>
                <a:gd name="T30" fmla="*/ 18 w 18"/>
                <a:gd name="T31" fmla="*/ 39 h 79"/>
                <a:gd name="T32" fmla="*/ 15 w 18"/>
                <a:gd name="T33" fmla="*/ 76 h 79"/>
                <a:gd name="T34" fmla="*/ 15 w 18"/>
                <a:gd name="T35" fmla="*/ 76 h 79"/>
                <a:gd name="T36" fmla="*/ 13 w 18"/>
                <a:gd name="T37" fmla="*/ 78 h 79"/>
                <a:gd name="T38" fmla="*/ 13 w 18"/>
                <a:gd name="T39" fmla="*/ 78 h 79"/>
                <a:gd name="T40" fmla="*/ 2 w 18"/>
                <a:gd name="T41" fmla="*/ 79 h 79"/>
                <a:gd name="T42" fmla="*/ 2 w 18"/>
                <a:gd name="T43" fmla="*/ 79 h 79"/>
                <a:gd name="T44" fmla="*/ 2 w 18"/>
                <a:gd name="T45" fmla="*/ 79 h 79"/>
                <a:gd name="T46" fmla="*/ 1 w 18"/>
                <a:gd name="T47" fmla="*/ 78 h 79"/>
                <a:gd name="T48" fmla="*/ 9 w 18"/>
                <a:gd name="T49" fmla="*/ 36 h 79"/>
                <a:gd name="T50" fmla="*/ 4 w 18"/>
                <a:gd name="T51" fmla="*/ 76 h 79"/>
                <a:gd name="T52" fmla="*/ 4 w 18"/>
                <a:gd name="T53" fmla="*/ 76 h 79"/>
                <a:gd name="T54" fmla="*/ 12 w 18"/>
                <a:gd name="T55" fmla="*/ 75 h 79"/>
                <a:gd name="T56" fmla="*/ 15 w 18"/>
                <a:gd name="T57" fmla="*/ 39 h 79"/>
                <a:gd name="T58" fmla="*/ 15 w 18"/>
                <a:gd name="T59" fmla="*/ 39 h 79"/>
                <a:gd name="T60" fmla="*/ 13 w 18"/>
                <a:gd name="T61" fmla="*/ 4 h 79"/>
                <a:gd name="T62" fmla="*/ 13 w 18"/>
                <a:gd name="T63" fmla="*/ 4 h 79"/>
                <a:gd name="T64" fmla="*/ 6 w 18"/>
                <a:gd name="T65" fmla="*/ 7 h 79"/>
                <a:gd name="T66" fmla="*/ 9 w 18"/>
                <a:gd name="T6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79">
                  <a:moveTo>
                    <a:pt x="1" y="78"/>
                  </a:moveTo>
                  <a:cubicBezTo>
                    <a:pt x="1" y="78"/>
                    <a:pt x="0" y="77"/>
                    <a:pt x="1" y="77"/>
                  </a:cubicBezTo>
                  <a:cubicBezTo>
                    <a:pt x="1" y="77"/>
                    <a:pt x="1" y="77"/>
                    <a:pt x="1" y="77"/>
                  </a:cubicBezTo>
                  <a:cubicBezTo>
                    <a:pt x="1" y="77"/>
                    <a:pt x="6" y="61"/>
                    <a:pt x="6" y="36"/>
                  </a:cubicBezTo>
                  <a:cubicBezTo>
                    <a:pt x="6" y="36"/>
                    <a:pt x="6" y="36"/>
                    <a:pt x="6" y="36"/>
                  </a:cubicBezTo>
                  <a:cubicBezTo>
                    <a:pt x="6" y="27"/>
                    <a:pt x="5" y="17"/>
                    <a:pt x="3" y="7"/>
                  </a:cubicBezTo>
                  <a:cubicBezTo>
                    <a:pt x="3" y="7"/>
                    <a:pt x="3" y="7"/>
                    <a:pt x="3" y="7"/>
                  </a:cubicBezTo>
                  <a:cubicBezTo>
                    <a:pt x="3" y="6"/>
                    <a:pt x="3" y="6"/>
                    <a:pt x="4" y="5"/>
                  </a:cubicBezTo>
                  <a:cubicBezTo>
                    <a:pt x="4" y="5"/>
                    <a:pt x="4" y="5"/>
                    <a:pt x="4" y="5"/>
                  </a:cubicBezTo>
                  <a:cubicBezTo>
                    <a:pt x="13" y="0"/>
                    <a:pt x="13" y="0"/>
                    <a:pt x="13" y="0"/>
                  </a:cubicBezTo>
                  <a:cubicBezTo>
                    <a:pt x="14" y="0"/>
                    <a:pt x="14" y="0"/>
                    <a:pt x="15" y="0"/>
                  </a:cubicBezTo>
                  <a:cubicBezTo>
                    <a:pt x="15" y="0"/>
                    <a:pt x="15" y="0"/>
                    <a:pt x="15" y="0"/>
                  </a:cubicBezTo>
                  <a:cubicBezTo>
                    <a:pt x="15" y="1"/>
                    <a:pt x="15" y="1"/>
                    <a:pt x="15" y="2"/>
                  </a:cubicBezTo>
                  <a:cubicBezTo>
                    <a:pt x="15" y="2"/>
                    <a:pt x="15" y="2"/>
                    <a:pt x="15" y="2"/>
                  </a:cubicBezTo>
                  <a:cubicBezTo>
                    <a:pt x="15" y="2"/>
                    <a:pt x="18" y="18"/>
                    <a:pt x="18" y="39"/>
                  </a:cubicBezTo>
                  <a:cubicBezTo>
                    <a:pt x="18" y="39"/>
                    <a:pt x="18" y="39"/>
                    <a:pt x="18" y="39"/>
                  </a:cubicBezTo>
                  <a:cubicBezTo>
                    <a:pt x="18" y="51"/>
                    <a:pt x="17" y="64"/>
                    <a:pt x="15" y="76"/>
                  </a:cubicBezTo>
                  <a:cubicBezTo>
                    <a:pt x="15" y="76"/>
                    <a:pt x="15" y="76"/>
                    <a:pt x="15" y="76"/>
                  </a:cubicBezTo>
                  <a:cubicBezTo>
                    <a:pt x="15" y="77"/>
                    <a:pt x="14" y="77"/>
                    <a:pt x="13" y="78"/>
                  </a:cubicBezTo>
                  <a:cubicBezTo>
                    <a:pt x="13" y="78"/>
                    <a:pt x="13" y="78"/>
                    <a:pt x="13" y="78"/>
                  </a:cubicBezTo>
                  <a:cubicBezTo>
                    <a:pt x="2" y="79"/>
                    <a:pt x="2" y="79"/>
                    <a:pt x="2" y="79"/>
                  </a:cubicBezTo>
                  <a:cubicBezTo>
                    <a:pt x="2" y="79"/>
                    <a:pt x="2" y="79"/>
                    <a:pt x="2" y="79"/>
                  </a:cubicBezTo>
                  <a:cubicBezTo>
                    <a:pt x="2" y="79"/>
                    <a:pt x="2" y="79"/>
                    <a:pt x="2" y="79"/>
                  </a:cubicBezTo>
                  <a:cubicBezTo>
                    <a:pt x="2" y="79"/>
                    <a:pt x="1" y="79"/>
                    <a:pt x="1" y="78"/>
                  </a:cubicBezTo>
                  <a:close/>
                  <a:moveTo>
                    <a:pt x="9" y="36"/>
                  </a:moveTo>
                  <a:cubicBezTo>
                    <a:pt x="9" y="56"/>
                    <a:pt x="5" y="70"/>
                    <a:pt x="4" y="76"/>
                  </a:cubicBezTo>
                  <a:cubicBezTo>
                    <a:pt x="4" y="76"/>
                    <a:pt x="4" y="76"/>
                    <a:pt x="4" y="76"/>
                  </a:cubicBezTo>
                  <a:cubicBezTo>
                    <a:pt x="12" y="75"/>
                    <a:pt x="12" y="75"/>
                    <a:pt x="12" y="75"/>
                  </a:cubicBezTo>
                  <a:cubicBezTo>
                    <a:pt x="14" y="63"/>
                    <a:pt x="15" y="51"/>
                    <a:pt x="15" y="39"/>
                  </a:cubicBezTo>
                  <a:cubicBezTo>
                    <a:pt x="15" y="39"/>
                    <a:pt x="15" y="39"/>
                    <a:pt x="15" y="39"/>
                  </a:cubicBezTo>
                  <a:cubicBezTo>
                    <a:pt x="15" y="23"/>
                    <a:pt x="13" y="9"/>
                    <a:pt x="13" y="4"/>
                  </a:cubicBezTo>
                  <a:cubicBezTo>
                    <a:pt x="13" y="4"/>
                    <a:pt x="13" y="4"/>
                    <a:pt x="13" y="4"/>
                  </a:cubicBezTo>
                  <a:cubicBezTo>
                    <a:pt x="6" y="7"/>
                    <a:pt x="6" y="7"/>
                    <a:pt x="6" y="7"/>
                  </a:cubicBezTo>
                  <a:cubicBezTo>
                    <a:pt x="8" y="18"/>
                    <a:pt x="9" y="28"/>
                    <a:pt x="9" y="3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8" name="Freeform 366"/>
            <p:cNvSpPr/>
            <p:nvPr/>
          </p:nvSpPr>
          <p:spPr bwMode="auto">
            <a:xfrm>
              <a:off x="5365750" y="5519738"/>
              <a:ext cx="142875" cy="57150"/>
            </a:xfrm>
            <a:custGeom>
              <a:avLst/>
              <a:gdLst>
                <a:gd name="T0" fmla="*/ 16 w 38"/>
                <a:gd name="T1" fmla="*/ 0 h 15"/>
                <a:gd name="T2" fmla="*/ 30 w 38"/>
                <a:gd name="T3" fmla="*/ 12 h 15"/>
                <a:gd name="T4" fmla="*/ 2 w 38"/>
                <a:gd name="T5" fmla="*/ 9 h 15"/>
                <a:gd name="T6" fmla="*/ 5 w 38"/>
                <a:gd name="T7" fmla="*/ 0 h 15"/>
                <a:gd name="T8" fmla="*/ 16 w 38"/>
                <a:gd name="T9" fmla="*/ 0 h 15"/>
              </a:gdLst>
              <a:ahLst/>
              <a:cxnLst>
                <a:cxn ang="0">
                  <a:pos x="T0" y="T1"/>
                </a:cxn>
                <a:cxn ang="0">
                  <a:pos x="T2" y="T3"/>
                </a:cxn>
                <a:cxn ang="0">
                  <a:pos x="T4" y="T5"/>
                </a:cxn>
                <a:cxn ang="0">
                  <a:pos x="T6" y="T7"/>
                </a:cxn>
                <a:cxn ang="0">
                  <a:pos x="T8" y="T9"/>
                </a:cxn>
              </a:cxnLst>
              <a:rect l="0" t="0" r="r" b="b"/>
              <a:pathLst>
                <a:path w="38" h="15">
                  <a:moveTo>
                    <a:pt x="16" y="0"/>
                  </a:moveTo>
                  <a:cubicBezTo>
                    <a:pt x="16" y="0"/>
                    <a:pt x="38" y="8"/>
                    <a:pt x="30" y="12"/>
                  </a:cubicBezTo>
                  <a:cubicBezTo>
                    <a:pt x="24" y="15"/>
                    <a:pt x="3" y="14"/>
                    <a:pt x="2" y="9"/>
                  </a:cubicBezTo>
                  <a:cubicBezTo>
                    <a:pt x="0" y="3"/>
                    <a:pt x="5" y="0"/>
                    <a:pt x="5" y="0"/>
                  </a:cubicBez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19" name="Freeform 367"/>
            <p:cNvSpPr>
              <a:spLocks noEditPoints="1"/>
            </p:cNvSpPr>
            <p:nvPr/>
          </p:nvSpPr>
          <p:spPr bwMode="auto">
            <a:xfrm>
              <a:off x="5365750" y="5511801"/>
              <a:ext cx="123825" cy="65088"/>
            </a:xfrm>
            <a:custGeom>
              <a:avLst/>
              <a:gdLst>
                <a:gd name="T0" fmla="*/ 7 w 33"/>
                <a:gd name="T1" fmla="*/ 16 h 17"/>
                <a:gd name="T2" fmla="*/ 0 w 33"/>
                <a:gd name="T3" fmla="*/ 11 h 17"/>
                <a:gd name="T4" fmla="*/ 0 w 33"/>
                <a:gd name="T5" fmla="*/ 11 h 17"/>
                <a:gd name="T6" fmla="*/ 0 w 33"/>
                <a:gd name="T7" fmla="*/ 9 h 17"/>
                <a:gd name="T8" fmla="*/ 0 w 33"/>
                <a:gd name="T9" fmla="*/ 9 h 17"/>
                <a:gd name="T10" fmla="*/ 5 w 33"/>
                <a:gd name="T11" fmla="*/ 1 h 17"/>
                <a:gd name="T12" fmla="*/ 5 w 33"/>
                <a:gd name="T13" fmla="*/ 1 h 17"/>
                <a:gd name="T14" fmla="*/ 5 w 33"/>
                <a:gd name="T15" fmla="*/ 1 h 17"/>
                <a:gd name="T16" fmla="*/ 16 w 33"/>
                <a:gd name="T17" fmla="*/ 0 h 17"/>
                <a:gd name="T18" fmla="*/ 16 w 33"/>
                <a:gd name="T19" fmla="*/ 1 h 17"/>
                <a:gd name="T20" fmla="*/ 24 w 33"/>
                <a:gd name="T21" fmla="*/ 4 h 17"/>
                <a:gd name="T22" fmla="*/ 24 w 33"/>
                <a:gd name="T23" fmla="*/ 4 h 17"/>
                <a:gd name="T24" fmla="*/ 33 w 33"/>
                <a:gd name="T25" fmla="*/ 12 h 17"/>
                <a:gd name="T26" fmla="*/ 33 w 33"/>
                <a:gd name="T27" fmla="*/ 12 h 17"/>
                <a:gd name="T28" fmla="*/ 30 w 33"/>
                <a:gd name="T29" fmla="*/ 16 h 17"/>
                <a:gd name="T30" fmla="*/ 30 w 33"/>
                <a:gd name="T31" fmla="*/ 16 h 17"/>
                <a:gd name="T32" fmla="*/ 19 w 33"/>
                <a:gd name="T33" fmla="*/ 17 h 17"/>
                <a:gd name="T34" fmla="*/ 19 w 33"/>
                <a:gd name="T35" fmla="*/ 17 h 17"/>
                <a:gd name="T36" fmla="*/ 7 w 33"/>
                <a:gd name="T37" fmla="*/ 16 h 17"/>
                <a:gd name="T38" fmla="*/ 5 w 33"/>
                <a:gd name="T39" fmla="*/ 5 h 17"/>
                <a:gd name="T40" fmla="*/ 3 w 33"/>
                <a:gd name="T41" fmla="*/ 9 h 17"/>
                <a:gd name="T42" fmla="*/ 3 w 33"/>
                <a:gd name="T43" fmla="*/ 9 h 17"/>
                <a:gd name="T44" fmla="*/ 3 w 33"/>
                <a:gd name="T45" fmla="*/ 10 h 17"/>
                <a:gd name="T46" fmla="*/ 3 w 33"/>
                <a:gd name="T47" fmla="*/ 10 h 17"/>
                <a:gd name="T48" fmla="*/ 8 w 33"/>
                <a:gd name="T49" fmla="*/ 13 h 17"/>
                <a:gd name="T50" fmla="*/ 8 w 33"/>
                <a:gd name="T51" fmla="*/ 13 h 17"/>
                <a:gd name="T52" fmla="*/ 19 w 33"/>
                <a:gd name="T53" fmla="*/ 14 h 17"/>
                <a:gd name="T54" fmla="*/ 19 w 33"/>
                <a:gd name="T55" fmla="*/ 14 h 17"/>
                <a:gd name="T56" fmla="*/ 29 w 33"/>
                <a:gd name="T57" fmla="*/ 13 h 17"/>
                <a:gd name="T58" fmla="*/ 29 w 33"/>
                <a:gd name="T59" fmla="*/ 13 h 17"/>
                <a:gd name="T60" fmla="*/ 30 w 33"/>
                <a:gd name="T61" fmla="*/ 12 h 17"/>
                <a:gd name="T62" fmla="*/ 30 w 33"/>
                <a:gd name="T63" fmla="*/ 12 h 17"/>
                <a:gd name="T64" fmla="*/ 28 w 33"/>
                <a:gd name="T65" fmla="*/ 10 h 17"/>
                <a:gd name="T66" fmla="*/ 28 w 33"/>
                <a:gd name="T67" fmla="*/ 10 h 17"/>
                <a:gd name="T68" fmla="*/ 23 w 33"/>
                <a:gd name="T69" fmla="*/ 7 h 17"/>
                <a:gd name="T70" fmla="*/ 23 w 33"/>
                <a:gd name="T71" fmla="*/ 7 h 17"/>
                <a:gd name="T72" fmla="*/ 16 w 33"/>
                <a:gd name="T73" fmla="*/ 3 h 17"/>
                <a:gd name="T74" fmla="*/ 16 w 33"/>
                <a:gd name="T75" fmla="*/ 3 h 17"/>
                <a:gd name="T76" fmla="*/ 6 w 33"/>
                <a:gd name="T77" fmla="*/ 4 h 17"/>
                <a:gd name="T78" fmla="*/ 5 w 33"/>
                <a:gd name="T7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17">
                  <a:moveTo>
                    <a:pt x="7" y="16"/>
                  </a:moveTo>
                  <a:cubicBezTo>
                    <a:pt x="4" y="15"/>
                    <a:pt x="1" y="14"/>
                    <a:pt x="0" y="11"/>
                  </a:cubicBezTo>
                  <a:cubicBezTo>
                    <a:pt x="0" y="11"/>
                    <a:pt x="0" y="11"/>
                    <a:pt x="0" y="11"/>
                  </a:cubicBezTo>
                  <a:cubicBezTo>
                    <a:pt x="0" y="10"/>
                    <a:pt x="0" y="10"/>
                    <a:pt x="0" y="9"/>
                  </a:cubicBezTo>
                  <a:cubicBezTo>
                    <a:pt x="0" y="9"/>
                    <a:pt x="0" y="9"/>
                    <a:pt x="0" y="9"/>
                  </a:cubicBezTo>
                  <a:cubicBezTo>
                    <a:pt x="0" y="3"/>
                    <a:pt x="4" y="1"/>
                    <a:pt x="5" y="1"/>
                  </a:cubicBezTo>
                  <a:cubicBezTo>
                    <a:pt x="5" y="1"/>
                    <a:pt x="5" y="1"/>
                    <a:pt x="5" y="1"/>
                  </a:cubicBezTo>
                  <a:cubicBezTo>
                    <a:pt x="5" y="1"/>
                    <a:pt x="5" y="1"/>
                    <a:pt x="5" y="1"/>
                  </a:cubicBezTo>
                  <a:cubicBezTo>
                    <a:pt x="16" y="0"/>
                    <a:pt x="16" y="0"/>
                    <a:pt x="16" y="0"/>
                  </a:cubicBezTo>
                  <a:cubicBezTo>
                    <a:pt x="16" y="1"/>
                    <a:pt x="16" y="1"/>
                    <a:pt x="16" y="1"/>
                  </a:cubicBezTo>
                  <a:cubicBezTo>
                    <a:pt x="16" y="1"/>
                    <a:pt x="20" y="2"/>
                    <a:pt x="24" y="4"/>
                  </a:cubicBezTo>
                  <a:cubicBezTo>
                    <a:pt x="24" y="4"/>
                    <a:pt x="24" y="4"/>
                    <a:pt x="24" y="4"/>
                  </a:cubicBezTo>
                  <a:cubicBezTo>
                    <a:pt x="28" y="6"/>
                    <a:pt x="33" y="8"/>
                    <a:pt x="33" y="12"/>
                  </a:cubicBezTo>
                  <a:cubicBezTo>
                    <a:pt x="33" y="12"/>
                    <a:pt x="33" y="12"/>
                    <a:pt x="33" y="12"/>
                  </a:cubicBezTo>
                  <a:cubicBezTo>
                    <a:pt x="33" y="14"/>
                    <a:pt x="32" y="15"/>
                    <a:pt x="30" y="16"/>
                  </a:cubicBezTo>
                  <a:cubicBezTo>
                    <a:pt x="30" y="16"/>
                    <a:pt x="30" y="16"/>
                    <a:pt x="30" y="16"/>
                  </a:cubicBezTo>
                  <a:cubicBezTo>
                    <a:pt x="28" y="17"/>
                    <a:pt x="24" y="17"/>
                    <a:pt x="19" y="17"/>
                  </a:cubicBezTo>
                  <a:cubicBezTo>
                    <a:pt x="19" y="17"/>
                    <a:pt x="19" y="17"/>
                    <a:pt x="19" y="17"/>
                  </a:cubicBezTo>
                  <a:cubicBezTo>
                    <a:pt x="15" y="17"/>
                    <a:pt x="11" y="17"/>
                    <a:pt x="7" y="16"/>
                  </a:cubicBezTo>
                  <a:close/>
                  <a:moveTo>
                    <a:pt x="5" y="5"/>
                  </a:moveTo>
                  <a:cubicBezTo>
                    <a:pt x="4" y="6"/>
                    <a:pt x="3" y="7"/>
                    <a:pt x="3" y="9"/>
                  </a:cubicBezTo>
                  <a:cubicBezTo>
                    <a:pt x="3" y="9"/>
                    <a:pt x="3" y="9"/>
                    <a:pt x="3" y="9"/>
                  </a:cubicBezTo>
                  <a:cubicBezTo>
                    <a:pt x="3" y="9"/>
                    <a:pt x="3" y="10"/>
                    <a:pt x="3" y="10"/>
                  </a:cubicBezTo>
                  <a:cubicBezTo>
                    <a:pt x="3" y="10"/>
                    <a:pt x="3" y="10"/>
                    <a:pt x="3" y="10"/>
                  </a:cubicBezTo>
                  <a:cubicBezTo>
                    <a:pt x="3" y="11"/>
                    <a:pt x="5" y="12"/>
                    <a:pt x="8" y="13"/>
                  </a:cubicBezTo>
                  <a:cubicBezTo>
                    <a:pt x="8" y="13"/>
                    <a:pt x="8" y="13"/>
                    <a:pt x="8" y="13"/>
                  </a:cubicBezTo>
                  <a:cubicBezTo>
                    <a:pt x="11" y="14"/>
                    <a:pt x="15" y="14"/>
                    <a:pt x="19" y="14"/>
                  </a:cubicBezTo>
                  <a:cubicBezTo>
                    <a:pt x="19" y="14"/>
                    <a:pt x="19" y="14"/>
                    <a:pt x="19" y="14"/>
                  </a:cubicBezTo>
                  <a:cubicBezTo>
                    <a:pt x="23" y="14"/>
                    <a:pt x="28" y="14"/>
                    <a:pt x="29" y="13"/>
                  </a:cubicBezTo>
                  <a:cubicBezTo>
                    <a:pt x="29" y="13"/>
                    <a:pt x="29" y="13"/>
                    <a:pt x="29" y="13"/>
                  </a:cubicBezTo>
                  <a:cubicBezTo>
                    <a:pt x="30" y="12"/>
                    <a:pt x="30" y="12"/>
                    <a:pt x="30" y="12"/>
                  </a:cubicBezTo>
                  <a:cubicBezTo>
                    <a:pt x="30" y="12"/>
                    <a:pt x="30" y="12"/>
                    <a:pt x="30" y="12"/>
                  </a:cubicBezTo>
                  <a:cubicBezTo>
                    <a:pt x="30" y="12"/>
                    <a:pt x="30" y="11"/>
                    <a:pt x="28" y="10"/>
                  </a:cubicBezTo>
                  <a:cubicBezTo>
                    <a:pt x="28" y="10"/>
                    <a:pt x="28" y="10"/>
                    <a:pt x="28" y="10"/>
                  </a:cubicBezTo>
                  <a:cubicBezTo>
                    <a:pt x="27" y="9"/>
                    <a:pt x="25" y="8"/>
                    <a:pt x="23" y="7"/>
                  </a:cubicBezTo>
                  <a:cubicBezTo>
                    <a:pt x="23" y="7"/>
                    <a:pt x="23" y="7"/>
                    <a:pt x="23" y="7"/>
                  </a:cubicBezTo>
                  <a:cubicBezTo>
                    <a:pt x="20" y="5"/>
                    <a:pt x="17" y="4"/>
                    <a:pt x="16" y="3"/>
                  </a:cubicBezTo>
                  <a:cubicBezTo>
                    <a:pt x="16" y="3"/>
                    <a:pt x="16" y="3"/>
                    <a:pt x="16" y="3"/>
                  </a:cubicBezTo>
                  <a:cubicBezTo>
                    <a:pt x="6" y="4"/>
                    <a:pt x="6" y="4"/>
                    <a:pt x="6" y="4"/>
                  </a:cubicBezTo>
                  <a:cubicBezTo>
                    <a:pt x="6" y="4"/>
                    <a:pt x="5" y="4"/>
                    <a:pt x="5" y="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0" name="Freeform 368"/>
            <p:cNvSpPr/>
            <p:nvPr/>
          </p:nvSpPr>
          <p:spPr bwMode="auto">
            <a:xfrm>
              <a:off x="5440363" y="5489576"/>
              <a:ext cx="41275" cy="46038"/>
            </a:xfrm>
            <a:custGeom>
              <a:avLst/>
              <a:gdLst>
                <a:gd name="T0" fmla="*/ 0 w 11"/>
                <a:gd name="T1" fmla="*/ 7 h 12"/>
                <a:gd name="T2" fmla="*/ 6 w 11"/>
                <a:gd name="T3" fmla="*/ 0 h 12"/>
                <a:gd name="T4" fmla="*/ 9 w 11"/>
                <a:gd name="T5" fmla="*/ 11 h 12"/>
                <a:gd name="T6" fmla="*/ 0 w 11"/>
                <a:gd name="T7" fmla="*/ 7 h 12"/>
              </a:gdLst>
              <a:ahLst/>
              <a:cxnLst>
                <a:cxn ang="0">
                  <a:pos x="T0" y="T1"/>
                </a:cxn>
                <a:cxn ang="0">
                  <a:pos x="T2" y="T3"/>
                </a:cxn>
                <a:cxn ang="0">
                  <a:pos x="T4" y="T5"/>
                </a:cxn>
                <a:cxn ang="0">
                  <a:pos x="T6" y="T7"/>
                </a:cxn>
              </a:cxnLst>
              <a:rect l="0" t="0" r="r" b="b"/>
              <a:pathLst>
                <a:path w="11" h="12">
                  <a:moveTo>
                    <a:pt x="0" y="7"/>
                  </a:moveTo>
                  <a:cubicBezTo>
                    <a:pt x="0" y="7"/>
                    <a:pt x="2" y="1"/>
                    <a:pt x="6" y="0"/>
                  </a:cubicBezTo>
                  <a:cubicBezTo>
                    <a:pt x="10" y="0"/>
                    <a:pt x="11" y="10"/>
                    <a:pt x="9" y="11"/>
                  </a:cubicBezTo>
                  <a:cubicBezTo>
                    <a:pt x="7" y="12"/>
                    <a:pt x="2" y="12"/>
                    <a:pt x="0" y="7"/>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1" name="Freeform 369"/>
            <p:cNvSpPr>
              <a:spLocks noEditPoints="1"/>
            </p:cNvSpPr>
            <p:nvPr/>
          </p:nvSpPr>
          <p:spPr bwMode="auto">
            <a:xfrm>
              <a:off x="5437188" y="5486401"/>
              <a:ext cx="44450" cy="52388"/>
            </a:xfrm>
            <a:custGeom>
              <a:avLst/>
              <a:gdLst>
                <a:gd name="T0" fmla="*/ 0 w 12"/>
                <a:gd name="T1" fmla="*/ 8 h 14"/>
                <a:gd name="T2" fmla="*/ 1 w 12"/>
                <a:gd name="T3" fmla="*/ 8 h 14"/>
                <a:gd name="T4" fmla="*/ 3 w 12"/>
                <a:gd name="T5" fmla="*/ 8 h 14"/>
                <a:gd name="T6" fmla="*/ 1 w 12"/>
                <a:gd name="T7" fmla="*/ 8 h 14"/>
                <a:gd name="T8" fmla="*/ 0 w 12"/>
                <a:gd name="T9" fmla="*/ 8 h 14"/>
                <a:gd name="T10" fmla="*/ 0 w 12"/>
                <a:gd name="T11" fmla="*/ 7 h 14"/>
                <a:gd name="T12" fmla="*/ 7 w 12"/>
                <a:gd name="T13" fmla="*/ 0 h 14"/>
                <a:gd name="T14" fmla="*/ 7 w 12"/>
                <a:gd name="T15" fmla="*/ 0 h 14"/>
                <a:gd name="T16" fmla="*/ 7 w 12"/>
                <a:gd name="T17" fmla="*/ 0 h 14"/>
                <a:gd name="T18" fmla="*/ 7 w 12"/>
                <a:gd name="T19" fmla="*/ 0 h 14"/>
                <a:gd name="T20" fmla="*/ 12 w 12"/>
                <a:gd name="T21" fmla="*/ 8 h 14"/>
                <a:gd name="T22" fmla="*/ 12 w 12"/>
                <a:gd name="T23" fmla="*/ 8 h 14"/>
                <a:gd name="T24" fmla="*/ 10 w 12"/>
                <a:gd name="T25" fmla="*/ 14 h 14"/>
                <a:gd name="T26" fmla="*/ 10 w 12"/>
                <a:gd name="T27" fmla="*/ 14 h 14"/>
                <a:gd name="T28" fmla="*/ 8 w 12"/>
                <a:gd name="T29" fmla="*/ 14 h 14"/>
                <a:gd name="T30" fmla="*/ 8 w 12"/>
                <a:gd name="T31" fmla="*/ 14 h 14"/>
                <a:gd name="T32" fmla="*/ 7 w 12"/>
                <a:gd name="T33" fmla="*/ 14 h 14"/>
                <a:gd name="T34" fmla="*/ 7 w 12"/>
                <a:gd name="T35" fmla="*/ 14 h 14"/>
                <a:gd name="T36" fmla="*/ 0 w 12"/>
                <a:gd name="T37" fmla="*/ 8 h 14"/>
                <a:gd name="T38" fmla="*/ 8 w 12"/>
                <a:gd name="T39" fmla="*/ 11 h 14"/>
                <a:gd name="T40" fmla="*/ 9 w 12"/>
                <a:gd name="T41" fmla="*/ 11 h 14"/>
                <a:gd name="T42" fmla="*/ 9 w 12"/>
                <a:gd name="T43" fmla="*/ 11 h 14"/>
                <a:gd name="T44" fmla="*/ 9 w 12"/>
                <a:gd name="T45" fmla="*/ 11 h 14"/>
                <a:gd name="T46" fmla="*/ 9 w 12"/>
                <a:gd name="T47" fmla="*/ 11 h 14"/>
                <a:gd name="T48" fmla="*/ 9 w 12"/>
                <a:gd name="T49" fmla="*/ 11 h 14"/>
                <a:gd name="T50" fmla="*/ 9 w 12"/>
                <a:gd name="T51" fmla="*/ 8 h 14"/>
                <a:gd name="T52" fmla="*/ 9 w 12"/>
                <a:gd name="T53" fmla="*/ 8 h 14"/>
                <a:gd name="T54" fmla="*/ 9 w 12"/>
                <a:gd name="T55" fmla="*/ 4 h 14"/>
                <a:gd name="T56" fmla="*/ 9 w 12"/>
                <a:gd name="T57" fmla="*/ 4 h 14"/>
                <a:gd name="T58" fmla="*/ 7 w 12"/>
                <a:gd name="T59" fmla="*/ 3 h 14"/>
                <a:gd name="T60" fmla="*/ 7 w 12"/>
                <a:gd name="T61" fmla="*/ 3 h 14"/>
                <a:gd name="T62" fmla="*/ 7 w 12"/>
                <a:gd name="T63" fmla="*/ 3 h 14"/>
                <a:gd name="T64" fmla="*/ 7 w 12"/>
                <a:gd name="T65" fmla="*/ 3 h 14"/>
                <a:gd name="T66" fmla="*/ 7 w 12"/>
                <a:gd name="T67" fmla="*/ 3 h 14"/>
                <a:gd name="T68" fmla="*/ 7 w 12"/>
                <a:gd name="T69" fmla="*/ 3 h 14"/>
                <a:gd name="T70" fmla="*/ 4 w 12"/>
                <a:gd name="T71" fmla="*/ 5 h 14"/>
                <a:gd name="T72" fmla="*/ 4 w 12"/>
                <a:gd name="T73" fmla="*/ 5 h 14"/>
                <a:gd name="T74" fmla="*/ 3 w 12"/>
                <a:gd name="T75" fmla="*/ 8 h 14"/>
                <a:gd name="T76" fmla="*/ 3 w 12"/>
                <a:gd name="T77" fmla="*/ 8 h 14"/>
                <a:gd name="T78" fmla="*/ 8 w 12"/>
                <a:gd name="T7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 h="14">
                  <a:moveTo>
                    <a:pt x="0" y="8"/>
                  </a:moveTo>
                  <a:cubicBezTo>
                    <a:pt x="1" y="8"/>
                    <a:pt x="1" y="8"/>
                    <a:pt x="1" y="8"/>
                  </a:cubicBezTo>
                  <a:cubicBezTo>
                    <a:pt x="3" y="8"/>
                    <a:pt x="3" y="8"/>
                    <a:pt x="3" y="8"/>
                  </a:cubicBezTo>
                  <a:cubicBezTo>
                    <a:pt x="1" y="8"/>
                    <a:pt x="1" y="8"/>
                    <a:pt x="1" y="8"/>
                  </a:cubicBezTo>
                  <a:cubicBezTo>
                    <a:pt x="0" y="8"/>
                    <a:pt x="0" y="8"/>
                    <a:pt x="0" y="8"/>
                  </a:cubicBezTo>
                  <a:cubicBezTo>
                    <a:pt x="0" y="7"/>
                    <a:pt x="0" y="7"/>
                    <a:pt x="0" y="7"/>
                  </a:cubicBezTo>
                  <a:cubicBezTo>
                    <a:pt x="0" y="7"/>
                    <a:pt x="1" y="0"/>
                    <a:pt x="7" y="0"/>
                  </a:cubicBezTo>
                  <a:cubicBezTo>
                    <a:pt x="7" y="0"/>
                    <a:pt x="7" y="0"/>
                    <a:pt x="7" y="0"/>
                  </a:cubicBezTo>
                  <a:cubicBezTo>
                    <a:pt x="7" y="0"/>
                    <a:pt x="7" y="0"/>
                    <a:pt x="7" y="0"/>
                  </a:cubicBezTo>
                  <a:cubicBezTo>
                    <a:pt x="7" y="0"/>
                    <a:pt x="7" y="0"/>
                    <a:pt x="7" y="0"/>
                  </a:cubicBezTo>
                  <a:cubicBezTo>
                    <a:pt x="11" y="0"/>
                    <a:pt x="12" y="5"/>
                    <a:pt x="12" y="8"/>
                  </a:cubicBezTo>
                  <a:cubicBezTo>
                    <a:pt x="12" y="8"/>
                    <a:pt x="12" y="8"/>
                    <a:pt x="12" y="8"/>
                  </a:cubicBezTo>
                  <a:cubicBezTo>
                    <a:pt x="12" y="11"/>
                    <a:pt x="12" y="13"/>
                    <a:pt x="10" y="14"/>
                  </a:cubicBezTo>
                  <a:cubicBezTo>
                    <a:pt x="10" y="14"/>
                    <a:pt x="10" y="14"/>
                    <a:pt x="10" y="14"/>
                  </a:cubicBezTo>
                  <a:cubicBezTo>
                    <a:pt x="9" y="14"/>
                    <a:pt x="9" y="14"/>
                    <a:pt x="8" y="14"/>
                  </a:cubicBezTo>
                  <a:cubicBezTo>
                    <a:pt x="8" y="14"/>
                    <a:pt x="8" y="14"/>
                    <a:pt x="8" y="14"/>
                  </a:cubicBezTo>
                  <a:cubicBezTo>
                    <a:pt x="7" y="14"/>
                    <a:pt x="7" y="14"/>
                    <a:pt x="7" y="14"/>
                  </a:cubicBezTo>
                  <a:cubicBezTo>
                    <a:pt x="7" y="14"/>
                    <a:pt x="7" y="14"/>
                    <a:pt x="7" y="14"/>
                  </a:cubicBezTo>
                  <a:cubicBezTo>
                    <a:pt x="5" y="14"/>
                    <a:pt x="1" y="13"/>
                    <a:pt x="0" y="8"/>
                  </a:cubicBezTo>
                  <a:close/>
                  <a:moveTo>
                    <a:pt x="8" y="11"/>
                  </a:moveTo>
                  <a:cubicBezTo>
                    <a:pt x="8"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0"/>
                    <a:pt x="9" y="9"/>
                    <a:pt x="9" y="8"/>
                  </a:cubicBezTo>
                  <a:cubicBezTo>
                    <a:pt x="9" y="8"/>
                    <a:pt x="9" y="8"/>
                    <a:pt x="9" y="8"/>
                  </a:cubicBezTo>
                  <a:cubicBezTo>
                    <a:pt x="10" y="7"/>
                    <a:pt x="9" y="5"/>
                    <a:pt x="9" y="4"/>
                  </a:cubicBezTo>
                  <a:cubicBezTo>
                    <a:pt x="9" y="4"/>
                    <a:pt x="9" y="4"/>
                    <a:pt x="9" y="4"/>
                  </a:cubicBezTo>
                  <a:cubicBezTo>
                    <a:pt x="8"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6" y="3"/>
                    <a:pt x="5" y="4"/>
                    <a:pt x="4" y="5"/>
                  </a:cubicBezTo>
                  <a:cubicBezTo>
                    <a:pt x="4" y="5"/>
                    <a:pt x="4" y="5"/>
                    <a:pt x="4" y="5"/>
                  </a:cubicBezTo>
                  <a:cubicBezTo>
                    <a:pt x="3" y="6"/>
                    <a:pt x="3" y="7"/>
                    <a:pt x="3" y="8"/>
                  </a:cubicBezTo>
                  <a:cubicBezTo>
                    <a:pt x="3" y="8"/>
                    <a:pt x="3" y="8"/>
                    <a:pt x="3" y="8"/>
                  </a:cubicBezTo>
                  <a:cubicBezTo>
                    <a:pt x="4" y="11"/>
                    <a:pt x="6" y="11"/>
                    <a:pt x="8"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2" name="Freeform 370"/>
            <p:cNvSpPr/>
            <p:nvPr/>
          </p:nvSpPr>
          <p:spPr bwMode="auto">
            <a:xfrm>
              <a:off x="5402263" y="5500688"/>
              <a:ext cx="49213" cy="49213"/>
            </a:xfrm>
            <a:custGeom>
              <a:avLst/>
              <a:gdLst>
                <a:gd name="T0" fmla="*/ 11 w 13"/>
                <a:gd name="T1" fmla="*/ 3 h 13"/>
                <a:gd name="T2" fmla="*/ 3 w 13"/>
                <a:gd name="T3" fmla="*/ 1 h 13"/>
                <a:gd name="T4" fmla="*/ 7 w 13"/>
                <a:gd name="T5" fmla="*/ 12 h 13"/>
                <a:gd name="T6" fmla="*/ 11 w 13"/>
                <a:gd name="T7" fmla="*/ 3 h 13"/>
              </a:gdLst>
              <a:ahLst/>
              <a:cxnLst>
                <a:cxn ang="0">
                  <a:pos x="T0" y="T1"/>
                </a:cxn>
                <a:cxn ang="0">
                  <a:pos x="T2" y="T3"/>
                </a:cxn>
                <a:cxn ang="0">
                  <a:pos x="T4" y="T5"/>
                </a:cxn>
                <a:cxn ang="0">
                  <a:pos x="T6" y="T7"/>
                </a:cxn>
              </a:cxnLst>
              <a:rect l="0" t="0" r="r" b="b"/>
              <a:pathLst>
                <a:path w="13" h="13">
                  <a:moveTo>
                    <a:pt x="11" y="3"/>
                  </a:moveTo>
                  <a:cubicBezTo>
                    <a:pt x="11" y="3"/>
                    <a:pt x="6" y="0"/>
                    <a:pt x="3" y="1"/>
                  </a:cubicBezTo>
                  <a:cubicBezTo>
                    <a:pt x="0" y="3"/>
                    <a:pt x="4" y="13"/>
                    <a:pt x="7" y="12"/>
                  </a:cubicBezTo>
                  <a:cubicBezTo>
                    <a:pt x="10" y="11"/>
                    <a:pt x="13" y="9"/>
                    <a:pt x="11" y="3"/>
                  </a:cubicBez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3" name="Freeform 371"/>
            <p:cNvSpPr>
              <a:spLocks noEditPoints="1"/>
            </p:cNvSpPr>
            <p:nvPr/>
          </p:nvSpPr>
          <p:spPr bwMode="auto">
            <a:xfrm>
              <a:off x="5402263" y="5497513"/>
              <a:ext cx="49213" cy="55563"/>
            </a:xfrm>
            <a:custGeom>
              <a:avLst/>
              <a:gdLst>
                <a:gd name="T0" fmla="*/ 2 w 13"/>
                <a:gd name="T1" fmla="*/ 11 h 15"/>
                <a:gd name="T2" fmla="*/ 0 w 13"/>
                <a:gd name="T3" fmla="*/ 5 h 15"/>
                <a:gd name="T4" fmla="*/ 0 w 13"/>
                <a:gd name="T5" fmla="*/ 5 h 15"/>
                <a:gd name="T6" fmla="*/ 2 w 13"/>
                <a:gd name="T7" fmla="*/ 1 h 15"/>
                <a:gd name="T8" fmla="*/ 2 w 13"/>
                <a:gd name="T9" fmla="*/ 1 h 15"/>
                <a:gd name="T10" fmla="*/ 5 w 13"/>
                <a:gd name="T11" fmla="*/ 0 h 15"/>
                <a:gd name="T12" fmla="*/ 5 w 13"/>
                <a:gd name="T13" fmla="*/ 0 h 15"/>
                <a:gd name="T14" fmla="*/ 11 w 13"/>
                <a:gd name="T15" fmla="*/ 3 h 15"/>
                <a:gd name="T16" fmla="*/ 11 w 13"/>
                <a:gd name="T17" fmla="*/ 3 h 15"/>
                <a:gd name="T18" fmla="*/ 11 w 13"/>
                <a:gd name="T19" fmla="*/ 4 h 15"/>
                <a:gd name="T20" fmla="*/ 9 w 13"/>
                <a:gd name="T21" fmla="*/ 5 h 15"/>
                <a:gd name="T22" fmla="*/ 11 w 13"/>
                <a:gd name="T23" fmla="*/ 4 h 15"/>
                <a:gd name="T24" fmla="*/ 11 w 13"/>
                <a:gd name="T25" fmla="*/ 3 h 15"/>
                <a:gd name="T26" fmla="*/ 12 w 13"/>
                <a:gd name="T27" fmla="*/ 3 h 15"/>
                <a:gd name="T28" fmla="*/ 13 w 13"/>
                <a:gd name="T29" fmla="*/ 8 h 15"/>
                <a:gd name="T30" fmla="*/ 13 w 13"/>
                <a:gd name="T31" fmla="*/ 8 h 15"/>
                <a:gd name="T32" fmla="*/ 8 w 13"/>
                <a:gd name="T33" fmla="*/ 15 h 15"/>
                <a:gd name="T34" fmla="*/ 8 w 13"/>
                <a:gd name="T35" fmla="*/ 15 h 15"/>
                <a:gd name="T36" fmla="*/ 8 w 13"/>
                <a:gd name="T37" fmla="*/ 15 h 15"/>
                <a:gd name="T38" fmla="*/ 7 w 13"/>
                <a:gd name="T39" fmla="*/ 15 h 15"/>
                <a:gd name="T40" fmla="*/ 7 w 13"/>
                <a:gd name="T41" fmla="*/ 15 h 15"/>
                <a:gd name="T42" fmla="*/ 2 w 13"/>
                <a:gd name="T43" fmla="*/ 11 h 15"/>
                <a:gd name="T44" fmla="*/ 5 w 13"/>
                <a:gd name="T45" fmla="*/ 3 h 15"/>
                <a:gd name="T46" fmla="*/ 3 w 13"/>
                <a:gd name="T47" fmla="*/ 4 h 15"/>
                <a:gd name="T48" fmla="*/ 3 w 13"/>
                <a:gd name="T49" fmla="*/ 4 h 15"/>
                <a:gd name="T50" fmla="*/ 3 w 13"/>
                <a:gd name="T51" fmla="*/ 5 h 15"/>
                <a:gd name="T52" fmla="*/ 3 w 13"/>
                <a:gd name="T53" fmla="*/ 5 h 15"/>
                <a:gd name="T54" fmla="*/ 6 w 13"/>
                <a:gd name="T55" fmla="*/ 11 h 15"/>
                <a:gd name="T56" fmla="*/ 6 w 13"/>
                <a:gd name="T57" fmla="*/ 11 h 15"/>
                <a:gd name="T58" fmla="*/ 7 w 13"/>
                <a:gd name="T59" fmla="*/ 12 h 15"/>
                <a:gd name="T60" fmla="*/ 7 w 13"/>
                <a:gd name="T61" fmla="*/ 12 h 15"/>
                <a:gd name="T62" fmla="*/ 10 w 13"/>
                <a:gd name="T63" fmla="*/ 8 h 15"/>
                <a:gd name="T64" fmla="*/ 10 w 13"/>
                <a:gd name="T65" fmla="*/ 8 h 15"/>
                <a:gd name="T66" fmla="*/ 9 w 13"/>
                <a:gd name="T67" fmla="*/ 5 h 15"/>
                <a:gd name="T68" fmla="*/ 9 w 13"/>
                <a:gd name="T69" fmla="*/ 5 h 15"/>
                <a:gd name="T70" fmla="*/ 8 w 13"/>
                <a:gd name="T71" fmla="*/ 4 h 15"/>
                <a:gd name="T72" fmla="*/ 8 w 13"/>
                <a:gd name="T73" fmla="*/ 4 h 15"/>
                <a:gd name="T74" fmla="*/ 5 w 13"/>
                <a:gd name="T75" fmla="*/ 3 h 15"/>
                <a:gd name="T76" fmla="*/ 5 w 13"/>
                <a:gd name="T77" fmla="*/ 3 h 15"/>
                <a:gd name="T78" fmla="*/ 5 w 13"/>
                <a:gd name="T7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 h="15">
                  <a:moveTo>
                    <a:pt x="2" y="11"/>
                  </a:moveTo>
                  <a:cubicBezTo>
                    <a:pt x="1" y="9"/>
                    <a:pt x="0" y="7"/>
                    <a:pt x="0" y="5"/>
                  </a:cubicBezTo>
                  <a:cubicBezTo>
                    <a:pt x="0" y="5"/>
                    <a:pt x="0" y="5"/>
                    <a:pt x="0" y="5"/>
                  </a:cubicBezTo>
                  <a:cubicBezTo>
                    <a:pt x="0" y="3"/>
                    <a:pt x="1" y="2"/>
                    <a:pt x="2" y="1"/>
                  </a:cubicBezTo>
                  <a:cubicBezTo>
                    <a:pt x="2" y="1"/>
                    <a:pt x="2" y="1"/>
                    <a:pt x="2" y="1"/>
                  </a:cubicBezTo>
                  <a:cubicBezTo>
                    <a:pt x="3" y="1"/>
                    <a:pt x="4" y="0"/>
                    <a:pt x="5" y="0"/>
                  </a:cubicBezTo>
                  <a:cubicBezTo>
                    <a:pt x="5" y="0"/>
                    <a:pt x="5" y="0"/>
                    <a:pt x="5" y="0"/>
                  </a:cubicBezTo>
                  <a:cubicBezTo>
                    <a:pt x="9" y="0"/>
                    <a:pt x="11" y="3"/>
                    <a:pt x="11" y="3"/>
                  </a:cubicBezTo>
                  <a:cubicBezTo>
                    <a:pt x="11" y="3"/>
                    <a:pt x="11" y="3"/>
                    <a:pt x="11" y="3"/>
                  </a:cubicBezTo>
                  <a:cubicBezTo>
                    <a:pt x="11" y="4"/>
                    <a:pt x="11" y="4"/>
                    <a:pt x="11" y="4"/>
                  </a:cubicBezTo>
                  <a:cubicBezTo>
                    <a:pt x="9" y="5"/>
                    <a:pt x="9" y="5"/>
                    <a:pt x="9" y="5"/>
                  </a:cubicBezTo>
                  <a:cubicBezTo>
                    <a:pt x="11" y="4"/>
                    <a:pt x="11" y="4"/>
                    <a:pt x="11" y="4"/>
                  </a:cubicBezTo>
                  <a:cubicBezTo>
                    <a:pt x="11" y="3"/>
                    <a:pt x="11" y="3"/>
                    <a:pt x="11" y="3"/>
                  </a:cubicBezTo>
                  <a:cubicBezTo>
                    <a:pt x="12" y="3"/>
                    <a:pt x="12" y="3"/>
                    <a:pt x="12" y="3"/>
                  </a:cubicBezTo>
                  <a:cubicBezTo>
                    <a:pt x="13" y="5"/>
                    <a:pt x="13" y="6"/>
                    <a:pt x="13" y="8"/>
                  </a:cubicBezTo>
                  <a:cubicBezTo>
                    <a:pt x="13" y="8"/>
                    <a:pt x="13" y="8"/>
                    <a:pt x="13" y="8"/>
                  </a:cubicBezTo>
                  <a:cubicBezTo>
                    <a:pt x="13" y="12"/>
                    <a:pt x="10" y="14"/>
                    <a:pt x="8" y="15"/>
                  </a:cubicBezTo>
                  <a:cubicBezTo>
                    <a:pt x="8" y="15"/>
                    <a:pt x="8" y="15"/>
                    <a:pt x="8" y="15"/>
                  </a:cubicBezTo>
                  <a:cubicBezTo>
                    <a:pt x="8" y="15"/>
                    <a:pt x="8" y="15"/>
                    <a:pt x="8" y="15"/>
                  </a:cubicBezTo>
                  <a:cubicBezTo>
                    <a:pt x="7" y="15"/>
                    <a:pt x="7" y="15"/>
                    <a:pt x="7" y="15"/>
                  </a:cubicBezTo>
                  <a:cubicBezTo>
                    <a:pt x="7" y="15"/>
                    <a:pt x="7" y="15"/>
                    <a:pt x="7" y="15"/>
                  </a:cubicBezTo>
                  <a:cubicBezTo>
                    <a:pt x="4" y="15"/>
                    <a:pt x="3" y="13"/>
                    <a:pt x="2" y="11"/>
                  </a:cubicBezTo>
                  <a:close/>
                  <a:moveTo>
                    <a:pt x="5" y="3"/>
                  </a:moveTo>
                  <a:cubicBezTo>
                    <a:pt x="4" y="3"/>
                    <a:pt x="4" y="4"/>
                    <a:pt x="3" y="4"/>
                  </a:cubicBezTo>
                  <a:cubicBezTo>
                    <a:pt x="3" y="4"/>
                    <a:pt x="3" y="4"/>
                    <a:pt x="3" y="4"/>
                  </a:cubicBezTo>
                  <a:cubicBezTo>
                    <a:pt x="3" y="4"/>
                    <a:pt x="3" y="4"/>
                    <a:pt x="3" y="5"/>
                  </a:cubicBezTo>
                  <a:cubicBezTo>
                    <a:pt x="3" y="5"/>
                    <a:pt x="3" y="5"/>
                    <a:pt x="3" y="5"/>
                  </a:cubicBezTo>
                  <a:cubicBezTo>
                    <a:pt x="3" y="7"/>
                    <a:pt x="5" y="10"/>
                    <a:pt x="6" y="11"/>
                  </a:cubicBezTo>
                  <a:cubicBezTo>
                    <a:pt x="6" y="11"/>
                    <a:pt x="6" y="11"/>
                    <a:pt x="6" y="11"/>
                  </a:cubicBezTo>
                  <a:cubicBezTo>
                    <a:pt x="6" y="12"/>
                    <a:pt x="7" y="12"/>
                    <a:pt x="7" y="12"/>
                  </a:cubicBezTo>
                  <a:cubicBezTo>
                    <a:pt x="7" y="12"/>
                    <a:pt x="7" y="12"/>
                    <a:pt x="7" y="12"/>
                  </a:cubicBezTo>
                  <a:cubicBezTo>
                    <a:pt x="8" y="11"/>
                    <a:pt x="10" y="10"/>
                    <a:pt x="10" y="8"/>
                  </a:cubicBezTo>
                  <a:cubicBezTo>
                    <a:pt x="10" y="8"/>
                    <a:pt x="10" y="8"/>
                    <a:pt x="10" y="8"/>
                  </a:cubicBezTo>
                  <a:cubicBezTo>
                    <a:pt x="10" y="7"/>
                    <a:pt x="10" y="6"/>
                    <a:pt x="9" y="5"/>
                  </a:cubicBezTo>
                  <a:cubicBezTo>
                    <a:pt x="9" y="5"/>
                    <a:pt x="9" y="5"/>
                    <a:pt x="9" y="5"/>
                  </a:cubicBezTo>
                  <a:cubicBezTo>
                    <a:pt x="9" y="5"/>
                    <a:pt x="9" y="5"/>
                    <a:pt x="8" y="4"/>
                  </a:cubicBezTo>
                  <a:cubicBezTo>
                    <a:pt x="8" y="4"/>
                    <a:pt x="8" y="4"/>
                    <a:pt x="8" y="4"/>
                  </a:cubicBezTo>
                  <a:cubicBezTo>
                    <a:pt x="7" y="4"/>
                    <a:pt x="6" y="3"/>
                    <a:pt x="5" y="3"/>
                  </a:cubicBezTo>
                  <a:cubicBezTo>
                    <a:pt x="5" y="3"/>
                    <a:pt x="5" y="3"/>
                    <a:pt x="5" y="3"/>
                  </a:cubicBezTo>
                  <a:cubicBezTo>
                    <a:pt x="5" y="3"/>
                    <a:pt x="5" y="3"/>
                    <a:pt x="5"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4" name="Freeform 372"/>
            <p:cNvSpPr/>
            <p:nvPr/>
          </p:nvSpPr>
          <p:spPr bwMode="auto">
            <a:xfrm>
              <a:off x="5129213" y="4887913"/>
              <a:ext cx="514350" cy="590550"/>
            </a:xfrm>
            <a:custGeom>
              <a:avLst/>
              <a:gdLst>
                <a:gd name="T0" fmla="*/ 52 w 137"/>
                <a:gd name="T1" fmla="*/ 1 h 157"/>
                <a:gd name="T2" fmla="*/ 0 w 137"/>
                <a:gd name="T3" fmla="*/ 112 h 157"/>
                <a:gd name="T4" fmla="*/ 137 w 137"/>
                <a:gd name="T5" fmla="*/ 109 h 157"/>
                <a:gd name="T6" fmla="*/ 75 w 137"/>
                <a:gd name="T7" fmla="*/ 0 h 157"/>
                <a:gd name="T8" fmla="*/ 52 w 137"/>
                <a:gd name="T9" fmla="*/ 1 h 157"/>
              </a:gdLst>
              <a:ahLst/>
              <a:cxnLst>
                <a:cxn ang="0">
                  <a:pos x="T0" y="T1"/>
                </a:cxn>
                <a:cxn ang="0">
                  <a:pos x="T2" y="T3"/>
                </a:cxn>
                <a:cxn ang="0">
                  <a:pos x="T4" y="T5"/>
                </a:cxn>
                <a:cxn ang="0">
                  <a:pos x="T6" y="T7"/>
                </a:cxn>
                <a:cxn ang="0">
                  <a:pos x="T8" y="T9"/>
                </a:cxn>
              </a:cxnLst>
              <a:rect l="0" t="0" r="r" b="b"/>
              <a:pathLst>
                <a:path w="137" h="157">
                  <a:moveTo>
                    <a:pt x="52" y="1"/>
                  </a:moveTo>
                  <a:cubicBezTo>
                    <a:pt x="52" y="1"/>
                    <a:pt x="31" y="76"/>
                    <a:pt x="0" y="112"/>
                  </a:cubicBezTo>
                  <a:cubicBezTo>
                    <a:pt x="0" y="112"/>
                    <a:pt x="65" y="157"/>
                    <a:pt x="137" y="109"/>
                  </a:cubicBezTo>
                  <a:cubicBezTo>
                    <a:pt x="137" y="109"/>
                    <a:pt x="93" y="60"/>
                    <a:pt x="75" y="0"/>
                  </a:cubicBezTo>
                  <a:lnTo>
                    <a:pt x="52" y="1"/>
                  </a:lnTo>
                  <a:close/>
                </a:path>
              </a:pathLst>
            </a:custGeom>
            <a:solidFill>
              <a:srgbClr val="78CC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5" name="Freeform 373"/>
            <p:cNvSpPr>
              <a:spLocks noEditPoints="1"/>
            </p:cNvSpPr>
            <p:nvPr/>
          </p:nvSpPr>
          <p:spPr bwMode="auto">
            <a:xfrm>
              <a:off x="5124450" y="4884738"/>
              <a:ext cx="527050" cy="503238"/>
            </a:xfrm>
            <a:custGeom>
              <a:avLst/>
              <a:gdLst>
                <a:gd name="T0" fmla="*/ 68 w 140"/>
                <a:gd name="T1" fmla="*/ 134 h 134"/>
                <a:gd name="T2" fmla="*/ 0 w 140"/>
                <a:gd name="T3" fmla="*/ 114 h 134"/>
                <a:gd name="T4" fmla="*/ 0 w 140"/>
                <a:gd name="T5" fmla="*/ 114 h 134"/>
                <a:gd name="T6" fmla="*/ 0 w 140"/>
                <a:gd name="T7" fmla="*/ 113 h 134"/>
                <a:gd name="T8" fmla="*/ 0 w 140"/>
                <a:gd name="T9" fmla="*/ 113 h 134"/>
                <a:gd name="T10" fmla="*/ 0 w 140"/>
                <a:gd name="T11" fmla="*/ 112 h 134"/>
                <a:gd name="T12" fmla="*/ 0 w 140"/>
                <a:gd name="T13" fmla="*/ 112 h 134"/>
                <a:gd name="T14" fmla="*/ 37 w 140"/>
                <a:gd name="T15" fmla="*/ 43 h 134"/>
                <a:gd name="T16" fmla="*/ 37 w 140"/>
                <a:gd name="T17" fmla="*/ 43 h 134"/>
                <a:gd name="T18" fmla="*/ 52 w 140"/>
                <a:gd name="T19" fmla="*/ 1 h 134"/>
                <a:gd name="T20" fmla="*/ 52 w 140"/>
                <a:gd name="T21" fmla="*/ 1 h 134"/>
                <a:gd name="T22" fmla="*/ 53 w 140"/>
                <a:gd name="T23" fmla="*/ 0 h 134"/>
                <a:gd name="T24" fmla="*/ 53 w 140"/>
                <a:gd name="T25" fmla="*/ 0 h 134"/>
                <a:gd name="T26" fmla="*/ 76 w 140"/>
                <a:gd name="T27" fmla="*/ 0 h 134"/>
                <a:gd name="T28" fmla="*/ 78 w 140"/>
                <a:gd name="T29" fmla="*/ 1 h 134"/>
                <a:gd name="T30" fmla="*/ 78 w 140"/>
                <a:gd name="T31" fmla="*/ 1 h 134"/>
                <a:gd name="T32" fmla="*/ 115 w 140"/>
                <a:gd name="T33" fmla="*/ 77 h 134"/>
                <a:gd name="T34" fmla="*/ 115 w 140"/>
                <a:gd name="T35" fmla="*/ 77 h 134"/>
                <a:gd name="T36" fmla="*/ 139 w 140"/>
                <a:gd name="T37" fmla="*/ 109 h 134"/>
                <a:gd name="T38" fmla="*/ 139 w 140"/>
                <a:gd name="T39" fmla="*/ 109 h 134"/>
                <a:gd name="T40" fmla="*/ 140 w 140"/>
                <a:gd name="T41" fmla="*/ 110 h 134"/>
                <a:gd name="T42" fmla="*/ 140 w 140"/>
                <a:gd name="T43" fmla="*/ 110 h 134"/>
                <a:gd name="T44" fmla="*/ 139 w 140"/>
                <a:gd name="T45" fmla="*/ 111 h 134"/>
                <a:gd name="T46" fmla="*/ 139 w 140"/>
                <a:gd name="T47" fmla="*/ 111 h 134"/>
                <a:gd name="T48" fmla="*/ 68 w 140"/>
                <a:gd name="T49" fmla="*/ 134 h 134"/>
                <a:gd name="T50" fmla="*/ 68 w 140"/>
                <a:gd name="T51" fmla="*/ 134 h 134"/>
                <a:gd name="T52" fmla="*/ 68 w 140"/>
                <a:gd name="T53" fmla="*/ 134 h 134"/>
                <a:gd name="T54" fmla="*/ 21 w 140"/>
                <a:gd name="T55" fmla="*/ 121 h 134"/>
                <a:gd name="T56" fmla="*/ 68 w 140"/>
                <a:gd name="T57" fmla="*/ 131 h 134"/>
                <a:gd name="T58" fmla="*/ 68 w 140"/>
                <a:gd name="T59" fmla="*/ 131 h 134"/>
                <a:gd name="T60" fmla="*/ 136 w 140"/>
                <a:gd name="T61" fmla="*/ 110 h 134"/>
                <a:gd name="T62" fmla="*/ 136 w 140"/>
                <a:gd name="T63" fmla="*/ 110 h 134"/>
                <a:gd name="T64" fmla="*/ 75 w 140"/>
                <a:gd name="T65" fmla="*/ 3 h 134"/>
                <a:gd name="T66" fmla="*/ 75 w 140"/>
                <a:gd name="T67" fmla="*/ 3 h 134"/>
                <a:gd name="T68" fmla="*/ 54 w 140"/>
                <a:gd name="T69" fmla="*/ 3 h 134"/>
                <a:gd name="T70" fmla="*/ 4 w 140"/>
                <a:gd name="T71" fmla="*/ 112 h 134"/>
                <a:gd name="T72" fmla="*/ 4 w 140"/>
                <a:gd name="T73" fmla="*/ 112 h 134"/>
                <a:gd name="T74" fmla="*/ 21 w 140"/>
                <a:gd name="T75"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34">
                  <a:moveTo>
                    <a:pt x="68" y="134"/>
                  </a:moveTo>
                  <a:cubicBezTo>
                    <a:pt x="29" y="134"/>
                    <a:pt x="1" y="114"/>
                    <a:pt x="0" y="114"/>
                  </a:cubicBezTo>
                  <a:cubicBezTo>
                    <a:pt x="0" y="114"/>
                    <a:pt x="0" y="114"/>
                    <a:pt x="0" y="114"/>
                  </a:cubicBezTo>
                  <a:cubicBezTo>
                    <a:pt x="0" y="114"/>
                    <a:pt x="0" y="113"/>
                    <a:pt x="0" y="113"/>
                  </a:cubicBezTo>
                  <a:cubicBezTo>
                    <a:pt x="0" y="113"/>
                    <a:pt x="0" y="113"/>
                    <a:pt x="0" y="113"/>
                  </a:cubicBezTo>
                  <a:cubicBezTo>
                    <a:pt x="0" y="112"/>
                    <a:pt x="0" y="112"/>
                    <a:pt x="0" y="112"/>
                  </a:cubicBezTo>
                  <a:cubicBezTo>
                    <a:pt x="0" y="112"/>
                    <a:pt x="0" y="112"/>
                    <a:pt x="0" y="112"/>
                  </a:cubicBezTo>
                  <a:cubicBezTo>
                    <a:pt x="15" y="94"/>
                    <a:pt x="28" y="66"/>
                    <a:pt x="37" y="43"/>
                  </a:cubicBezTo>
                  <a:cubicBezTo>
                    <a:pt x="37" y="43"/>
                    <a:pt x="37" y="43"/>
                    <a:pt x="37" y="43"/>
                  </a:cubicBezTo>
                  <a:cubicBezTo>
                    <a:pt x="46" y="20"/>
                    <a:pt x="51" y="1"/>
                    <a:pt x="52" y="1"/>
                  </a:cubicBezTo>
                  <a:cubicBezTo>
                    <a:pt x="52" y="1"/>
                    <a:pt x="52" y="1"/>
                    <a:pt x="52" y="1"/>
                  </a:cubicBezTo>
                  <a:cubicBezTo>
                    <a:pt x="52" y="1"/>
                    <a:pt x="52" y="0"/>
                    <a:pt x="53" y="0"/>
                  </a:cubicBezTo>
                  <a:cubicBezTo>
                    <a:pt x="53" y="0"/>
                    <a:pt x="53" y="0"/>
                    <a:pt x="53" y="0"/>
                  </a:cubicBezTo>
                  <a:cubicBezTo>
                    <a:pt x="76" y="0"/>
                    <a:pt x="76" y="0"/>
                    <a:pt x="76" y="0"/>
                  </a:cubicBezTo>
                  <a:cubicBezTo>
                    <a:pt x="77" y="0"/>
                    <a:pt x="78" y="0"/>
                    <a:pt x="78" y="1"/>
                  </a:cubicBezTo>
                  <a:cubicBezTo>
                    <a:pt x="78" y="1"/>
                    <a:pt x="78" y="1"/>
                    <a:pt x="78" y="1"/>
                  </a:cubicBezTo>
                  <a:cubicBezTo>
                    <a:pt x="87" y="30"/>
                    <a:pt x="102" y="57"/>
                    <a:pt x="115" y="77"/>
                  </a:cubicBezTo>
                  <a:cubicBezTo>
                    <a:pt x="115" y="77"/>
                    <a:pt x="115" y="77"/>
                    <a:pt x="115" y="77"/>
                  </a:cubicBezTo>
                  <a:cubicBezTo>
                    <a:pt x="128" y="97"/>
                    <a:pt x="139" y="109"/>
                    <a:pt x="139" y="109"/>
                  </a:cubicBezTo>
                  <a:cubicBezTo>
                    <a:pt x="139" y="109"/>
                    <a:pt x="139" y="109"/>
                    <a:pt x="139" y="109"/>
                  </a:cubicBezTo>
                  <a:cubicBezTo>
                    <a:pt x="139" y="109"/>
                    <a:pt x="140" y="110"/>
                    <a:pt x="140" y="110"/>
                  </a:cubicBezTo>
                  <a:cubicBezTo>
                    <a:pt x="140" y="110"/>
                    <a:pt x="140" y="110"/>
                    <a:pt x="140" y="110"/>
                  </a:cubicBezTo>
                  <a:cubicBezTo>
                    <a:pt x="139" y="111"/>
                    <a:pt x="139" y="111"/>
                    <a:pt x="139" y="111"/>
                  </a:cubicBezTo>
                  <a:cubicBezTo>
                    <a:pt x="139" y="111"/>
                    <a:pt x="139" y="111"/>
                    <a:pt x="139" y="111"/>
                  </a:cubicBezTo>
                  <a:cubicBezTo>
                    <a:pt x="114" y="128"/>
                    <a:pt x="90" y="134"/>
                    <a:pt x="68" y="134"/>
                  </a:cubicBezTo>
                  <a:cubicBezTo>
                    <a:pt x="68" y="134"/>
                    <a:pt x="68" y="134"/>
                    <a:pt x="68" y="134"/>
                  </a:cubicBezTo>
                  <a:cubicBezTo>
                    <a:pt x="68" y="134"/>
                    <a:pt x="68" y="134"/>
                    <a:pt x="68" y="134"/>
                  </a:cubicBezTo>
                  <a:close/>
                  <a:moveTo>
                    <a:pt x="21" y="121"/>
                  </a:moveTo>
                  <a:cubicBezTo>
                    <a:pt x="33" y="126"/>
                    <a:pt x="49" y="131"/>
                    <a:pt x="68" y="131"/>
                  </a:cubicBezTo>
                  <a:cubicBezTo>
                    <a:pt x="68" y="131"/>
                    <a:pt x="68" y="131"/>
                    <a:pt x="68" y="131"/>
                  </a:cubicBezTo>
                  <a:cubicBezTo>
                    <a:pt x="89" y="131"/>
                    <a:pt x="112" y="125"/>
                    <a:pt x="136" y="110"/>
                  </a:cubicBezTo>
                  <a:cubicBezTo>
                    <a:pt x="136" y="110"/>
                    <a:pt x="136" y="110"/>
                    <a:pt x="136" y="110"/>
                  </a:cubicBezTo>
                  <a:cubicBezTo>
                    <a:pt x="129" y="102"/>
                    <a:pt x="91" y="56"/>
                    <a:pt x="75" y="3"/>
                  </a:cubicBezTo>
                  <a:cubicBezTo>
                    <a:pt x="75" y="3"/>
                    <a:pt x="75" y="3"/>
                    <a:pt x="75" y="3"/>
                  </a:cubicBezTo>
                  <a:cubicBezTo>
                    <a:pt x="54" y="3"/>
                    <a:pt x="54" y="3"/>
                    <a:pt x="54" y="3"/>
                  </a:cubicBezTo>
                  <a:cubicBezTo>
                    <a:pt x="51" y="12"/>
                    <a:pt x="32" y="78"/>
                    <a:pt x="4" y="112"/>
                  </a:cubicBezTo>
                  <a:cubicBezTo>
                    <a:pt x="4" y="112"/>
                    <a:pt x="4" y="112"/>
                    <a:pt x="4" y="112"/>
                  </a:cubicBezTo>
                  <a:cubicBezTo>
                    <a:pt x="6" y="114"/>
                    <a:pt x="12" y="117"/>
                    <a:pt x="21" y="12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6" name="Freeform 374"/>
            <p:cNvSpPr/>
            <p:nvPr/>
          </p:nvSpPr>
          <p:spPr bwMode="auto">
            <a:xfrm>
              <a:off x="5170488" y="4933951"/>
              <a:ext cx="165100" cy="401638"/>
            </a:xfrm>
            <a:custGeom>
              <a:avLst/>
              <a:gdLst>
                <a:gd name="T0" fmla="*/ 0 w 44"/>
                <a:gd name="T1" fmla="*/ 107 h 107"/>
                <a:gd name="T2" fmla="*/ 0 w 44"/>
                <a:gd name="T3" fmla="*/ 105 h 107"/>
                <a:gd name="T4" fmla="*/ 0 w 44"/>
                <a:gd name="T5" fmla="*/ 105 h 107"/>
                <a:gd name="T6" fmla="*/ 32 w 44"/>
                <a:gd name="T7" fmla="*/ 39 h 107"/>
                <a:gd name="T8" fmla="*/ 32 w 44"/>
                <a:gd name="T9" fmla="*/ 39 h 107"/>
                <a:gd name="T10" fmla="*/ 41 w 44"/>
                <a:gd name="T11" fmla="*/ 1 h 107"/>
                <a:gd name="T12" fmla="*/ 41 w 44"/>
                <a:gd name="T13" fmla="*/ 1 h 107"/>
                <a:gd name="T14" fmla="*/ 41 w 44"/>
                <a:gd name="T15" fmla="*/ 1 h 107"/>
                <a:gd name="T16" fmla="*/ 43 w 44"/>
                <a:gd name="T17" fmla="*/ 0 h 107"/>
                <a:gd name="T18" fmla="*/ 43 w 44"/>
                <a:gd name="T19" fmla="*/ 0 h 107"/>
                <a:gd name="T20" fmla="*/ 44 w 44"/>
                <a:gd name="T21" fmla="*/ 2 h 107"/>
                <a:gd name="T22" fmla="*/ 44 w 44"/>
                <a:gd name="T23" fmla="*/ 2 h 107"/>
                <a:gd name="T24" fmla="*/ 3 w 44"/>
                <a:gd name="T25" fmla="*/ 107 h 107"/>
                <a:gd name="T26" fmla="*/ 3 w 44"/>
                <a:gd name="T27" fmla="*/ 107 h 107"/>
                <a:gd name="T28" fmla="*/ 1 w 44"/>
                <a:gd name="T29" fmla="*/ 107 h 107"/>
                <a:gd name="T30" fmla="*/ 1 w 44"/>
                <a:gd name="T31" fmla="*/ 107 h 107"/>
                <a:gd name="T32" fmla="*/ 0 w 44"/>
                <a:gd name="T33"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107">
                  <a:moveTo>
                    <a:pt x="0" y="107"/>
                  </a:moveTo>
                  <a:cubicBezTo>
                    <a:pt x="0" y="106"/>
                    <a:pt x="0" y="105"/>
                    <a:pt x="0" y="105"/>
                  </a:cubicBezTo>
                  <a:cubicBezTo>
                    <a:pt x="0" y="105"/>
                    <a:pt x="0" y="105"/>
                    <a:pt x="0" y="105"/>
                  </a:cubicBezTo>
                  <a:cubicBezTo>
                    <a:pt x="15" y="87"/>
                    <a:pt x="25" y="61"/>
                    <a:pt x="32" y="39"/>
                  </a:cubicBezTo>
                  <a:cubicBezTo>
                    <a:pt x="32" y="39"/>
                    <a:pt x="32" y="39"/>
                    <a:pt x="32" y="39"/>
                  </a:cubicBezTo>
                  <a:cubicBezTo>
                    <a:pt x="38" y="18"/>
                    <a:pt x="41" y="1"/>
                    <a:pt x="41" y="1"/>
                  </a:cubicBezTo>
                  <a:cubicBezTo>
                    <a:pt x="41" y="1"/>
                    <a:pt x="41" y="1"/>
                    <a:pt x="41" y="1"/>
                  </a:cubicBezTo>
                  <a:cubicBezTo>
                    <a:pt x="41" y="1"/>
                    <a:pt x="41" y="1"/>
                    <a:pt x="41" y="1"/>
                  </a:cubicBezTo>
                  <a:cubicBezTo>
                    <a:pt x="41" y="0"/>
                    <a:pt x="42" y="0"/>
                    <a:pt x="43" y="0"/>
                  </a:cubicBezTo>
                  <a:cubicBezTo>
                    <a:pt x="43" y="0"/>
                    <a:pt x="43" y="0"/>
                    <a:pt x="43" y="0"/>
                  </a:cubicBezTo>
                  <a:cubicBezTo>
                    <a:pt x="43" y="0"/>
                    <a:pt x="44" y="1"/>
                    <a:pt x="44" y="2"/>
                  </a:cubicBezTo>
                  <a:cubicBezTo>
                    <a:pt x="44" y="2"/>
                    <a:pt x="44" y="2"/>
                    <a:pt x="44" y="2"/>
                  </a:cubicBezTo>
                  <a:cubicBezTo>
                    <a:pt x="44" y="2"/>
                    <a:pt x="33" y="70"/>
                    <a:pt x="3" y="107"/>
                  </a:cubicBezTo>
                  <a:cubicBezTo>
                    <a:pt x="3" y="107"/>
                    <a:pt x="3" y="107"/>
                    <a:pt x="3" y="107"/>
                  </a:cubicBezTo>
                  <a:cubicBezTo>
                    <a:pt x="2" y="107"/>
                    <a:pt x="2" y="107"/>
                    <a:pt x="1" y="107"/>
                  </a:cubicBezTo>
                  <a:cubicBezTo>
                    <a:pt x="1" y="107"/>
                    <a:pt x="1" y="107"/>
                    <a:pt x="1" y="107"/>
                  </a:cubicBezTo>
                  <a:cubicBezTo>
                    <a:pt x="1" y="107"/>
                    <a:pt x="1" y="107"/>
                    <a:pt x="0" y="10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7" name="Freeform 375"/>
            <p:cNvSpPr/>
            <p:nvPr/>
          </p:nvSpPr>
          <p:spPr bwMode="auto">
            <a:xfrm>
              <a:off x="5248275" y="4933951"/>
              <a:ext cx="106363" cy="428625"/>
            </a:xfrm>
            <a:custGeom>
              <a:avLst/>
              <a:gdLst>
                <a:gd name="T0" fmla="*/ 1 w 28"/>
                <a:gd name="T1" fmla="*/ 114 h 114"/>
                <a:gd name="T2" fmla="*/ 0 w 28"/>
                <a:gd name="T3" fmla="*/ 112 h 114"/>
                <a:gd name="T4" fmla="*/ 0 w 28"/>
                <a:gd name="T5" fmla="*/ 112 h 114"/>
                <a:gd name="T6" fmla="*/ 25 w 28"/>
                <a:gd name="T7" fmla="*/ 1 h 114"/>
                <a:gd name="T8" fmla="*/ 25 w 28"/>
                <a:gd name="T9" fmla="*/ 1 h 114"/>
                <a:gd name="T10" fmla="*/ 26 w 28"/>
                <a:gd name="T11" fmla="*/ 0 h 114"/>
                <a:gd name="T12" fmla="*/ 26 w 28"/>
                <a:gd name="T13" fmla="*/ 0 h 114"/>
                <a:gd name="T14" fmla="*/ 28 w 28"/>
                <a:gd name="T15" fmla="*/ 2 h 114"/>
                <a:gd name="T16" fmla="*/ 28 w 28"/>
                <a:gd name="T17" fmla="*/ 2 h 114"/>
                <a:gd name="T18" fmla="*/ 3 w 28"/>
                <a:gd name="T19" fmla="*/ 113 h 114"/>
                <a:gd name="T20" fmla="*/ 3 w 28"/>
                <a:gd name="T21" fmla="*/ 113 h 114"/>
                <a:gd name="T22" fmla="*/ 1 w 28"/>
                <a:gd name="T23" fmla="*/ 114 h 114"/>
                <a:gd name="T24" fmla="*/ 1 w 28"/>
                <a:gd name="T25" fmla="*/ 114 h 114"/>
                <a:gd name="T26" fmla="*/ 1 w 28"/>
                <a:gd name="T2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14">
                  <a:moveTo>
                    <a:pt x="1" y="114"/>
                  </a:moveTo>
                  <a:cubicBezTo>
                    <a:pt x="0" y="114"/>
                    <a:pt x="0" y="113"/>
                    <a:pt x="0" y="112"/>
                  </a:cubicBezTo>
                  <a:cubicBezTo>
                    <a:pt x="0" y="112"/>
                    <a:pt x="0" y="112"/>
                    <a:pt x="0" y="112"/>
                  </a:cubicBezTo>
                  <a:cubicBezTo>
                    <a:pt x="20" y="72"/>
                    <a:pt x="25" y="1"/>
                    <a:pt x="25" y="1"/>
                  </a:cubicBezTo>
                  <a:cubicBezTo>
                    <a:pt x="25" y="1"/>
                    <a:pt x="25" y="1"/>
                    <a:pt x="25" y="1"/>
                  </a:cubicBezTo>
                  <a:cubicBezTo>
                    <a:pt x="25" y="1"/>
                    <a:pt x="25" y="0"/>
                    <a:pt x="26" y="0"/>
                  </a:cubicBezTo>
                  <a:cubicBezTo>
                    <a:pt x="26" y="0"/>
                    <a:pt x="26" y="0"/>
                    <a:pt x="26" y="0"/>
                  </a:cubicBezTo>
                  <a:cubicBezTo>
                    <a:pt x="27" y="0"/>
                    <a:pt x="28" y="1"/>
                    <a:pt x="28" y="2"/>
                  </a:cubicBezTo>
                  <a:cubicBezTo>
                    <a:pt x="28" y="2"/>
                    <a:pt x="28" y="2"/>
                    <a:pt x="28" y="2"/>
                  </a:cubicBezTo>
                  <a:cubicBezTo>
                    <a:pt x="28" y="2"/>
                    <a:pt x="23" y="73"/>
                    <a:pt x="3" y="113"/>
                  </a:cubicBezTo>
                  <a:cubicBezTo>
                    <a:pt x="3" y="113"/>
                    <a:pt x="3" y="113"/>
                    <a:pt x="3" y="113"/>
                  </a:cubicBezTo>
                  <a:cubicBezTo>
                    <a:pt x="2" y="114"/>
                    <a:pt x="2" y="114"/>
                    <a:pt x="1" y="114"/>
                  </a:cubicBezTo>
                  <a:cubicBezTo>
                    <a:pt x="1" y="114"/>
                    <a:pt x="1" y="114"/>
                    <a:pt x="1" y="114"/>
                  </a:cubicBezTo>
                  <a:cubicBezTo>
                    <a:pt x="1" y="114"/>
                    <a:pt x="1" y="114"/>
                    <a:pt x="1" y="11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8" name="Freeform 376"/>
            <p:cNvSpPr/>
            <p:nvPr/>
          </p:nvSpPr>
          <p:spPr bwMode="auto">
            <a:xfrm>
              <a:off x="5357813" y="4933951"/>
              <a:ext cx="30163" cy="446088"/>
            </a:xfrm>
            <a:custGeom>
              <a:avLst/>
              <a:gdLst>
                <a:gd name="T0" fmla="*/ 5 w 8"/>
                <a:gd name="T1" fmla="*/ 118 h 119"/>
                <a:gd name="T2" fmla="*/ 0 w 8"/>
                <a:gd name="T3" fmla="*/ 55 h 119"/>
                <a:gd name="T4" fmla="*/ 0 w 8"/>
                <a:gd name="T5" fmla="*/ 55 h 119"/>
                <a:gd name="T6" fmla="*/ 1 w 8"/>
                <a:gd name="T7" fmla="*/ 1 h 119"/>
                <a:gd name="T8" fmla="*/ 1 w 8"/>
                <a:gd name="T9" fmla="*/ 1 h 119"/>
                <a:gd name="T10" fmla="*/ 3 w 8"/>
                <a:gd name="T11" fmla="*/ 0 h 119"/>
                <a:gd name="T12" fmla="*/ 3 w 8"/>
                <a:gd name="T13" fmla="*/ 0 h 119"/>
                <a:gd name="T14" fmla="*/ 4 w 8"/>
                <a:gd name="T15" fmla="*/ 2 h 119"/>
                <a:gd name="T16" fmla="*/ 4 w 8"/>
                <a:gd name="T17" fmla="*/ 2 h 119"/>
                <a:gd name="T18" fmla="*/ 3 w 8"/>
                <a:gd name="T19" fmla="*/ 55 h 119"/>
                <a:gd name="T20" fmla="*/ 3 w 8"/>
                <a:gd name="T21" fmla="*/ 55 h 119"/>
                <a:gd name="T22" fmla="*/ 7 w 8"/>
                <a:gd name="T23" fmla="*/ 118 h 119"/>
                <a:gd name="T24" fmla="*/ 7 w 8"/>
                <a:gd name="T25" fmla="*/ 118 h 119"/>
                <a:gd name="T26" fmla="*/ 6 w 8"/>
                <a:gd name="T27" fmla="*/ 119 h 119"/>
                <a:gd name="T28" fmla="*/ 6 w 8"/>
                <a:gd name="T29" fmla="*/ 119 h 119"/>
                <a:gd name="T30" fmla="*/ 6 w 8"/>
                <a:gd name="T31" fmla="*/ 119 h 119"/>
                <a:gd name="T32" fmla="*/ 6 w 8"/>
                <a:gd name="T33" fmla="*/ 119 h 119"/>
                <a:gd name="T34" fmla="*/ 5 w 8"/>
                <a:gd name="T35" fmla="*/ 11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19">
                  <a:moveTo>
                    <a:pt x="5" y="118"/>
                  </a:moveTo>
                  <a:cubicBezTo>
                    <a:pt x="1" y="103"/>
                    <a:pt x="0" y="78"/>
                    <a:pt x="0" y="55"/>
                  </a:cubicBezTo>
                  <a:cubicBezTo>
                    <a:pt x="0" y="55"/>
                    <a:pt x="0" y="55"/>
                    <a:pt x="0" y="55"/>
                  </a:cubicBezTo>
                  <a:cubicBezTo>
                    <a:pt x="0" y="27"/>
                    <a:pt x="1" y="1"/>
                    <a:pt x="1" y="1"/>
                  </a:cubicBezTo>
                  <a:cubicBezTo>
                    <a:pt x="1" y="1"/>
                    <a:pt x="1" y="1"/>
                    <a:pt x="1" y="1"/>
                  </a:cubicBezTo>
                  <a:cubicBezTo>
                    <a:pt x="1" y="1"/>
                    <a:pt x="2" y="0"/>
                    <a:pt x="3" y="0"/>
                  </a:cubicBezTo>
                  <a:cubicBezTo>
                    <a:pt x="3" y="0"/>
                    <a:pt x="3" y="0"/>
                    <a:pt x="3" y="0"/>
                  </a:cubicBezTo>
                  <a:cubicBezTo>
                    <a:pt x="4" y="0"/>
                    <a:pt x="4" y="1"/>
                    <a:pt x="4" y="2"/>
                  </a:cubicBezTo>
                  <a:cubicBezTo>
                    <a:pt x="4" y="2"/>
                    <a:pt x="4" y="2"/>
                    <a:pt x="4" y="2"/>
                  </a:cubicBezTo>
                  <a:cubicBezTo>
                    <a:pt x="4" y="2"/>
                    <a:pt x="3" y="27"/>
                    <a:pt x="3" y="55"/>
                  </a:cubicBezTo>
                  <a:cubicBezTo>
                    <a:pt x="3" y="55"/>
                    <a:pt x="3" y="55"/>
                    <a:pt x="3" y="55"/>
                  </a:cubicBezTo>
                  <a:cubicBezTo>
                    <a:pt x="3" y="78"/>
                    <a:pt x="4" y="103"/>
                    <a:pt x="7" y="118"/>
                  </a:cubicBezTo>
                  <a:cubicBezTo>
                    <a:pt x="7" y="118"/>
                    <a:pt x="7" y="118"/>
                    <a:pt x="7" y="118"/>
                  </a:cubicBezTo>
                  <a:cubicBezTo>
                    <a:pt x="8" y="118"/>
                    <a:pt x="7" y="119"/>
                    <a:pt x="6" y="119"/>
                  </a:cubicBezTo>
                  <a:cubicBezTo>
                    <a:pt x="6" y="119"/>
                    <a:pt x="6" y="119"/>
                    <a:pt x="6" y="119"/>
                  </a:cubicBezTo>
                  <a:cubicBezTo>
                    <a:pt x="6" y="119"/>
                    <a:pt x="6" y="119"/>
                    <a:pt x="6" y="119"/>
                  </a:cubicBezTo>
                  <a:cubicBezTo>
                    <a:pt x="6" y="119"/>
                    <a:pt x="6" y="119"/>
                    <a:pt x="6" y="119"/>
                  </a:cubicBezTo>
                  <a:cubicBezTo>
                    <a:pt x="5" y="119"/>
                    <a:pt x="5" y="119"/>
                    <a:pt x="5" y="11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29" name="Freeform 377"/>
            <p:cNvSpPr/>
            <p:nvPr/>
          </p:nvSpPr>
          <p:spPr bwMode="auto">
            <a:xfrm>
              <a:off x="5384800" y="4937126"/>
              <a:ext cx="107950" cy="431800"/>
            </a:xfrm>
            <a:custGeom>
              <a:avLst/>
              <a:gdLst>
                <a:gd name="T0" fmla="*/ 26 w 29"/>
                <a:gd name="T1" fmla="*/ 115 h 115"/>
                <a:gd name="T2" fmla="*/ 6 w 29"/>
                <a:gd name="T3" fmla="*/ 51 h 115"/>
                <a:gd name="T4" fmla="*/ 6 w 29"/>
                <a:gd name="T5" fmla="*/ 51 h 115"/>
                <a:gd name="T6" fmla="*/ 0 w 29"/>
                <a:gd name="T7" fmla="*/ 1 h 115"/>
                <a:gd name="T8" fmla="*/ 0 w 29"/>
                <a:gd name="T9" fmla="*/ 1 h 115"/>
                <a:gd name="T10" fmla="*/ 1 w 29"/>
                <a:gd name="T11" fmla="*/ 0 h 115"/>
                <a:gd name="T12" fmla="*/ 1 w 29"/>
                <a:gd name="T13" fmla="*/ 0 h 115"/>
                <a:gd name="T14" fmla="*/ 3 w 29"/>
                <a:gd name="T15" fmla="*/ 1 h 115"/>
                <a:gd name="T16" fmla="*/ 3 w 29"/>
                <a:gd name="T17" fmla="*/ 1 h 115"/>
                <a:gd name="T18" fmla="*/ 9 w 29"/>
                <a:gd name="T19" fmla="*/ 51 h 115"/>
                <a:gd name="T20" fmla="*/ 9 w 29"/>
                <a:gd name="T21" fmla="*/ 51 h 115"/>
                <a:gd name="T22" fmla="*/ 28 w 29"/>
                <a:gd name="T23" fmla="*/ 113 h 115"/>
                <a:gd name="T24" fmla="*/ 28 w 29"/>
                <a:gd name="T25" fmla="*/ 113 h 115"/>
                <a:gd name="T26" fmla="*/ 28 w 29"/>
                <a:gd name="T27" fmla="*/ 115 h 115"/>
                <a:gd name="T28" fmla="*/ 28 w 29"/>
                <a:gd name="T29" fmla="*/ 115 h 115"/>
                <a:gd name="T30" fmla="*/ 27 w 29"/>
                <a:gd name="T31" fmla="*/ 115 h 115"/>
                <a:gd name="T32" fmla="*/ 27 w 29"/>
                <a:gd name="T33" fmla="*/ 115 h 115"/>
                <a:gd name="T34" fmla="*/ 26 w 29"/>
                <a:gd name="T35"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15">
                  <a:moveTo>
                    <a:pt x="26" y="115"/>
                  </a:moveTo>
                  <a:cubicBezTo>
                    <a:pt x="16" y="105"/>
                    <a:pt x="10" y="77"/>
                    <a:pt x="6" y="51"/>
                  </a:cubicBezTo>
                  <a:cubicBezTo>
                    <a:pt x="6" y="51"/>
                    <a:pt x="6" y="51"/>
                    <a:pt x="6" y="51"/>
                  </a:cubicBezTo>
                  <a:cubicBezTo>
                    <a:pt x="2" y="25"/>
                    <a:pt x="0" y="1"/>
                    <a:pt x="0" y="1"/>
                  </a:cubicBezTo>
                  <a:cubicBezTo>
                    <a:pt x="0" y="1"/>
                    <a:pt x="0" y="1"/>
                    <a:pt x="0" y="1"/>
                  </a:cubicBezTo>
                  <a:cubicBezTo>
                    <a:pt x="0" y="0"/>
                    <a:pt x="0" y="0"/>
                    <a:pt x="1" y="0"/>
                  </a:cubicBezTo>
                  <a:cubicBezTo>
                    <a:pt x="1" y="0"/>
                    <a:pt x="1" y="0"/>
                    <a:pt x="1" y="0"/>
                  </a:cubicBezTo>
                  <a:cubicBezTo>
                    <a:pt x="2" y="0"/>
                    <a:pt x="3" y="0"/>
                    <a:pt x="3" y="1"/>
                  </a:cubicBezTo>
                  <a:cubicBezTo>
                    <a:pt x="3" y="1"/>
                    <a:pt x="3" y="1"/>
                    <a:pt x="3" y="1"/>
                  </a:cubicBezTo>
                  <a:cubicBezTo>
                    <a:pt x="3" y="1"/>
                    <a:pt x="5" y="25"/>
                    <a:pt x="9" y="51"/>
                  </a:cubicBezTo>
                  <a:cubicBezTo>
                    <a:pt x="9" y="51"/>
                    <a:pt x="9" y="51"/>
                    <a:pt x="9" y="51"/>
                  </a:cubicBezTo>
                  <a:cubicBezTo>
                    <a:pt x="13" y="77"/>
                    <a:pt x="19" y="105"/>
                    <a:pt x="28" y="113"/>
                  </a:cubicBezTo>
                  <a:cubicBezTo>
                    <a:pt x="28" y="113"/>
                    <a:pt x="28" y="113"/>
                    <a:pt x="28" y="113"/>
                  </a:cubicBezTo>
                  <a:cubicBezTo>
                    <a:pt x="29" y="113"/>
                    <a:pt x="29" y="114"/>
                    <a:pt x="28" y="115"/>
                  </a:cubicBezTo>
                  <a:cubicBezTo>
                    <a:pt x="28" y="115"/>
                    <a:pt x="28" y="115"/>
                    <a:pt x="28" y="115"/>
                  </a:cubicBezTo>
                  <a:cubicBezTo>
                    <a:pt x="28" y="115"/>
                    <a:pt x="27" y="115"/>
                    <a:pt x="27" y="115"/>
                  </a:cubicBezTo>
                  <a:cubicBezTo>
                    <a:pt x="27" y="115"/>
                    <a:pt x="27" y="115"/>
                    <a:pt x="27" y="115"/>
                  </a:cubicBezTo>
                  <a:cubicBezTo>
                    <a:pt x="27" y="115"/>
                    <a:pt x="26" y="115"/>
                    <a:pt x="26" y="11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0" name="Freeform 378"/>
            <p:cNvSpPr/>
            <p:nvPr/>
          </p:nvSpPr>
          <p:spPr bwMode="auto">
            <a:xfrm>
              <a:off x="5402263" y="4930776"/>
              <a:ext cx="184150" cy="407988"/>
            </a:xfrm>
            <a:custGeom>
              <a:avLst/>
              <a:gdLst>
                <a:gd name="T0" fmla="*/ 47 w 49"/>
                <a:gd name="T1" fmla="*/ 109 h 109"/>
                <a:gd name="T2" fmla="*/ 0 w 49"/>
                <a:gd name="T3" fmla="*/ 2 h 109"/>
                <a:gd name="T4" fmla="*/ 0 w 49"/>
                <a:gd name="T5" fmla="*/ 2 h 109"/>
                <a:gd name="T6" fmla="*/ 1 w 49"/>
                <a:gd name="T7" fmla="*/ 0 h 109"/>
                <a:gd name="T8" fmla="*/ 1 w 49"/>
                <a:gd name="T9" fmla="*/ 0 h 109"/>
                <a:gd name="T10" fmla="*/ 3 w 49"/>
                <a:gd name="T11" fmla="*/ 1 h 109"/>
                <a:gd name="T12" fmla="*/ 3 w 49"/>
                <a:gd name="T13" fmla="*/ 1 h 109"/>
                <a:gd name="T14" fmla="*/ 13 w 49"/>
                <a:gd name="T15" fmla="*/ 41 h 109"/>
                <a:gd name="T16" fmla="*/ 13 w 49"/>
                <a:gd name="T17" fmla="*/ 41 h 109"/>
                <a:gd name="T18" fmla="*/ 49 w 49"/>
                <a:gd name="T19" fmla="*/ 107 h 109"/>
                <a:gd name="T20" fmla="*/ 49 w 49"/>
                <a:gd name="T21" fmla="*/ 107 h 109"/>
                <a:gd name="T22" fmla="*/ 49 w 49"/>
                <a:gd name="T23" fmla="*/ 109 h 109"/>
                <a:gd name="T24" fmla="*/ 49 w 49"/>
                <a:gd name="T25" fmla="*/ 109 h 109"/>
                <a:gd name="T26" fmla="*/ 48 w 49"/>
                <a:gd name="T27" fmla="*/ 109 h 109"/>
                <a:gd name="T28" fmla="*/ 48 w 49"/>
                <a:gd name="T29" fmla="*/ 109 h 109"/>
                <a:gd name="T30" fmla="*/ 47 w 49"/>
                <a:gd name="T31"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109">
                  <a:moveTo>
                    <a:pt x="47" y="109"/>
                  </a:moveTo>
                  <a:cubicBezTo>
                    <a:pt x="12" y="73"/>
                    <a:pt x="0" y="2"/>
                    <a:pt x="0" y="2"/>
                  </a:cubicBezTo>
                  <a:cubicBezTo>
                    <a:pt x="0" y="2"/>
                    <a:pt x="0" y="2"/>
                    <a:pt x="0" y="2"/>
                  </a:cubicBezTo>
                  <a:cubicBezTo>
                    <a:pt x="0" y="1"/>
                    <a:pt x="0" y="0"/>
                    <a:pt x="1" y="0"/>
                  </a:cubicBezTo>
                  <a:cubicBezTo>
                    <a:pt x="1" y="0"/>
                    <a:pt x="1" y="0"/>
                    <a:pt x="1" y="0"/>
                  </a:cubicBezTo>
                  <a:cubicBezTo>
                    <a:pt x="2" y="0"/>
                    <a:pt x="3" y="0"/>
                    <a:pt x="3" y="1"/>
                  </a:cubicBezTo>
                  <a:cubicBezTo>
                    <a:pt x="3" y="1"/>
                    <a:pt x="3" y="1"/>
                    <a:pt x="3" y="1"/>
                  </a:cubicBezTo>
                  <a:cubicBezTo>
                    <a:pt x="3" y="1"/>
                    <a:pt x="6" y="19"/>
                    <a:pt x="13" y="41"/>
                  </a:cubicBezTo>
                  <a:cubicBezTo>
                    <a:pt x="13" y="41"/>
                    <a:pt x="13" y="41"/>
                    <a:pt x="13" y="41"/>
                  </a:cubicBezTo>
                  <a:cubicBezTo>
                    <a:pt x="20" y="63"/>
                    <a:pt x="32" y="89"/>
                    <a:pt x="49" y="107"/>
                  </a:cubicBezTo>
                  <a:cubicBezTo>
                    <a:pt x="49" y="107"/>
                    <a:pt x="49" y="107"/>
                    <a:pt x="49" y="107"/>
                  </a:cubicBezTo>
                  <a:cubicBezTo>
                    <a:pt x="49" y="107"/>
                    <a:pt x="49" y="108"/>
                    <a:pt x="49" y="109"/>
                  </a:cubicBezTo>
                  <a:cubicBezTo>
                    <a:pt x="49" y="109"/>
                    <a:pt x="49" y="109"/>
                    <a:pt x="49" y="109"/>
                  </a:cubicBezTo>
                  <a:cubicBezTo>
                    <a:pt x="48" y="109"/>
                    <a:pt x="48" y="109"/>
                    <a:pt x="48" y="109"/>
                  </a:cubicBezTo>
                  <a:cubicBezTo>
                    <a:pt x="48" y="109"/>
                    <a:pt x="48" y="109"/>
                    <a:pt x="48" y="109"/>
                  </a:cubicBezTo>
                  <a:cubicBezTo>
                    <a:pt x="47" y="109"/>
                    <a:pt x="47" y="109"/>
                    <a:pt x="47" y="10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1" name="Freeform 379"/>
            <p:cNvSpPr/>
            <p:nvPr/>
          </p:nvSpPr>
          <p:spPr bwMode="auto">
            <a:xfrm>
              <a:off x="4618038" y="5162551"/>
              <a:ext cx="1416050" cy="68263"/>
            </a:xfrm>
            <a:custGeom>
              <a:avLst/>
              <a:gdLst>
                <a:gd name="T0" fmla="*/ 892 w 892"/>
                <a:gd name="T1" fmla="*/ 43 h 43"/>
                <a:gd name="T2" fmla="*/ 0 w 892"/>
                <a:gd name="T3" fmla="*/ 43 h 43"/>
                <a:gd name="T4" fmla="*/ 128 w 892"/>
                <a:gd name="T5" fmla="*/ 0 h 43"/>
                <a:gd name="T6" fmla="*/ 762 w 892"/>
                <a:gd name="T7" fmla="*/ 0 h 43"/>
                <a:gd name="T8" fmla="*/ 892 w 892"/>
                <a:gd name="T9" fmla="*/ 43 h 43"/>
              </a:gdLst>
              <a:ahLst/>
              <a:cxnLst>
                <a:cxn ang="0">
                  <a:pos x="T0" y="T1"/>
                </a:cxn>
                <a:cxn ang="0">
                  <a:pos x="T2" y="T3"/>
                </a:cxn>
                <a:cxn ang="0">
                  <a:pos x="T4" y="T5"/>
                </a:cxn>
                <a:cxn ang="0">
                  <a:pos x="T6" y="T7"/>
                </a:cxn>
                <a:cxn ang="0">
                  <a:pos x="T8" y="T9"/>
                </a:cxn>
              </a:cxnLst>
              <a:rect l="0" t="0" r="r" b="b"/>
              <a:pathLst>
                <a:path w="892" h="43">
                  <a:moveTo>
                    <a:pt x="892" y="43"/>
                  </a:moveTo>
                  <a:lnTo>
                    <a:pt x="0" y="43"/>
                  </a:lnTo>
                  <a:lnTo>
                    <a:pt x="128" y="0"/>
                  </a:lnTo>
                  <a:lnTo>
                    <a:pt x="762" y="0"/>
                  </a:lnTo>
                  <a:lnTo>
                    <a:pt x="892" y="43"/>
                  </a:lnTo>
                  <a:close/>
                </a:path>
              </a:pathLst>
            </a:custGeom>
            <a:solidFill>
              <a:srgbClr val="CCB4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2" name="Freeform 380"/>
            <p:cNvSpPr>
              <a:spLocks noEditPoints="1"/>
            </p:cNvSpPr>
            <p:nvPr/>
          </p:nvSpPr>
          <p:spPr bwMode="auto">
            <a:xfrm>
              <a:off x="4610100" y="5154613"/>
              <a:ext cx="1431925" cy="84138"/>
            </a:xfrm>
            <a:custGeom>
              <a:avLst/>
              <a:gdLst>
                <a:gd name="T0" fmla="*/ 2 w 381"/>
                <a:gd name="T1" fmla="*/ 22 h 22"/>
                <a:gd name="T2" fmla="*/ 0 w 381"/>
                <a:gd name="T3" fmla="*/ 21 h 22"/>
                <a:gd name="T4" fmla="*/ 0 w 381"/>
                <a:gd name="T5" fmla="*/ 21 h 22"/>
                <a:gd name="T6" fmla="*/ 1 w 381"/>
                <a:gd name="T7" fmla="*/ 19 h 22"/>
                <a:gd name="T8" fmla="*/ 1 w 381"/>
                <a:gd name="T9" fmla="*/ 19 h 22"/>
                <a:gd name="T10" fmla="*/ 56 w 381"/>
                <a:gd name="T11" fmla="*/ 0 h 22"/>
                <a:gd name="T12" fmla="*/ 56 w 381"/>
                <a:gd name="T13" fmla="*/ 0 h 22"/>
                <a:gd name="T14" fmla="*/ 324 w 381"/>
                <a:gd name="T15" fmla="*/ 0 h 22"/>
                <a:gd name="T16" fmla="*/ 325 w 381"/>
                <a:gd name="T17" fmla="*/ 0 h 22"/>
                <a:gd name="T18" fmla="*/ 379 w 381"/>
                <a:gd name="T19" fmla="*/ 19 h 22"/>
                <a:gd name="T20" fmla="*/ 379 w 381"/>
                <a:gd name="T21" fmla="*/ 20 h 22"/>
                <a:gd name="T22" fmla="*/ 379 w 381"/>
                <a:gd name="T23" fmla="*/ 19 h 22"/>
                <a:gd name="T24" fmla="*/ 379 w 381"/>
                <a:gd name="T25" fmla="*/ 20 h 22"/>
                <a:gd name="T26" fmla="*/ 379 w 381"/>
                <a:gd name="T27" fmla="*/ 19 h 22"/>
                <a:gd name="T28" fmla="*/ 380 w 381"/>
                <a:gd name="T29" fmla="*/ 21 h 22"/>
                <a:gd name="T30" fmla="*/ 380 w 381"/>
                <a:gd name="T31" fmla="*/ 21 h 22"/>
                <a:gd name="T32" fmla="*/ 379 w 381"/>
                <a:gd name="T33" fmla="*/ 22 h 22"/>
                <a:gd name="T34" fmla="*/ 379 w 381"/>
                <a:gd name="T35" fmla="*/ 22 h 22"/>
                <a:gd name="T36" fmla="*/ 2 w 381"/>
                <a:gd name="T37" fmla="*/ 22 h 22"/>
                <a:gd name="T38" fmla="*/ 11 w 381"/>
                <a:gd name="T39" fmla="*/ 19 h 22"/>
                <a:gd name="T40" fmla="*/ 370 w 381"/>
                <a:gd name="T41" fmla="*/ 19 h 22"/>
                <a:gd name="T42" fmla="*/ 324 w 381"/>
                <a:gd name="T43" fmla="*/ 3 h 22"/>
                <a:gd name="T44" fmla="*/ 57 w 381"/>
                <a:gd name="T45" fmla="*/ 3 h 22"/>
                <a:gd name="T46" fmla="*/ 11 w 381"/>
                <a:gd name="T47"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1" h="22">
                  <a:moveTo>
                    <a:pt x="2" y="22"/>
                  </a:moveTo>
                  <a:cubicBezTo>
                    <a:pt x="1" y="22"/>
                    <a:pt x="0" y="21"/>
                    <a:pt x="0" y="21"/>
                  </a:cubicBezTo>
                  <a:cubicBezTo>
                    <a:pt x="0" y="21"/>
                    <a:pt x="0" y="21"/>
                    <a:pt x="0" y="21"/>
                  </a:cubicBezTo>
                  <a:cubicBezTo>
                    <a:pt x="0" y="20"/>
                    <a:pt x="1" y="19"/>
                    <a:pt x="1" y="19"/>
                  </a:cubicBezTo>
                  <a:cubicBezTo>
                    <a:pt x="1" y="19"/>
                    <a:pt x="1" y="19"/>
                    <a:pt x="1" y="19"/>
                  </a:cubicBezTo>
                  <a:cubicBezTo>
                    <a:pt x="56" y="0"/>
                    <a:pt x="56" y="0"/>
                    <a:pt x="56" y="0"/>
                  </a:cubicBezTo>
                  <a:cubicBezTo>
                    <a:pt x="56" y="0"/>
                    <a:pt x="56" y="0"/>
                    <a:pt x="56" y="0"/>
                  </a:cubicBezTo>
                  <a:cubicBezTo>
                    <a:pt x="324" y="0"/>
                    <a:pt x="324" y="0"/>
                    <a:pt x="324" y="0"/>
                  </a:cubicBezTo>
                  <a:cubicBezTo>
                    <a:pt x="325" y="0"/>
                    <a:pt x="325" y="0"/>
                    <a:pt x="325" y="0"/>
                  </a:cubicBezTo>
                  <a:cubicBezTo>
                    <a:pt x="379" y="19"/>
                    <a:pt x="379" y="19"/>
                    <a:pt x="379" y="19"/>
                  </a:cubicBezTo>
                  <a:cubicBezTo>
                    <a:pt x="379" y="20"/>
                    <a:pt x="379" y="20"/>
                    <a:pt x="379" y="20"/>
                  </a:cubicBezTo>
                  <a:cubicBezTo>
                    <a:pt x="379" y="19"/>
                    <a:pt x="379" y="19"/>
                    <a:pt x="379" y="19"/>
                  </a:cubicBezTo>
                  <a:cubicBezTo>
                    <a:pt x="379" y="20"/>
                    <a:pt x="379" y="20"/>
                    <a:pt x="379" y="20"/>
                  </a:cubicBezTo>
                  <a:cubicBezTo>
                    <a:pt x="379" y="19"/>
                    <a:pt x="379" y="19"/>
                    <a:pt x="379" y="19"/>
                  </a:cubicBezTo>
                  <a:cubicBezTo>
                    <a:pt x="380" y="19"/>
                    <a:pt x="381" y="20"/>
                    <a:pt x="380" y="21"/>
                  </a:cubicBezTo>
                  <a:cubicBezTo>
                    <a:pt x="380" y="21"/>
                    <a:pt x="380" y="21"/>
                    <a:pt x="380" y="21"/>
                  </a:cubicBezTo>
                  <a:cubicBezTo>
                    <a:pt x="380" y="21"/>
                    <a:pt x="380" y="22"/>
                    <a:pt x="379" y="22"/>
                  </a:cubicBezTo>
                  <a:cubicBezTo>
                    <a:pt x="379" y="22"/>
                    <a:pt x="379" y="22"/>
                    <a:pt x="379" y="22"/>
                  </a:cubicBezTo>
                  <a:cubicBezTo>
                    <a:pt x="2" y="22"/>
                    <a:pt x="2" y="22"/>
                    <a:pt x="2" y="22"/>
                  </a:cubicBezTo>
                  <a:close/>
                  <a:moveTo>
                    <a:pt x="11" y="19"/>
                  </a:moveTo>
                  <a:cubicBezTo>
                    <a:pt x="370" y="19"/>
                    <a:pt x="370" y="19"/>
                    <a:pt x="370" y="19"/>
                  </a:cubicBezTo>
                  <a:cubicBezTo>
                    <a:pt x="324" y="3"/>
                    <a:pt x="324" y="3"/>
                    <a:pt x="324" y="3"/>
                  </a:cubicBezTo>
                  <a:cubicBezTo>
                    <a:pt x="57" y="3"/>
                    <a:pt x="57" y="3"/>
                    <a:pt x="57" y="3"/>
                  </a:cubicBezTo>
                  <a:cubicBezTo>
                    <a:pt x="11" y="19"/>
                    <a:pt x="11" y="19"/>
                    <a:pt x="11" y="1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3" name="Rectangle 381"/>
            <p:cNvSpPr>
              <a:spLocks noChangeArrowheads="1"/>
            </p:cNvSpPr>
            <p:nvPr/>
          </p:nvSpPr>
          <p:spPr bwMode="auto">
            <a:xfrm>
              <a:off x="4791075" y="5475288"/>
              <a:ext cx="36513" cy="390525"/>
            </a:xfrm>
            <a:prstGeom prst="rect">
              <a:avLst/>
            </a:prstGeom>
            <a:solidFill>
              <a:srgbClr val="D0CD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4" name="Freeform 382"/>
            <p:cNvSpPr>
              <a:spLocks noEditPoints="1"/>
            </p:cNvSpPr>
            <p:nvPr/>
          </p:nvSpPr>
          <p:spPr bwMode="auto">
            <a:xfrm>
              <a:off x="4783138" y="5470526"/>
              <a:ext cx="49213" cy="403225"/>
            </a:xfrm>
            <a:custGeom>
              <a:avLst/>
              <a:gdLst>
                <a:gd name="T0" fmla="*/ 2 w 13"/>
                <a:gd name="T1" fmla="*/ 107 h 107"/>
                <a:gd name="T2" fmla="*/ 1 w 13"/>
                <a:gd name="T3" fmla="*/ 106 h 107"/>
                <a:gd name="T4" fmla="*/ 1 w 13"/>
                <a:gd name="T5" fmla="*/ 106 h 107"/>
                <a:gd name="T6" fmla="*/ 0 w 13"/>
                <a:gd name="T7" fmla="*/ 105 h 107"/>
                <a:gd name="T8" fmla="*/ 0 w 13"/>
                <a:gd name="T9" fmla="*/ 105 h 107"/>
                <a:gd name="T10" fmla="*/ 0 w 13"/>
                <a:gd name="T11" fmla="*/ 1 h 107"/>
                <a:gd name="T12" fmla="*/ 1 w 13"/>
                <a:gd name="T13" fmla="*/ 0 h 107"/>
                <a:gd name="T14" fmla="*/ 1 w 13"/>
                <a:gd name="T15" fmla="*/ 0 h 107"/>
                <a:gd name="T16" fmla="*/ 2 w 13"/>
                <a:gd name="T17" fmla="*/ 0 h 107"/>
                <a:gd name="T18" fmla="*/ 2 w 13"/>
                <a:gd name="T19" fmla="*/ 0 h 107"/>
                <a:gd name="T20" fmla="*/ 12 w 13"/>
                <a:gd name="T21" fmla="*/ 0 h 107"/>
                <a:gd name="T22" fmla="*/ 13 w 13"/>
                <a:gd name="T23" fmla="*/ 0 h 107"/>
                <a:gd name="T24" fmla="*/ 13 w 13"/>
                <a:gd name="T25" fmla="*/ 0 h 107"/>
                <a:gd name="T26" fmla="*/ 13 w 13"/>
                <a:gd name="T27" fmla="*/ 1 h 107"/>
                <a:gd name="T28" fmla="*/ 13 w 13"/>
                <a:gd name="T29" fmla="*/ 1 h 107"/>
                <a:gd name="T30" fmla="*/ 13 w 13"/>
                <a:gd name="T31" fmla="*/ 105 h 107"/>
                <a:gd name="T32" fmla="*/ 13 w 13"/>
                <a:gd name="T33" fmla="*/ 106 h 107"/>
                <a:gd name="T34" fmla="*/ 13 w 13"/>
                <a:gd name="T35" fmla="*/ 106 h 107"/>
                <a:gd name="T36" fmla="*/ 12 w 13"/>
                <a:gd name="T37" fmla="*/ 107 h 107"/>
                <a:gd name="T38" fmla="*/ 12 w 13"/>
                <a:gd name="T39" fmla="*/ 107 h 107"/>
                <a:gd name="T40" fmla="*/ 2 w 13"/>
                <a:gd name="T41" fmla="*/ 107 h 107"/>
                <a:gd name="T42" fmla="*/ 12 w 13"/>
                <a:gd name="T43" fmla="*/ 105 h 107"/>
                <a:gd name="T44" fmla="*/ 12 w 13"/>
                <a:gd name="T45" fmla="*/ 104 h 107"/>
                <a:gd name="T46" fmla="*/ 12 w 13"/>
                <a:gd name="T47" fmla="*/ 105 h 107"/>
                <a:gd name="T48" fmla="*/ 3 w 13"/>
                <a:gd name="T49" fmla="*/ 104 h 107"/>
                <a:gd name="T50" fmla="*/ 10 w 13"/>
                <a:gd name="T51" fmla="*/ 104 h 107"/>
                <a:gd name="T52" fmla="*/ 10 w 13"/>
                <a:gd name="T53" fmla="*/ 3 h 107"/>
                <a:gd name="T54" fmla="*/ 3 w 13"/>
                <a:gd name="T55" fmla="*/ 3 h 107"/>
                <a:gd name="T56" fmla="*/ 3 w 13"/>
                <a:gd name="T57"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7">
                  <a:moveTo>
                    <a:pt x="2" y="107"/>
                  </a:moveTo>
                  <a:cubicBezTo>
                    <a:pt x="2" y="107"/>
                    <a:pt x="1" y="106"/>
                    <a:pt x="1" y="106"/>
                  </a:cubicBezTo>
                  <a:cubicBezTo>
                    <a:pt x="1" y="106"/>
                    <a:pt x="1" y="106"/>
                    <a:pt x="1" y="106"/>
                  </a:cubicBezTo>
                  <a:cubicBezTo>
                    <a:pt x="1" y="106"/>
                    <a:pt x="0" y="105"/>
                    <a:pt x="0" y="105"/>
                  </a:cubicBezTo>
                  <a:cubicBezTo>
                    <a:pt x="0" y="105"/>
                    <a:pt x="0" y="105"/>
                    <a:pt x="0" y="105"/>
                  </a:cubicBezTo>
                  <a:cubicBezTo>
                    <a:pt x="0" y="1"/>
                    <a:pt x="0" y="1"/>
                    <a:pt x="0" y="1"/>
                  </a:cubicBezTo>
                  <a:cubicBezTo>
                    <a:pt x="0" y="1"/>
                    <a:pt x="1" y="0"/>
                    <a:pt x="1" y="0"/>
                  </a:cubicBezTo>
                  <a:cubicBezTo>
                    <a:pt x="1" y="0"/>
                    <a:pt x="1" y="0"/>
                    <a:pt x="1" y="0"/>
                  </a:cubicBezTo>
                  <a:cubicBezTo>
                    <a:pt x="1" y="0"/>
                    <a:pt x="2" y="0"/>
                    <a:pt x="2" y="0"/>
                  </a:cubicBezTo>
                  <a:cubicBezTo>
                    <a:pt x="2" y="0"/>
                    <a:pt x="2" y="0"/>
                    <a:pt x="2" y="0"/>
                  </a:cubicBezTo>
                  <a:cubicBezTo>
                    <a:pt x="12" y="0"/>
                    <a:pt x="12" y="0"/>
                    <a:pt x="12" y="0"/>
                  </a:cubicBezTo>
                  <a:cubicBezTo>
                    <a:pt x="12" y="0"/>
                    <a:pt x="13" y="0"/>
                    <a:pt x="13" y="0"/>
                  </a:cubicBezTo>
                  <a:cubicBezTo>
                    <a:pt x="13" y="0"/>
                    <a:pt x="13" y="0"/>
                    <a:pt x="13" y="0"/>
                  </a:cubicBezTo>
                  <a:cubicBezTo>
                    <a:pt x="13" y="0"/>
                    <a:pt x="13" y="1"/>
                    <a:pt x="13" y="1"/>
                  </a:cubicBezTo>
                  <a:cubicBezTo>
                    <a:pt x="13" y="1"/>
                    <a:pt x="13" y="1"/>
                    <a:pt x="13" y="1"/>
                  </a:cubicBezTo>
                  <a:cubicBezTo>
                    <a:pt x="13" y="105"/>
                    <a:pt x="13" y="105"/>
                    <a:pt x="13" y="105"/>
                  </a:cubicBezTo>
                  <a:cubicBezTo>
                    <a:pt x="13" y="105"/>
                    <a:pt x="13" y="106"/>
                    <a:pt x="13" y="106"/>
                  </a:cubicBezTo>
                  <a:cubicBezTo>
                    <a:pt x="13" y="106"/>
                    <a:pt x="13" y="106"/>
                    <a:pt x="13" y="106"/>
                  </a:cubicBezTo>
                  <a:cubicBezTo>
                    <a:pt x="13" y="106"/>
                    <a:pt x="12" y="107"/>
                    <a:pt x="12" y="107"/>
                  </a:cubicBezTo>
                  <a:cubicBezTo>
                    <a:pt x="12" y="107"/>
                    <a:pt x="12" y="107"/>
                    <a:pt x="12" y="107"/>
                  </a:cubicBezTo>
                  <a:cubicBezTo>
                    <a:pt x="2" y="107"/>
                    <a:pt x="2" y="107"/>
                    <a:pt x="2" y="107"/>
                  </a:cubicBezTo>
                  <a:close/>
                  <a:moveTo>
                    <a:pt x="12" y="105"/>
                  </a:moveTo>
                  <a:cubicBezTo>
                    <a:pt x="12" y="104"/>
                    <a:pt x="12" y="104"/>
                    <a:pt x="12" y="104"/>
                  </a:cubicBezTo>
                  <a:cubicBezTo>
                    <a:pt x="12" y="105"/>
                    <a:pt x="12" y="105"/>
                    <a:pt x="12" y="105"/>
                  </a:cubicBezTo>
                  <a:close/>
                  <a:moveTo>
                    <a:pt x="3" y="104"/>
                  </a:moveTo>
                  <a:cubicBezTo>
                    <a:pt x="10" y="104"/>
                    <a:pt x="10" y="104"/>
                    <a:pt x="10" y="104"/>
                  </a:cubicBezTo>
                  <a:cubicBezTo>
                    <a:pt x="10" y="3"/>
                    <a:pt x="10" y="3"/>
                    <a:pt x="10" y="3"/>
                  </a:cubicBezTo>
                  <a:cubicBezTo>
                    <a:pt x="3" y="3"/>
                    <a:pt x="3" y="3"/>
                    <a:pt x="3" y="3"/>
                  </a:cubicBezTo>
                  <a:cubicBezTo>
                    <a:pt x="3" y="104"/>
                    <a:pt x="3" y="104"/>
                    <a:pt x="3" y="10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5" name="Rectangle 383"/>
            <p:cNvSpPr>
              <a:spLocks noChangeArrowheads="1"/>
            </p:cNvSpPr>
            <p:nvPr/>
          </p:nvSpPr>
          <p:spPr bwMode="auto">
            <a:xfrm>
              <a:off x="5834063" y="5475288"/>
              <a:ext cx="38100" cy="390525"/>
            </a:xfrm>
            <a:prstGeom prst="rect">
              <a:avLst/>
            </a:prstGeom>
            <a:solidFill>
              <a:srgbClr val="D0CD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6" name="Freeform 384"/>
            <p:cNvSpPr>
              <a:spLocks noEditPoints="1"/>
            </p:cNvSpPr>
            <p:nvPr/>
          </p:nvSpPr>
          <p:spPr bwMode="auto">
            <a:xfrm>
              <a:off x="5830888" y="5470526"/>
              <a:ext cx="49213" cy="403225"/>
            </a:xfrm>
            <a:custGeom>
              <a:avLst/>
              <a:gdLst>
                <a:gd name="T0" fmla="*/ 1 w 13"/>
                <a:gd name="T1" fmla="*/ 107 h 107"/>
                <a:gd name="T2" fmla="*/ 0 w 13"/>
                <a:gd name="T3" fmla="*/ 106 h 107"/>
                <a:gd name="T4" fmla="*/ 0 w 13"/>
                <a:gd name="T5" fmla="*/ 106 h 107"/>
                <a:gd name="T6" fmla="*/ 0 w 13"/>
                <a:gd name="T7" fmla="*/ 105 h 107"/>
                <a:gd name="T8" fmla="*/ 0 w 13"/>
                <a:gd name="T9" fmla="*/ 105 h 107"/>
                <a:gd name="T10" fmla="*/ 0 w 13"/>
                <a:gd name="T11" fmla="*/ 1 h 107"/>
                <a:gd name="T12" fmla="*/ 0 w 13"/>
                <a:gd name="T13" fmla="*/ 0 h 107"/>
                <a:gd name="T14" fmla="*/ 0 w 13"/>
                <a:gd name="T15" fmla="*/ 0 h 107"/>
                <a:gd name="T16" fmla="*/ 1 w 13"/>
                <a:gd name="T17" fmla="*/ 0 h 107"/>
                <a:gd name="T18" fmla="*/ 1 w 13"/>
                <a:gd name="T19" fmla="*/ 0 h 107"/>
                <a:gd name="T20" fmla="*/ 11 w 13"/>
                <a:gd name="T21" fmla="*/ 0 h 107"/>
                <a:gd name="T22" fmla="*/ 12 w 13"/>
                <a:gd name="T23" fmla="*/ 0 h 107"/>
                <a:gd name="T24" fmla="*/ 12 w 13"/>
                <a:gd name="T25" fmla="*/ 0 h 107"/>
                <a:gd name="T26" fmla="*/ 13 w 13"/>
                <a:gd name="T27" fmla="*/ 1 h 107"/>
                <a:gd name="T28" fmla="*/ 13 w 13"/>
                <a:gd name="T29" fmla="*/ 1 h 107"/>
                <a:gd name="T30" fmla="*/ 13 w 13"/>
                <a:gd name="T31" fmla="*/ 105 h 107"/>
                <a:gd name="T32" fmla="*/ 12 w 13"/>
                <a:gd name="T33" fmla="*/ 106 h 107"/>
                <a:gd name="T34" fmla="*/ 12 w 13"/>
                <a:gd name="T35" fmla="*/ 106 h 107"/>
                <a:gd name="T36" fmla="*/ 11 w 13"/>
                <a:gd name="T37" fmla="*/ 107 h 107"/>
                <a:gd name="T38" fmla="*/ 11 w 13"/>
                <a:gd name="T39" fmla="*/ 107 h 107"/>
                <a:gd name="T40" fmla="*/ 1 w 13"/>
                <a:gd name="T41" fmla="*/ 107 h 107"/>
                <a:gd name="T42" fmla="*/ 11 w 13"/>
                <a:gd name="T43" fmla="*/ 105 h 107"/>
                <a:gd name="T44" fmla="*/ 11 w 13"/>
                <a:gd name="T45" fmla="*/ 104 h 107"/>
                <a:gd name="T46" fmla="*/ 11 w 13"/>
                <a:gd name="T47" fmla="*/ 105 h 107"/>
                <a:gd name="T48" fmla="*/ 3 w 13"/>
                <a:gd name="T49" fmla="*/ 104 h 107"/>
                <a:gd name="T50" fmla="*/ 10 w 13"/>
                <a:gd name="T51" fmla="*/ 104 h 107"/>
                <a:gd name="T52" fmla="*/ 10 w 13"/>
                <a:gd name="T53" fmla="*/ 3 h 107"/>
                <a:gd name="T54" fmla="*/ 3 w 13"/>
                <a:gd name="T55" fmla="*/ 3 h 107"/>
                <a:gd name="T56" fmla="*/ 3 w 13"/>
                <a:gd name="T57"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7">
                  <a:moveTo>
                    <a:pt x="1" y="107"/>
                  </a:moveTo>
                  <a:cubicBezTo>
                    <a:pt x="1" y="107"/>
                    <a:pt x="0" y="106"/>
                    <a:pt x="0" y="106"/>
                  </a:cubicBezTo>
                  <a:cubicBezTo>
                    <a:pt x="0" y="106"/>
                    <a:pt x="0" y="106"/>
                    <a:pt x="0" y="106"/>
                  </a:cubicBezTo>
                  <a:cubicBezTo>
                    <a:pt x="0" y="106"/>
                    <a:pt x="0" y="105"/>
                    <a:pt x="0" y="105"/>
                  </a:cubicBezTo>
                  <a:cubicBezTo>
                    <a:pt x="0" y="105"/>
                    <a:pt x="0" y="105"/>
                    <a:pt x="0" y="105"/>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1" y="0"/>
                    <a:pt x="11" y="0"/>
                    <a:pt x="11" y="0"/>
                  </a:cubicBezTo>
                  <a:cubicBezTo>
                    <a:pt x="12" y="0"/>
                    <a:pt x="12" y="0"/>
                    <a:pt x="12" y="0"/>
                  </a:cubicBezTo>
                  <a:cubicBezTo>
                    <a:pt x="12" y="0"/>
                    <a:pt x="12" y="0"/>
                    <a:pt x="12" y="0"/>
                  </a:cubicBezTo>
                  <a:cubicBezTo>
                    <a:pt x="13" y="0"/>
                    <a:pt x="13" y="1"/>
                    <a:pt x="13" y="1"/>
                  </a:cubicBezTo>
                  <a:cubicBezTo>
                    <a:pt x="13" y="1"/>
                    <a:pt x="13" y="1"/>
                    <a:pt x="13" y="1"/>
                  </a:cubicBezTo>
                  <a:cubicBezTo>
                    <a:pt x="13" y="105"/>
                    <a:pt x="13" y="105"/>
                    <a:pt x="13" y="105"/>
                  </a:cubicBezTo>
                  <a:cubicBezTo>
                    <a:pt x="13" y="105"/>
                    <a:pt x="13" y="106"/>
                    <a:pt x="12" y="106"/>
                  </a:cubicBezTo>
                  <a:cubicBezTo>
                    <a:pt x="12" y="106"/>
                    <a:pt x="12" y="106"/>
                    <a:pt x="12" y="106"/>
                  </a:cubicBezTo>
                  <a:cubicBezTo>
                    <a:pt x="12" y="106"/>
                    <a:pt x="12" y="107"/>
                    <a:pt x="11" y="107"/>
                  </a:cubicBezTo>
                  <a:cubicBezTo>
                    <a:pt x="11" y="107"/>
                    <a:pt x="11" y="107"/>
                    <a:pt x="11" y="107"/>
                  </a:cubicBezTo>
                  <a:cubicBezTo>
                    <a:pt x="1" y="107"/>
                    <a:pt x="1" y="107"/>
                    <a:pt x="1" y="107"/>
                  </a:cubicBezTo>
                  <a:close/>
                  <a:moveTo>
                    <a:pt x="11" y="105"/>
                  </a:moveTo>
                  <a:cubicBezTo>
                    <a:pt x="11" y="104"/>
                    <a:pt x="11" y="104"/>
                    <a:pt x="11" y="104"/>
                  </a:cubicBezTo>
                  <a:cubicBezTo>
                    <a:pt x="11" y="105"/>
                    <a:pt x="11" y="105"/>
                    <a:pt x="11" y="105"/>
                  </a:cubicBezTo>
                  <a:close/>
                  <a:moveTo>
                    <a:pt x="3" y="104"/>
                  </a:moveTo>
                  <a:cubicBezTo>
                    <a:pt x="10" y="104"/>
                    <a:pt x="10" y="104"/>
                    <a:pt x="10" y="104"/>
                  </a:cubicBezTo>
                  <a:cubicBezTo>
                    <a:pt x="10" y="3"/>
                    <a:pt x="10" y="3"/>
                    <a:pt x="10" y="3"/>
                  </a:cubicBezTo>
                  <a:cubicBezTo>
                    <a:pt x="3" y="3"/>
                    <a:pt x="3" y="3"/>
                    <a:pt x="3" y="3"/>
                  </a:cubicBezTo>
                  <a:cubicBezTo>
                    <a:pt x="3" y="104"/>
                    <a:pt x="3" y="104"/>
                    <a:pt x="3" y="10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7" name="Freeform 385"/>
            <p:cNvSpPr/>
            <p:nvPr/>
          </p:nvSpPr>
          <p:spPr bwMode="auto">
            <a:xfrm>
              <a:off x="4772025" y="5741988"/>
              <a:ext cx="74613" cy="134938"/>
            </a:xfrm>
            <a:custGeom>
              <a:avLst/>
              <a:gdLst>
                <a:gd name="T0" fmla="*/ 20 w 20"/>
                <a:gd name="T1" fmla="*/ 26 h 36"/>
                <a:gd name="T2" fmla="*/ 10 w 20"/>
                <a:gd name="T3" fmla="*/ 36 h 36"/>
                <a:gd name="T4" fmla="*/ 10 w 20"/>
                <a:gd name="T5" fmla="*/ 36 h 36"/>
                <a:gd name="T6" fmla="*/ 0 w 20"/>
                <a:gd name="T7" fmla="*/ 26 h 36"/>
                <a:gd name="T8" fmla="*/ 0 w 20"/>
                <a:gd name="T9" fmla="*/ 10 h 36"/>
                <a:gd name="T10" fmla="*/ 10 w 20"/>
                <a:gd name="T11" fmla="*/ 0 h 36"/>
                <a:gd name="T12" fmla="*/ 10 w 20"/>
                <a:gd name="T13" fmla="*/ 0 h 36"/>
                <a:gd name="T14" fmla="*/ 20 w 20"/>
                <a:gd name="T15" fmla="*/ 10 h 36"/>
                <a:gd name="T16" fmla="*/ 20 w 20"/>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6">
                  <a:moveTo>
                    <a:pt x="20" y="26"/>
                  </a:moveTo>
                  <a:cubicBezTo>
                    <a:pt x="20" y="31"/>
                    <a:pt x="16" y="36"/>
                    <a:pt x="10" y="36"/>
                  </a:cubicBezTo>
                  <a:cubicBezTo>
                    <a:pt x="10" y="36"/>
                    <a:pt x="10" y="36"/>
                    <a:pt x="10" y="36"/>
                  </a:cubicBezTo>
                  <a:cubicBezTo>
                    <a:pt x="4" y="36"/>
                    <a:pt x="0" y="31"/>
                    <a:pt x="0" y="26"/>
                  </a:cubicBezTo>
                  <a:cubicBezTo>
                    <a:pt x="0" y="10"/>
                    <a:pt x="0" y="10"/>
                    <a:pt x="0" y="10"/>
                  </a:cubicBezTo>
                  <a:cubicBezTo>
                    <a:pt x="0" y="5"/>
                    <a:pt x="4" y="0"/>
                    <a:pt x="10" y="0"/>
                  </a:cubicBezTo>
                  <a:cubicBezTo>
                    <a:pt x="10" y="0"/>
                    <a:pt x="10" y="0"/>
                    <a:pt x="10" y="0"/>
                  </a:cubicBezTo>
                  <a:cubicBezTo>
                    <a:pt x="16" y="0"/>
                    <a:pt x="20" y="5"/>
                    <a:pt x="20" y="10"/>
                  </a:cubicBezTo>
                  <a:lnTo>
                    <a:pt x="20" y="26"/>
                  </a:lnTo>
                  <a:close/>
                </a:path>
              </a:pathLst>
            </a:custGeom>
            <a:solidFill>
              <a:srgbClr val="AD87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8" name="Freeform 386"/>
            <p:cNvSpPr>
              <a:spLocks noEditPoints="1"/>
            </p:cNvSpPr>
            <p:nvPr/>
          </p:nvSpPr>
          <p:spPr bwMode="auto">
            <a:xfrm>
              <a:off x="4764088" y="5737226"/>
              <a:ext cx="90488" cy="142875"/>
            </a:xfrm>
            <a:custGeom>
              <a:avLst/>
              <a:gdLst>
                <a:gd name="T0" fmla="*/ 0 w 24"/>
                <a:gd name="T1" fmla="*/ 27 h 38"/>
                <a:gd name="T2" fmla="*/ 0 w 24"/>
                <a:gd name="T3" fmla="*/ 11 h 38"/>
                <a:gd name="T4" fmla="*/ 12 w 24"/>
                <a:gd name="T5" fmla="*/ 0 h 38"/>
                <a:gd name="T6" fmla="*/ 12 w 24"/>
                <a:gd name="T7" fmla="*/ 0 h 38"/>
                <a:gd name="T8" fmla="*/ 24 w 24"/>
                <a:gd name="T9" fmla="*/ 11 h 38"/>
                <a:gd name="T10" fmla="*/ 24 w 24"/>
                <a:gd name="T11" fmla="*/ 11 h 38"/>
                <a:gd name="T12" fmla="*/ 24 w 24"/>
                <a:gd name="T13" fmla="*/ 27 h 38"/>
                <a:gd name="T14" fmla="*/ 12 w 24"/>
                <a:gd name="T15" fmla="*/ 38 h 38"/>
                <a:gd name="T16" fmla="*/ 12 w 24"/>
                <a:gd name="T17" fmla="*/ 38 h 38"/>
                <a:gd name="T18" fmla="*/ 0 w 24"/>
                <a:gd name="T19" fmla="*/ 27 h 38"/>
                <a:gd name="T20" fmla="*/ 3 w 24"/>
                <a:gd name="T21" fmla="*/ 11 h 38"/>
                <a:gd name="T22" fmla="*/ 3 w 24"/>
                <a:gd name="T23" fmla="*/ 27 h 38"/>
                <a:gd name="T24" fmla="*/ 12 w 24"/>
                <a:gd name="T25" fmla="*/ 35 h 38"/>
                <a:gd name="T26" fmla="*/ 12 w 24"/>
                <a:gd name="T27" fmla="*/ 35 h 38"/>
                <a:gd name="T28" fmla="*/ 21 w 24"/>
                <a:gd name="T29" fmla="*/ 27 h 38"/>
                <a:gd name="T30" fmla="*/ 21 w 24"/>
                <a:gd name="T31" fmla="*/ 27 h 38"/>
                <a:gd name="T32" fmla="*/ 21 w 24"/>
                <a:gd name="T33" fmla="*/ 11 h 38"/>
                <a:gd name="T34" fmla="*/ 12 w 24"/>
                <a:gd name="T35" fmla="*/ 3 h 38"/>
                <a:gd name="T36" fmla="*/ 12 w 24"/>
                <a:gd name="T37" fmla="*/ 3 h 38"/>
                <a:gd name="T38" fmla="*/ 3 w 24"/>
                <a:gd name="T39"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8">
                  <a:moveTo>
                    <a:pt x="0" y="27"/>
                  </a:moveTo>
                  <a:cubicBezTo>
                    <a:pt x="0" y="11"/>
                    <a:pt x="0" y="11"/>
                    <a:pt x="0" y="11"/>
                  </a:cubicBezTo>
                  <a:cubicBezTo>
                    <a:pt x="0" y="5"/>
                    <a:pt x="6" y="0"/>
                    <a:pt x="12" y="0"/>
                  </a:cubicBezTo>
                  <a:cubicBezTo>
                    <a:pt x="12" y="0"/>
                    <a:pt x="12" y="0"/>
                    <a:pt x="12" y="0"/>
                  </a:cubicBezTo>
                  <a:cubicBezTo>
                    <a:pt x="18" y="0"/>
                    <a:pt x="24" y="5"/>
                    <a:pt x="24" y="11"/>
                  </a:cubicBezTo>
                  <a:cubicBezTo>
                    <a:pt x="24" y="11"/>
                    <a:pt x="24" y="11"/>
                    <a:pt x="24" y="11"/>
                  </a:cubicBezTo>
                  <a:cubicBezTo>
                    <a:pt x="24" y="27"/>
                    <a:pt x="24" y="27"/>
                    <a:pt x="24" y="27"/>
                  </a:cubicBezTo>
                  <a:cubicBezTo>
                    <a:pt x="24" y="33"/>
                    <a:pt x="18" y="38"/>
                    <a:pt x="12" y="38"/>
                  </a:cubicBezTo>
                  <a:cubicBezTo>
                    <a:pt x="12" y="38"/>
                    <a:pt x="12" y="38"/>
                    <a:pt x="12" y="38"/>
                  </a:cubicBezTo>
                  <a:cubicBezTo>
                    <a:pt x="6" y="38"/>
                    <a:pt x="0" y="33"/>
                    <a:pt x="0" y="27"/>
                  </a:cubicBezTo>
                  <a:close/>
                  <a:moveTo>
                    <a:pt x="3" y="11"/>
                  </a:moveTo>
                  <a:cubicBezTo>
                    <a:pt x="3" y="27"/>
                    <a:pt x="3" y="27"/>
                    <a:pt x="3" y="27"/>
                  </a:cubicBezTo>
                  <a:cubicBezTo>
                    <a:pt x="3" y="31"/>
                    <a:pt x="7" y="35"/>
                    <a:pt x="12" y="35"/>
                  </a:cubicBezTo>
                  <a:cubicBezTo>
                    <a:pt x="12" y="35"/>
                    <a:pt x="12" y="35"/>
                    <a:pt x="12" y="35"/>
                  </a:cubicBezTo>
                  <a:cubicBezTo>
                    <a:pt x="17" y="35"/>
                    <a:pt x="21" y="31"/>
                    <a:pt x="21" y="27"/>
                  </a:cubicBezTo>
                  <a:cubicBezTo>
                    <a:pt x="21" y="27"/>
                    <a:pt x="21" y="27"/>
                    <a:pt x="21" y="27"/>
                  </a:cubicBezTo>
                  <a:cubicBezTo>
                    <a:pt x="21" y="11"/>
                    <a:pt x="21" y="11"/>
                    <a:pt x="21" y="11"/>
                  </a:cubicBezTo>
                  <a:cubicBezTo>
                    <a:pt x="21" y="7"/>
                    <a:pt x="17" y="3"/>
                    <a:pt x="12" y="3"/>
                  </a:cubicBezTo>
                  <a:cubicBezTo>
                    <a:pt x="12" y="3"/>
                    <a:pt x="12" y="3"/>
                    <a:pt x="12" y="3"/>
                  </a:cubicBezTo>
                  <a:cubicBezTo>
                    <a:pt x="7" y="3"/>
                    <a:pt x="3" y="7"/>
                    <a:pt x="3"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39" name="Freeform 387"/>
            <p:cNvSpPr/>
            <p:nvPr/>
          </p:nvSpPr>
          <p:spPr bwMode="auto">
            <a:xfrm>
              <a:off x="5819775" y="5741988"/>
              <a:ext cx="74613" cy="134938"/>
            </a:xfrm>
            <a:custGeom>
              <a:avLst/>
              <a:gdLst>
                <a:gd name="T0" fmla="*/ 20 w 20"/>
                <a:gd name="T1" fmla="*/ 26 h 36"/>
                <a:gd name="T2" fmla="*/ 10 w 20"/>
                <a:gd name="T3" fmla="*/ 36 h 36"/>
                <a:gd name="T4" fmla="*/ 10 w 20"/>
                <a:gd name="T5" fmla="*/ 36 h 36"/>
                <a:gd name="T6" fmla="*/ 0 w 20"/>
                <a:gd name="T7" fmla="*/ 26 h 36"/>
                <a:gd name="T8" fmla="*/ 0 w 20"/>
                <a:gd name="T9" fmla="*/ 10 h 36"/>
                <a:gd name="T10" fmla="*/ 10 w 20"/>
                <a:gd name="T11" fmla="*/ 0 h 36"/>
                <a:gd name="T12" fmla="*/ 10 w 20"/>
                <a:gd name="T13" fmla="*/ 0 h 36"/>
                <a:gd name="T14" fmla="*/ 20 w 20"/>
                <a:gd name="T15" fmla="*/ 10 h 36"/>
                <a:gd name="T16" fmla="*/ 20 w 20"/>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6">
                  <a:moveTo>
                    <a:pt x="20" y="26"/>
                  </a:moveTo>
                  <a:cubicBezTo>
                    <a:pt x="20" y="31"/>
                    <a:pt x="16" y="36"/>
                    <a:pt x="10" y="36"/>
                  </a:cubicBezTo>
                  <a:cubicBezTo>
                    <a:pt x="10" y="36"/>
                    <a:pt x="10" y="36"/>
                    <a:pt x="10" y="36"/>
                  </a:cubicBezTo>
                  <a:cubicBezTo>
                    <a:pt x="4" y="36"/>
                    <a:pt x="0" y="31"/>
                    <a:pt x="0" y="26"/>
                  </a:cubicBezTo>
                  <a:cubicBezTo>
                    <a:pt x="0" y="10"/>
                    <a:pt x="0" y="10"/>
                    <a:pt x="0" y="10"/>
                  </a:cubicBezTo>
                  <a:cubicBezTo>
                    <a:pt x="0" y="5"/>
                    <a:pt x="4" y="0"/>
                    <a:pt x="10" y="0"/>
                  </a:cubicBezTo>
                  <a:cubicBezTo>
                    <a:pt x="10" y="0"/>
                    <a:pt x="10" y="0"/>
                    <a:pt x="10" y="0"/>
                  </a:cubicBezTo>
                  <a:cubicBezTo>
                    <a:pt x="16" y="0"/>
                    <a:pt x="20" y="5"/>
                    <a:pt x="20" y="10"/>
                  </a:cubicBezTo>
                  <a:lnTo>
                    <a:pt x="20" y="26"/>
                  </a:lnTo>
                  <a:close/>
                </a:path>
              </a:pathLst>
            </a:custGeom>
            <a:solidFill>
              <a:srgbClr val="AD87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0" name="Freeform 388"/>
            <p:cNvSpPr>
              <a:spLocks noEditPoints="1"/>
            </p:cNvSpPr>
            <p:nvPr/>
          </p:nvSpPr>
          <p:spPr bwMode="auto">
            <a:xfrm>
              <a:off x="5811838" y="5737226"/>
              <a:ext cx="90488" cy="142875"/>
            </a:xfrm>
            <a:custGeom>
              <a:avLst/>
              <a:gdLst>
                <a:gd name="T0" fmla="*/ 0 w 24"/>
                <a:gd name="T1" fmla="*/ 27 h 38"/>
                <a:gd name="T2" fmla="*/ 0 w 24"/>
                <a:gd name="T3" fmla="*/ 11 h 38"/>
                <a:gd name="T4" fmla="*/ 12 w 24"/>
                <a:gd name="T5" fmla="*/ 0 h 38"/>
                <a:gd name="T6" fmla="*/ 12 w 24"/>
                <a:gd name="T7" fmla="*/ 0 h 38"/>
                <a:gd name="T8" fmla="*/ 24 w 24"/>
                <a:gd name="T9" fmla="*/ 11 h 38"/>
                <a:gd name="T10" fmla="*/ 24 w 24"/>
                <a:gd name="T11" fmla="*/ 11 h 38"/>
                <a:gd name="T12" fmla="*/ 24 w 24"/>
                <a:gd name="T13" fmla="*/ 27 h 38"/>
                <a:gd name="T14" fmla="*/ 12 w 24"/>
                <a:gd name="T15" fmla="*/ 38 h 38"/>
                <a:gd name="T16" fmla="*/ 12 w 24"/>
                <a:gd name="T17" fmla="*/ 38 h 38"/>
                <a:gd name="T18" fmla="*/ 0 w 24"/>
                <a:gd name="T19" fmla="*/ 27 h 38"/>
                <a:gd name="T20" fmla="*/ 3 w 24"/>
                <a:gd name="T21" fmla="*/ 11 h 38"/>
                <a:gd name="T22" fmla="*/ 3 w 24"/>
                <a:gd name="T23" fmla="*/ 27 h 38"/>
                <a:gd name="T24" fmla="*/ 12 w 24"/>
                <a:gd name="T25" fmla="*/ 35 h 38"/>
                <a:gd name="T26" fmla="*/ 12 w 24"/>
                <a:gd name="T27" fmla="*/ 35 h 38"/>
                <a:gd name="T28" fmla="*/ 21 w 24"/>
                <a:gd name="T29" fmla="*/ 27 h 38"/>
                <a:gd name="T30" fmla="*/ 21 w 24"/>
                <a:gd name="T31" fmla="*/ 27 h 38"/>
                <a:gd name="T32" fmla="*/ 21 w 24"/>
                <a:gd name="T33" fmla="*/ 11 h 38"/>
                <a:gd name="T34" fmla="*/ 12 w 24"/>
                <a:gd name="T35" fmla="*/ 3 h 38"/>
                <a:gd name="T36" fmla="*/ 12 w 24"/>
                <a:gd name="T37" fmla="*/ 3 h 38"/>
                <a:gd name="T38" fmla="*/ 3 w 24"/>
                <a:gd name="T39"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38">
                  <a:moveTo>
                    <a:pt x="0" y="27"/>
                  </a:moveTo>
                  <a:cubicBezTo>
                    <a:pt x="0" y="11"/>
                    <a:pt x="0" y="11"/>
                    <a:pt x="0" y="11"/>
                  </a:cubicBezTo>
                  <a:cubicBezTo>
                    <a:pt x="0" y="5"/>
                    <a:pt x="6" y="0"/>
                    <a:pt x="12" y="0"/>
                  </a:cubicBezTo>
                  <a:cubicBezTo>
                    <a:pt x="12" y="0"/>
                    <a:pt x="12" y="0"/>
                    <a:pt x="12" y="0"/>
                  </a:cubicBezTo>
                  <a:cubicBezTo>
                    <a:pt x="18" y="0"/>
                    <a:pt x="24" y="5"/>
                    <a:pt x="24" y="11"/>
                  </a:cubicBezTo>
                  <a:cubicBezTo>
                    <a:pt x="24" y="11"/>
                    <a:pt x="24" y="11"/>
                    <a:pt x="24" y="11"/>
                  </a:cubicBezTo>
                  <a:cubicBezTo>
                    <a:pt x="24" y="27"/>
                    <a:pt x="24" y="27"/>
                    <a:pt x="24" y="27"/>
                  </a:cubicBezTo>
                  <a:cubicBezTo>
                    <a:pt x="24" y="33"/>
                    <a:pt x="18" y="38"/>
                    <a:pt x="12" y="38"/>
                  </a:cubicBezTo>
                  <a:cubicBezTo>
                    <a:pt x="12" y="38"/>
                    <a:pt x="12" y="38"/>
                    <a:pt x="12" y="38"/>
                  </a:cubicBezTo>
                  <a:cubicBezTo>
                    <a:pt x="6" y="38"/>
                    <a:pt x="0" y="33"/>
                    <a:pt x="0" y="27"/>
                  </a:cubicBezTo>
                  <a:close/>
                  <a:moveTo>
                    <a:pt x="3" y="11"/>
                  </a:moveTo>
                  <a:cubicBezTo>
                    <a:pt x="3" y="27"/>
                    <a:pt x="3" y="27"/>
                    <a:pt x="3" y="27"/>
                  </a:cubicBezTo>
                  <a:cubicBezTo>
                    <a:pt x="3" y="31"/>
                    <a:pt x="7" y="35"/>
                    <a:pt x="12" y="35"/>
                  </a:cubicBezTo>
                  <a:cubicBezTo>
                    <a:pt x="12" y="35"/>
                    <a:pt x="12" y="35"/>
                    <a:pt x="12" y="35"/>
                  </a:cubicBezTo>
                  <a:cubicBezTo>
                    <a:pt x="17" y="35"/>
                    <a:pt x="21" y="31"/>
                    <a:pt x="21" y="27"/>
                  </a:cubicBezTo>
                  <a:cubicBezTo>
                    <a:pt x="21" y="27"/>
                    <a:pt x="21" y="27"/>
                    <a:pt x="21" y="27"/>
                  </a:cubicBezTo>
                  <a:cubicBezTo>
                    <a:pt x="21" y="11"/>
                    <a:pt x="21" y="11"/>
                    <a:pt x="21" y="11"/>
                  </a:cubicBezTo>
                  <a:cubicBezTo>
                    <a:pt x="21" y="7"/>
                    <a:pt x="17" y="3"/>
                    <a:pt x="12" y="3"/>
                  </a:cubicBezTo>
                  <a:cubicBezTo>
                    <a:pt x="12" y="3"/>
                    <a:pt x="12" y="3"/>
                    <a:pt x="12" y="3"/>
                  </a:cubicBezTo>
                  <a:cubicBezTo>
                    <a:pt x="7" y="3"/>
                    <a:pt x="3" y="7"/>
                    <a:pt x="3"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1" name="Freeform 389"/>
            <p:cNvSpPr/>
            <p:nvPr/>
          </p:nvSpPr>
          <p:spPr bwMode="auto">
            <a:xfrm>
              <a:off x="4700588" y="5280026"/>
              <a:ext cx="1250950" cy="195263"/>
            </a:xfrm>
            <a:custGeom>
              <a:avLst/>
              <a:gdLst>
                <a:gd name="T0" fmla="*/ 333 w 333"/>
                <a:gd name="T1" fmla="*/ 0 h 52"/>
                <a:gd name="T2" fmla="*/ 333 w 333"/>
                <a:gd name="T3" fmla="*/ 39 h 52"/>
                <a:gd name="T4" fmla="*/ 320 w 333"/>
                <a:gd name="T5" fmla="*/ 52 h 52"/>
                <a:gd name="T6" fmla="*/ 13 w 333"/>
                <a:gd name="T7" fmla="*/ 52 h 52"/>
                <a:gd name="T8" fmla="*/ 0 w 333"/>
                <a:gd name="T9" fmla="*/ 39 h 52"/>
                <a:gd name="T10" fmla="*/ 0 w 333"/>
                <a:gd name="T11" fmla="*/ 0 h 52"/>
                <a:gd name="T12" fmla="*/ 333 w 333"/>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333" h="52">
                  <a:moveTo>
                    <a:pt x="333" y="0"/>
                  </a:moveTo>
                  <a:cubicBezTo>
                    <a:pt x="333" y="39"/>
                    <a:pt x="333" y="39"/>
                    <a:pt x="333" y="39"/>
                  </a:cubicBezTo>
                  <a:cubicBezTo>
                    <a:pt x="333" y="46"/>
                    <a:pt x="327" y="52"/>
                    <a:pt x="320" y="52"/>
                  </a:cubicBezTo>
                  <a:cubicBezTo>
                    <a:pt x="13" y="52"/>
                    <a:pt x="13" y="52"/>
                    <a:pt x="13" y="52"/>
                  </a:cubicBezTo>
                  <a:cubicBezTo>
                    <a:pt x="5" y="52"/>
                    <a:pt x="0" y="46"/>
                    <a:pt x="0" y="39"/>
                  </a:cubicBezTo>
                  <a:cubicBezTo>
                    <a:pt x="0" y="0"/>
                    <a:pt x="0" y="0"/>
                    <a:pt x="0" y="0"/>
                  </a:cubicBezTo>
                  <a:lnTo>
                    <a:pt x="333" y="0"/>
                  </a:lnTo>
                  <a:close/>
                </a:path>
              </a:pathLst>
            </a:custGeom>
            <a:solidFill>
              <a:srgbClr val="DBD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2" name="Freeform 390"/>
            <p:cNvSpPr>
              <a:spLocks noEditPoints="1"/>
            </p:cNvSpPr>
            <p:nvPr/>
          </p:nvSpPr>
          <p:spPr bwMode="auto">
            <a:xfrm>
              <a:off x="4692650" y="5275263"/>
              <a:ext cx="1266825" cy="206375"/>
            </a:xfrm>
            <a:custGeom>
              <a:avLst/>
              <a:gdLst>
                <a:gd name="T0" fmla="*/ 15 w 337"/>
                <a:gd name="T1" fmla="*/ 55 h 55"/>
                <a:gd name="T2" fmla="*/ 0 w 337"/>
                <a:gd name="T3" fmla="*/ 40 h 55"/>
                <a:gd name="T4" fmla="*/ 0 w 337"/>
                <a:gd name="T5" fmla="*/ 40 h 55"/>
                <a:gd name="T6" fmla="*/ 0 w 337"/>
                <a:gd name="T7" fmla="*/ 1 h 55"/>
                <a:gd name="T8" fmla="*/ 1 w 337"/>
                <a:gd name="T9" fmla="*/ 0 h 55"/>
                <a:gd name="T10" fmla="*/ 1 w 337"/>
                <a:gd name="T11" fmla="*/ 0 h 55"/>
                <a:gd name="T12" fmla="*/ 2 w 337"/>
                <a:gd name="T13" fmla="*/ 0 h 55"/>
                <a:gd name="T14" fmla="*/ 2 w 337"/>
                <a:gd name="T15" fmla="*/ 0 h 55"/>
                <a:gd name="T16" fmla="*/ 335 w 337"/>
                <a:gd name="T17" fmla="*/ 0 h 55"/>
                <a:gd name="T18" fmla="*/ 335 w 337"/>
                <a:gd name="T19" fmla="*/ 1 h 55"/>
                <a:gd name="T20" fmla="*/ 335 w 337"/>
                <a:gd name="T21" fmla="*/ 0 h 55"/>
                <a:gd name="T22" fmla="*/ 336 w 337"/>
                <a:gd name="T23" fmla="*/ 0 h 55"/>
                <a:gd name="T24" fmla="*/ 336 w 337"/>
                <a:gd name="T25" fmla="*/ 0 h 55"/>
                <a:gd name="T26" fmla="*/ 337 w 337"/>
                <a:gd name="T27" fmla="*/ 1 h 55"/>
                <a:gd name="T28" fmla="*/ 337 w 337"/>
                <a:gd name="T29" fmla="*/ 1 h 55"/>
                <a:gd name="T30" fmla="*/ 337 w 337"/>
                <a:gd name="T31" fmla="*/ 40 h 55"/>
                <a:gd name="T32" fmla="*/ 322 w 337"/>
                <a:gd name="T33" fmla="*/ 55 h 55"/>
                <a:gd name="T34" fmla="*/ 322 w 337"/>
                <a:gd name="T35" fmla="*/ 55 h 55"/>
                <a:gd name="T36" fmla="*/ 15 w 337"/>
                <a:gd name="T37" fmla="*/ 55 h 55"/>
                <a:gd name="T38" fmla="*/ 3 w 337"/>
                <a:gd name="T39" fmla="*/ 40 h 55"/>
                <a:gd name="T40" fmla="*/ 15 w 337"/>
                <a:gd name="T41" fmla="*/ 52 h 55"/>
                <a:gd name="T42" fmla="*/ 15 w 337"/>
                <a:gd name="T43" fmla="*/ 52 h 55"/>
                <a:gd name="T44" fmla="*/ 322 w 337"/>
                <a:gd name="T45" fmla="*/ 52 h 55"/>
                <a:gd name="T46" fmla="*/ 334 w 337"/>
                <a:gd name="T47" fmla="*/ 40 h 55"/>
                <a:gd name="T48" fmla="*/ 334 w 337"/>
                <a:gd name="T49" fmla="*/ 40 h 55"/>
                <a:gd name="T50" fmla="*/ 334 w 337"/>
                <a:gd name="T51" fmla="*/ 3 h 55"/>
                <a:gd name="T52" fmla="*/ 3 w 337"/>
                <a:gd name="T53" fmla="*/ 3 h 55"/>
                <a:gd name="T54" fmla="*/ 3 w 337"/>
                <a:gd name="T55"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7" h="55">
                  <a:moveTo>
                    <a:pt x="15" y="55"/>
                  </a:moveTo>
                  <a:cubicBezTo>
                    <a:pt x="7" y="55"/>
                    <a:pt x="0" y="48"/>
                    <a:pt x="0" y="40"/>
                  </a:cubicBezTo>
                  <a:cubicBezTo>
                    <a:pt x="0" y="40"/>
                    <a:pt x="0" y="40"/>
                    <a:pt x="0" y="40"/>
                  </a:cubicBezTo>
                  <a:cubicBezTo>
                    <a:pt x="0" y="1"/>
                    <a:pt x="0" y="1"/>
                    <a:pt x="0" y="1"/>
                  </a:cubicBezTo>
                  <a:cubicBezTo>
                    <a:pt x="0" y="1"/>
                    <a:pt x="0" y="0"/>
                    <a:pt x="1" y="0"/>
                  </a:cubicBezTo>
                  <a:cubicBezTo>
                    <a:pt x="1" y="0"/>
                    <a:pt x="1" y="0"/>
                    <a:pt x="1" y="0"/>
                  </a:cubicBezTo>
                  <a:cubicBezTo>
                    <a:pt x="1" y="0"/>
                    <a:pt x="1" y="0"/>
                    <a:pt x="2" y="0"/>
                  </a:cubicBezTo>
                  <a:cubicBezTo>
                    <a:pt x="2" y="0"/>
                    <a:pt x="2" y="0"/>
                    <a:pt x="2" y="0"/>
                  </a:cubicBezTo>
                  <a:cubicBezTo>
                    <a:pt x="335" y="0"/>
                    <a:pt x="335" y="0"/>
                    <a:pt x="335" y="0"/>
                  </a:cubicBezTo>
                  <a:cubicBezTo>
                    <a:pt x="335" y="1"/>
                    <a:pt x="335" y="1"/>
                    <a:pt x="335" y="1"/>
                  </a:cubicBezTo>
                  <a:cubicBezTo>
                    <a:pt x="335" y="0"/>
                    <a:pt x="335" y="0"/>
                    <a:pt x="335" y="0"/>
                  </a:cubicBezTo>
                  <a:cubicBezTo>
                    <a:pt x="336" y="0"/>
                    <a:pt x="336" y="0"/>
                    <a:pt x="336" y="0"/>
                  </a:cubicBezTo>
                  <a:cubicBezTo>
                    <a:pt x="336" y="0"/>
                    <a:pt x="336" y="0"/>
                    <a:pt x="336" y="0"/>
                  </a:cubicBezTo>
                  <a:cubicBezTo>
                    <a:pt x="336" y="0"/>
                    <a:pt x="337" y="1"/>
                    <a:pt x="337" y="1"/>
                  </a:cubicBezTo>
                  <a:cubicBezTo>
                    <a:pt x="337" y="1"/>
                    <a:pt x="337" y="1"/>
                    <a:pt x="337" y="1"/>
                  </a:cubicBezTo>
                  <a:cubicBezTo>
                    <a:pt x="337" y="40"/>
                    <a:pt x="337" y="40"/>
                    <a:pt x="337" y="40"/>
                  </a:cubicBezTo>
                  <a:cubicBezTo>
                    <a:pt x="337" y="48"/>
                    <a:pt x="330" y="55"/>
                    <a:pt x="322" y="55"/>
                  </a:cubicBezTo>
                  <a:cubicBezTo>
                    <a:pt x="322" y="55"/>
                    <a:pt x="322" y="55"/>
                    <a:pt x="322" y="55"/>
                  </a:cubicBezTo>
                  <a:cubicBezTo>
                    <a:pt x="15" y="55"/>
                    <a:pt x="15" y="55"/>
                    <a:pt x="15" y="55"/>
                  </a:cubicBezTo>
                  <a:close/>
                  <a:moveTo>
                    <a:pt x="3" y="40"/>
                  </a:moveTo>
                  <a:cubicBezTo>
                    <a:pt x="3" y="46"/>
                    <a:pt x="8" y="52"/>
                    <a:pt x="15" y="52"/>
                  </a:cubicBezTo>
                  <a:cubicBezTo>
                    <a:pt x="15" y="52"/>
                    <a:pt x="15" y="52"/>
                    <a:pt x="15" y="52"/>
                  </a:cubicBezTo>
                  <a:cubicBezTo>
                    <a:pt x="322" y="52"/>
                    <a:pt x="322" y="52"/>
                    <a:pt x="322" y="52"/>
                  </a:cubicBezTo>
                  <a:cubicBezTo>
                    <a:pt x="329" y="52"/>
                    <a:pt x="334" y="46"/>
                    <a:pt x="334" y="40"/>
                  </a:cubicBezTo>
                  <a:cubicBezTo>
                    <a:pt x="334" y="40"/>
                    <a:pt x="334" y="40"/>
                    <a:pt x="334" y="40"/>
                  </a:cubicBezTo>
                  <a:cubicBezTo>
                    <a:pt x="334" y="3"/>
                    <a:pt x="334" y="3"/>
                    <a:pt x="334" y="3"/>
                  </a:cubicBezTo>
                  <a:cubicBezTo>
                    <a:pt x="3" y="3"/>
                    <a:pt x="3" y="3"/>
                    <a:pt x="3" y="3"/>
                  </a:cubicBezTo>
                  <a:cubicBezTo>
                    <a:pt x="3" y="40"/>
                    <a:pt x="3" y="40"/>
                    <a:pt x="3" y="4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3" name="Freeform 391"/>
            <p:cNvSpPr/>
            <p:nvPr/>
          </p:nvSpPr>
          <p:spPr bwMode="auto">
            <a:xfrm>
              <a:off x="4816475" y="5297488"/>
              <a:ext cx="11113" cy="184150"/>
            </a:xfrm>
            <a:custGeom>
              <a:avLst/>
              <a:gdLst>
                <a:gd name="T0" fmla="*/ 0 w 3"/>
                <a:gd name="T1" fmla="*/ 47 h 49"/>
                <a:gd name="T2" fmla="*/ 0 w 3"/>
                <a:gd name="T3" fmla="*/ 1 h 49"/>
                <a:gd name="T4" fmla="*/ 1 w 3"/>
                <a:gd name="T5" fmla="*/ 0 h 49"/>
                <a:gd name="T6" fmla="*/ 1 w 3"/>
                <a:gd name="T7" fmla="*/ 0 h 49"/>
                <a:gd name="T8" fmla="*/ 3 w 3"/>
                <a:gd name="T9" fmla="*/ 1 h 49"/>
                <a:gd name="T10" fmla="*/ 3 w 3"/>
                <a:gd name="T11" fmla="*/ 1 h 49"/>
                <a:gd name="T12" fmla="*/ 3 w 3"/>
                <a:gd name="T13" fmla="*/ 47 h 49"/>
                <a:gd name="T14" fmla="*/ 1 w 3"/>
                <a:gd name="T15" fmla="*/ 49 h 49"/>
                <a:gd name="T16" fmla="*/ 1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0" y="0"/>
                    <a:pt x="1" y="0"/>
                  </a:cubicBezTo>
                  <a:cubicBezTo>
                    <a:pt x="1" y="0"/>
                    <a:pt x="1" y="0"/>
                    <a:pt x="1" y="0"/>
                  </a:cubicBezTo>
                  <a:cubicBezTo>
                    <a:pt x="2" y="0"/>
                    <a:pt x="3" y="0"/>
                    <a:pt x="3" y="1"/>
                  </a:cubicBezTo>
                  <a:cubicBezTo>
                    <a:pt x="3" y="1"/>
                    <a:pt x="3" y="1"/>
                    <a:pt x="3" y="1"/>
                  </a:cubicBezTo>
                  <a:cubicBezTo>
                    <a:pt x="3" y="47"/>
                    <a:pt x="3" y="47"/>
                    <a:pt x="3" y="47"/>
                  </a:cubicBezTo>
                  <a:cubicBezTo>
                    <a:pt x="3" y="48"/>
                    <a:pt x="2" y="49"/>
                    <a:pt x="1" y="49"/>
                  </a:cubicBezTo>
                  <a:cubicBezTo>
                    <a:pt x="1" y="49"/>
                    <a:pt x="1" y="49"/>
                    <a:pt x="1" y="49"/>
                  </a:cubicBezTo>
                  <a:cubicBezTo>
                    <a:pt x="0"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4" name="Freeform 392"/>
            <p:cNvSpPr/>
            <p:nvPr/>
          </p:nvSpPr>
          <p:spPr bwMode="auto">
            <a:xfrm>
              <a:off x="4956175" y="5297488"/>
              <a:ext cx="14288" cy="184150"/>
            </a:xfrm>
            <a:custGeom>
              <a:avLst/>
              <a:gdLst>
                <a:gd name="T0" fmla="*/ 0 w 4"/>
                <a:gd name="T1" fmla="*/ 47 h 49"/>
                <a:gd name="T2" fmla="*/ 0 w 4"/>
                <a:gd name="T3" fmla="*/ 1 h 49"/>
                <a:gd name="T4" fmla="*/ 2 w 4"/>
                <a:gd name="T5" fmla="*/ 0 h 49"/>
                <a:gd name="T6" fmla="*/ 2 w 4"/>
                <a:gd name="T7" fmla="*/ 0 h 49"/>
                <a:gd name="T8" fmla="*/ 4 w 4"/>
                <a:gd name="T9" fmla="*/ 1 h 49"/>
                <a:gd name="T10" fmla="*/ 4 w 4"/>
                <a:gd name="T11" fmla="*/ 1 h 49"/>
                <a:gd name="T12" fmla="*/ 4 w 4"/>
                <a:gd name="T13" fmla="*/ 47 h 49"/>
                <a:gd name="T14" fmla="*/ 2 w 4"/>
                <a:gd name="T15" fmla="*/ 49 h 49"/>
                <a:gd name="T16" fmla="*/ 2 w 4"/>
                <a:gd name="T17" fmla="*/ 49 h 49"/>
                <a:gd name="T18" fmla="*/ 0 w 4"/>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9">
                  <a:moveTo>
                    <a:pt x="0" y="47"/>
                  </a:moveTo>
                  <a:cubicBezTo>
                    <a:pt x="0" y="1"/>
                    <a:pt x="0" y="1"/>
                    <a:pt x="0" y="1"/>
                  </a:cubicBezTo>
                  <a:cubicBezTo>
                    <a:pt x="0" y="0"/>
                    <a:pt x="1" y="0"/>
                    <a:pt x="2" y="0"/>
                  </a:cubicBezTo>
                  <a:cubicBezTo>
                    <a:pt x="2" y="0"/>
                    <a:pt x="2" y="0"/>
                    <a:pt x="2" y="0"/>
                  </a:cubicBezTo>
                  <a:cubicBezTo>
                    <a:pt x="3" y="0"/>
                    <a:pt x="4" y="0"/>
                    <a:pt x="4" y="1"/>
                  </a:cubicBezTo>
                  <a:cubicBezTo>
                    <a:pt x="4" y="1"/>
                    <a:pt x="4" y="1"/>
                    <a:pt x="4" y="1"/>
                  </a:cubicBezTo>
                  <a:cubicBezTo>
                    <a:pt x="4" y="47"/>
                    <a:pt x="4" y="47"/>
                    <a:pt x="4" y="47"/>
                  </a:cubicBezTo>
                  <a:cubicBezTo>
                    <a:pt x="4" y="48"/>
                    <a:pt x="3" y="49"/>
                    <a:pt x="2" y="49"/>
                  </a:cubicBezTo>
                  <a:cubicBezTo>
                    <a:pt x="2" y="49"/>
                    <a:pt x="2" y="49"/>
                    <a:pt x="2" y="49"/>
                  </a:cubicBezTo>
                  <a:cubicBezTo>
                    <a:pt x="1"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5" name="Freeform 393"/>
            <p:cNvSpPr/>
            <p:nvPr/>
          </p:nvSpPr>
          <p:spPr bwMode="auto">
            <a:xfrm>
              <a:off x="5099050" y="5297488"/>
              <a:ext cx="11113" cy="184150"/>
            </a:xfrm>
            <a:custGeom>
              <a:avLst/>
              <a:gdLst>
                <a:gd name="T0" fmla="*/ 0 w 3"/>
                <a:gd name="T1" fmla="*/ 47 h 49"/>
                <a:gd name="T2" fmla="*/ 0 w 3"/>
                <a:gd name="T3" fmla="*/ 1 h 49"/>
                <a:gd name="T4" fmla="*/ 2 w 3"/>
                <a:gd name="T5" fmla="*/ 0 h 49"/>
                <a:gd name="T6" fmla="*/ 2 w 3"/>
                <a:gd name="T7" fmla="*/ 0 h 49"/>
                <a:gd name="T8" fmla="*/ 3 w 3"/>
                <a:gd name="T9" fmla="*/ 1 h 49"/>
                <a:gd name="T10" fmla="*/ 3 w 3"/>
                <a:gd name="T11" fmla="*/ 1 h 49"/>
                <a:gd name="T12" fmla="*/ 3 w 3"/>
                <a:gd name="T13" fmla="*/ 47 h 49"/>
                <a:gd name="T14" fmla="*/ 2 w 3"/>
                <a:gd name="T15" fmla="*/ 49 h 49"/>
                <a:gd name="T16" fmla="*/ 2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1" y="0"/>
                    <a:pt x="2" y="0"/>
                  </a:cubicBezTo>
                  <a:cubicBezTo>
                    <a:pt x="2" y="0"/>
                    <a:pt x="2" y="0"/>
                    <a:pt x="2" y="0"/>
                  </a:cubicBezTo>
                  <a:cubicBezTo>
                    <a:pt x="3" y="0"/>
                    <a:pt x="3" y="0"/>
                    <a:pt x="3" y="1"/>
                  </a:cubicBezTo>
                  <a:cubicBezTo>
                    <a:pt x="3" y="1"/>
                    <a:pt x="3" y="1"/>
                    <a:pt x="3" y="1"/>
                  </a:cubicBezTo>
                  <a:cubicBezTo>
                    <a:pt x="3" y="47"/>
                    <a:pt x="3" y="47"/>
                    <a:pt x="3" y="47"/>
                  </a:cubicBezTo>
                  <a:cubicBezTo>
                    <a:pt x="3" y="48"/>
                    <a:pt x="3" y="49"/>
                    <a:pt x="2" y="49"/>
                  </a:cubicBezTo>
                  <a:cubicBezTo>
                    <a:pt x="2" y="49"/>
                    <a:pt x="2" y="49"/>
                    <a:pt x="2" y="49"/>
                  </a:cubicBezTo>
                  <a:cubicBezTo>
                    <a:pt x="1"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6" name="Freeform 394"/>
            <p:cNvSpPr/>
            <p:nvPr/>
          </p:nvSpPr>
          <p:spPr bwMode="auto">
            <a:xfrm>
              <a:off x="5241925" y="5297488"/>
              <a:ext cx="11113" cy="184150"/>
            </a:xfrm>
            <a:custGeom>
              <a:avLst/>
              <a:gdLst>
                <a:gd name="T0" fmla="*/ 0 w 3"/>
                <a:gd name="T1" fmla="*/ 47 h 49"/>
                <a:gd name="T2" fmla="*/ 0 w 3"/>
                <a:gd name="T3" fmla="*/ 1 h 49"/>
                <a:gd name="T4" fmla="*/ 2 w 3"/>
                <a:gd name="T5" fmla="*/ 0 h 49"/>
                <a:gd name="T6" fmla="*/ 2 w 3"/>
                <a:gd name="T7" fmla="*/ 0 h 49"/>
                <a:gd name="T8" fmla="*/ 3 w 3"/>
                <a:gd name="T9" fmla="*/ 1 h 49"/>
                <a:gd name="T10" fmla="*/ 3 w 3"/>
                <a:gd name="T11" fmla="*/ 1 h 49"/>
                <a:gd name="T12" fmla="*/ 3 w 3"/>
                <a:gd name="T13" fmla="*/ 47 h 49"/>
                <a:gd name="T14" fmla="*/ 2 w 3"/>
                <a:gd name="T15" fmla="*/ 49 h 49"/>
                <a:gd name="T16" fmla="*/ 2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1" y="0"/>
                    <a:pt x="2" y="0"/>
                  </a:cubicBezTo>
                  <a:cubicBezTo>
                    <a:pt x="2" y="0"/>
                    <a:pt x="2" y="0"/>
                    <a:pt x="2" y="0"/>
                  </a:cubicBezTo>
                  <a:cubicBezTo>
                    <a:pt x="3" y="0"/>
                    <a:pt x="3" y="0"/>
                    <a:pt x="3" y="1"/>
                  </a:cubicBezTo>
                  <a:cubicBezTo>
                    <a:pt x="3" y="1"/>
                    <a:pt x="3" y="1"/>
                    <a:pt x="3" y="1"/>
                  </a:cubicBezTo>
                  <a:cubicBezTo>
                    <a:pt x="3" y="47"/>
                    <a:pt x="3" y="47"/>
                    <a:pt x="3" y="47"/>
                  </a:cubicBezTo>
                  <a:cubicBezTo>
                    <a:pt x="3" y="48"/>
                    <a:pt x="3" y="49"/>
                    <a:pt x="2" y="49"/>
                  </a:cubicBezTo>
                  <a:cubicBezTo>
                    <a:pt x="2" y="49"/>
                    <a:pt x="2" y="49"/>
                    <a:pt x="2" y="49"/>
                  </a:cubicBezTo>
                  <a:cubicBezTo>
                    <a:pt x="1"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7" name="Freeform 395"/>
            <p:cNvSpPr/>
            <p:nvPr/>
          </p:nvSpPr>
          <p:spPr bwMode="auto">
            <a:xfrm>
              <a:off x="5384800" y="5297488"/>
              <a:ext cx="11113" cy="184150"/>
            </a:xfrm>
            <a:custGeom>
              <a:avLst/>
              <a:gdLst>
                <a:gd name="T0" fmla="*/ 0 w 3"/>
                <a:gd name="T1" fmla="*/ 47 h 49"/>
                <a:gd name="T2" fmla="*/ 0 w 3"/>
                <a:gd name="T3" fmla="*/ 1 h 49"/>
                <a:gd name="T4" fmla="*/ 2 w 3"/>
                <a:gd name="T5" fmla="*/ 0 h 49"/>
                <a:gd name="T6" fmla="*/ 2 w 3"/>
                <a:gd name="T7" fmla="*/ 0 h 49"/>
                <a:gd name="T8" fmla="*/ 3 w 3"/>
                <a:gd name="T9" fmla="*/ 1 h 49"/>
                <a:gd name="T10" fmla="*/ 3 w 3"/>
                <a:gd name="T11" fmla="*/ 1 h 49"/>
                <a:gd name="T12" fmla="*/ 3 w 3"/>
                <a:gd name="T13" fmla="*/ 47 h 49"/>
                <a:gd name="T14" fmla="*/ 2 w 3"/>
                <a:gd name="T15" fmla="*/ 49 h 49"/>
                <a:gd name="T16" fmla="*/ 2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1" y="0"/>
                    <a:pt x="2" y="0"/>
                  </a:cubicBezTo>
                  <a:cubicBezTo>
                    <a:pt x="2" y="0"/>
                    <a:pt x="2" y="0"/>
                    <a:pt x="2" y="0"/>
                  </a:cubicBezTo>
                  <a:cubicBezTo>
                    <a:pt x="2" y="0"/>
                    <a:pt x="3" y="0"/>
                    <a:pt x="3" y="1"/>
                  </a:cubicBezTo>
                  <a:cubicBezTo>
                    <a:pt x="3" y="1"/>
                    <a:pt x="3" y="1"/>
                    <a:pt x="3" y="1"/>
                  </a:cubicBezTo>
                  <a:cubicBezTo>
                    <a:pt x="3" y="47"/>
                    <a:pt x="3" y="47"/>
                    <a:pt x="3" y="47"/>
                  </a:cubicBezTo>
                  <a:cubicBezTo>
                    <a:pt x="3" y="48"/>
                    <a:pt x="2" y="49"/>
                    <a:pt x="2" y="49"/>
                  </a:cubicBezTo>
                  <a:cubicBezTo>
                    <a:pt x="2" y="49"/>
                    <a:pt x="2" y="49"/>
                    <a:pt x="2" y="49"/>
                  </a:cubicBezTo>
                  <a:cubicBezTo>
                    <a:pt x="1"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8" name="Freeform 396"/>
            <p:cNvSpPr/>
            <p:nvPr/>
          </p:nvSpPr>
          <p:spPr bwMode="auto">
            <a:xfrm>
              <a:off x="5526088" y="5297488"/>
              <a:ext cx="12700" cy="184150"/>
            </a:xfrm>
            <a:custGeom>
              <a:avLst/>
              <a:gdLst>
                <a:gd name="T0" fmla="*/ 0 w 3"/>
                <a:gd name="T1" fmla="*/ 47 h 49"/>
                <a:gd name="T2" fmla="*/ 0 w 3"/>
                <a:gd name="T3" fmla="*/ 1 h 49"/>
                <a:gd name="T4" fmla="*/ 2 w 3"/>
                <a:gd name="T5" fmla="*/ 0 h 49"/>
                <a:gd name="T6" fmla="*/ 2 w 3"/>
                <a:gd name="T7" fmla="*/ 0 h 49"/>
                <a:gd name="T8" fmla="*/ 3 w 3"/>
                <a:gd name="T9" fmla="*/ 1 h 49"/>
                <a:gd name="T10" fmla="*/ 3 w 3"/>
                <a:gd name="T11" fmla="*/ 1 h 49"/>
                <a:gd name="T12" fmla="*/ 3 w 3"/>
                <a:gd name="T13" fmla="*/ 47 h 49"/>
                <a:gd name="T14" fmla="*/ 2 w 3"/>
                <a:gd name="T15" fmla="*/ 49 h 49"/>
                <a:gd name="T16" fmla="*/ 2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1" y="0"/>
                    <a:pt x="2" y="0"/>
                  </a:cubicBezTo>
                  <a:cubicBezTo>
                    <a:pt x="2" y="0"/>
                    <a:pt x="2" y="0"/>
                    <a:pt x="2" y="0"/>
                  </a:cubicBezTo>
                  <a:cubicBezTo>
                    <a:pt x="2" y="0"/>
                    <a:pt x="3" y="0"/>
                    <a:pt x="3" y="1"/>
                  </a:cubicBezTo>
                  <a:cubicBezTo>
                    <a:pt x="3" y="1"/>
                    <a:pt x="3" y="1"/>
                    <a:pt x="3" y="1"/>
                  </a:cubicBezTo>
                  <a:cubicBezTo>
                    <a:pt x="3" y="47"/>
                    <a:pt x="3" y="47"/>
                    <a:pt x="3" y="47"/>
                  </a:cubicBezTo>
                  <a:cubicBezTo>
                    <a:pt x="3" y="48"/>
                    <a:pt x="2" y="49"/>
                    <a:pt x="2" y="49"/>
                  </a:cubicBezTo>
                  <a:cubicBezTo>
                    <a:pt x="2" y="49"/>
                    <a:pt x="2" y="49"/>
                    <a:pt x="2" y="49"/>
                  </a:cubicBezTo>
                  <a:cubicBezTo>
                    <a:pt x="1"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49" name="Freeform 397"/>
            <p:cNvSpPr/>
            <p:nvPr/>
          </p:nvSpPr>
          <p:spPr bwMode="auto">
            <a:xfrm>
              <a:off x="5668963" y="5297488"/>
              <a:ext cx="11113" cy="184150"/>
            </a:xfrm>
            <a:custGeom>
              <a:avLst/>
              <a:gdLst>
                <a:gd name="T0" fmla="*/ 0 w 3"/>
                <a:gd name="T1" fmla="*/ 47 h 49"/>
                <a:gd name="T2" fmla="*/ 0 w 3"/>
                <a:gd name="T3" fmla="*/ 1 h 49"/>
                <a:gd name="T4" fmla="*/ 1 w 3"/>
                <a:gd name="T5" fmla="*/ 0 h 49"/>
                <a:gd name="T6" fmla="*/ 1 w 3"/>
                <a:gd name="T7" fmla="*/ 0 h 49"/>
                <a:gd name="T8" fmla="*/ 3 w 3"/>
                <a:gd name="T9" fmla="*/ 1 h 49"/>
                <a:gd name="T10" fmla="*/ 3 w 3"/>
                <a:gd name="T11" fmla="*/ 1 h 49"/>
                <a:gd name="T12" fmla="*/ 3 w 3"/>
                <a:gd name="T13" fmla="*/ 47 h 49"/>
                <a:gd name="T14" fmla="*/ 1 w 3"/>
                <a:gd name="T15" fmla="*/ 49 h 49"/>
                <a:gd name="T16" fmla="*/ 1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1" y="0"/>
                    <a:pt x="1" y="0"/>
                  </a:cubicBezTo>
                  <a:cubicBezTo>
                    <a:pt x="1" y="0"/>
                    <a:pt x="1" y="0"/>
                    <a:pt x="1" y="0"/>
                  </a:cubicBezTo>
                  <a:cubicBezTo>
                    <a:pt x="2" y="0"/>
                    <a:pt x="3" y="0"/>
                    <a:pt x="3" y="1"/>
                  </a:cubicBezTo>
                  <a:cubicBezTo>
                    <a:pt x="3" y="1"/>
                    <a:pt x="3" y="1"/>
                    <a:pt x="3" y="1"/>
                  </a:cubicBezTo>
                  <a:cubicBezTo>
                    <a:pt x="3" y="47"/>
                    <a:pt x="3" y="47"/>
                    <a:pt x="3" y="47"/>
                  </a:cubicBezTo>
                  <a:cubicBezTo>
                    <a:pt x="3" y="48"/>
                    <a:pt x="2" y="49"/>
                    <a:pt x="1" y="49"/>
                  </a:cubicBezTo>
                  <a:cubicBezTo>
                    <a:pt x="1" y="49"/>
                    <a:pt x="1" y="49"/>
                    <a:pt x="1" y="49"/>
                  </a:cubicBezTo>
                  <a:cubicBezTo>
                    <a:pt x="1"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0" name="Freeform 398"/>
            <p:cNvSpPr/>
            <p:nvPr/>
          </p:nvSpPr>
          <p:spPr bwMode="auto">
            <a:xfrm>
              <a:off x="5811838" y="5297488"/>
              <a:ext cx="11113" cy="184150"/>
            </a:xfrm>
            <a:custGeom>
              <a:avLst/>
              <a:gdLst>
                <a:gd name="T0" fmla="*/ 0 w 3"/>
                <a:gd name="T1" fmla="*/ 47 h 49"/>
                <a:gd name="T2" fmla="*/ 0 w 3"/>
                <a:gd name="T3" fmla="*/ 1 h 49"/>
                <a:gd name="T4" fmla="*/ 1 w 3"/>
                <a:gd name="T5" fmla="*/ 0 h 49"/>
                <a:gd name="T6" fmla="*/ 1 w 3"/>
                <a:gd name="T7" fmla="*/ 0 h 49"/>
                <a:gd name="T8" fmla="*/ 3 w 3"/>
                <a:gd name="T9" fmla="*/ 1 h 49"/>
                <a:gd name="T10" fmla="*/ 3 w 3"/>
                <a:gd name="T11" fmla="*/ 1 h 49"/>
                <a:gd name="T12" fmla="*/ 3 w 3"/>
                <a:gd name="T13" fmla="*/ 47 h 49"/>
                <a:gd name="T14" fmla="*/ 1 w 3"/>
                <a:gd name="T15" fmla="*/ 49 h 49"/>
                <a:gd name="T16" fmla="*/ 1 w 3"/>
                <a:gd name="T17" fmla="*/ 49 h 49"/>
                <a:gd name="T18" fmla="*/ 0 w 3"/>
                <a:gd name="T19"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9">
                  <a:moveTo>
                    <a:pt x="0" y="47"/>
                  </a:moveTo>
                  <a:cubicBezTo>
                    <a:pt x="0" y="1"/>
                    <a:pt x="0" y="1"/>
                    <a:pt x="0" y="1"/>
                  </a:cubicBezTo>
                  <a:cubicBezTo>
                    <a:pt x="0" y="0"/>
                    <a:pt x="0" y="0"/>
                    <a:pt x="1" y="0"/>
                  </a:cubicBezTo>
                  <a:cubicBezTo>
                    <a:pt x="1" y="0"/>
                    <a:pt x="1" y="0"/>
                    <a:pt x="1" y="0"/>
                  </a:cubicBezTo>
                  <a:cubicBezTo>
                    <a:pt x="2" y="0"/>
                    <a:pt x="3" y="0"/>
                    <a:pt x="3" y="1"/>
                  </a:cubicBezTo>
                  <a:cubicBezTo>
                    <a:pt x="3" y="1"/>
                    <a:pt x="3" y="1"/>
                    <a:pt x="3" y="1"/>
                  </a:cubicBezTo>
                  <a:cubicBezTo>
                    <a:pt x="3" y="47"/>
                    <a:pt x="3" y="47"/>
                    <a:pt x="3" y="47"/>
                  </a:cubicBezTo>
                  <a:cubicBezTo>
                    <a:pt x="3" y="48"/>
                    <a:pt x="2" y="49"/>
                    <a:pt x="1" y="49"/>
                  </a:cubicBezTo>
                  <a:cubicBezTo>
                    <a:pt x="1" y="49"/>
                    <a:pt x="1" y="49"/>
                    <a:pt x="1" y="49"/>
                  </a:cubicBezTo>
                  <a:cubicBezTo>
                    <a:pt x="0" y="49"/>
                    <a:pt x="0" y="48"/>
                    <a:pt x="0" y="4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1" name="Rectangle 399"/>
            <p:cNvSpPr>
              <a:spLocks noChangeArrowheads="1"/>
            </p:cNvSpPr>
            <p:nvPr/>
          </p:nvSpPr>
          <p:spPr bwMode="auto">
            <a:xfrm>
              <a:off x="4618038" y="5230813"/>
              <a:ext cx="1416050" cy="71438"/>
            </a:xfrm>
            <a:prstGeom prst="rect">
              <a:avLst/>
            </a:prstGeom>
            <a:solidFill>
              <a:srgbClr val="AD87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2" name="Freeform 400"/>
            <p:cNvSpPr>
              <a:spLocks noEditPoints="1"/>
            </p:cNvSpPr>
            <p:nvPr/>
          </p:nvSpPr>
          <p:spPr bwMode="auto">
            <a:xfrm>
              <a:off x="4610100" y="5226051"/>
              <a:ext cx="1427163" cy="79375"/>
            </a:xfrm>
            <a:custGeom>
              <a:avLst/>
              <a:gdLst>
                <a:gd name="T0" fmla="*/ 2 w 380"/>
                <a:gd name="T1" fmla="*/ 21 h 21"/>
                <a:gd name="T2" fmla="*/ 1 w 380"/>
                <a:gd name="T3" fmla="*/ 21 h 21"/>
                <a:gd name="T4" fmla="*/ 1 w 380"/>
                <a:gd name="T5" fmla="*/ 21 h 21"/>
                <a:gd name="T6" fmla="*/ 0 w 380"/>
                <a:gd name="T7" fmla="*/ 20 h 21"/>
                <a:gd name="T8" fmla="*/ 0 w 380"/>
                <a:gd name="T9" fmla="*/ 20 h 21"/>
                <a:gd name="T10" fmla="*/ 0 w 380"/>
                <a:gd name="T11" fmla="*/ 1 h 21"/>
                <a:gd name="T12" fmla="*/ 1 w 380"/>
                <a:gd name="T13" fmla="*/ 0 h 21"/>
                <a:gd name="T14" fmla="*/ 1 w 380"/>
                <a:gd name="T15" fmla="*/ 0 h 21"/>
                <a:gd name="T16" fmla="*/ 2 w 380"/>
                <a:gd name="T17" fmla="*/ 0 h 21"/>
                <a:gd name="T18" fmla="*/ 2 w 380"/>
                <a:gd name="T19" fmla="*/ 0 h 21"/>
                <a:gd name="T20" fmla="*/ 379 w 380"/>
                <a:gd name="T21" fmla="*/ 0 h 21"/>
                <a:gd name="T22" fmla="*/ 380 w 380"/>
                <a:gd name="T23" fmla="*/ 0 h 21"/>
                <a:gd name="T24" fmla="*/ 380 w 380"/>
                <a:gd name="T25" fmla="*/ 0 h 21"/>
                <a:gd name="T26" fmla="*/ 380 w 380"/>
                <a:gd name="T27" fmla="*/ 1 h 21"/>
                <a:gd name="T28" fmla="*/ 380 w 380"/>
                <a:gd name="T29" fmla="*/ 1 h 21"/>
                <a:gd name="T30" fmla="*/ 380 w 380"/>
                <a:gd name="T31" fmla="*/ 20 h 21"/>
                <a:gd name="T32" fmla="*/ 380 w 380"/>
                <a:gd name="T33" fmla="*/ 21 h 21"/>
                <a:gd name="T34" fmla="*/ 380 w 380"/>
                <a:gd name="T35" fmla="*/ 21 h 21"/>
                <a:gd name="T36" fmla="*/ 379 w 380"/>
                <a:gd name="T37" fmla="*/ 21 h 21"/>
                <a:gd name="T38" fmla="*/ 379 w 380"/>
                <a:gd name="T39" fmla="*/ 21 h 21"/>
                <a:gd name="T40" fmla="*/ 2 w 380"/>
                <a:gd name="T41" fmla="*/ 21 h 21"/>
                <a:gd name="T42" fmla="*/ 379 w 380"/>
                <a:gd name="T43" fmla="*/ 20 h 21"/>
                <a:gd name="T44" fmla="*/ 379 w 380"/>
                <a:gd name="T45" fmla="*/ 18 h 21"/>
                <a:gd name="T46" fmla="*/ 379 w 380"/>
                <a:gd name="T47" fmla="*/ 20 h 21"/>
                <a:gd name="T48" fmla="*/ 3 w 380"/>
                <a:gd name="T49" fmla="*/ 18 h 21"/>
                <a:gd name="T50" fmla="*/ 377 w 380"/>
                <a:gd name="T51" fmla="*/ 18 h 21"/>
                <a:gd name="T52" fmla="*/ 377 w 380"/>
                <a:gd name="T53" fmla="*/ 3 h 21"/>
                <a:gd name="T54" fmla="*/ 3 w 380"/>
                <a:gd name="T55" fmla="*/ 3 h 21"/>
                <a:gd name="T56" fmla="*/ 3 w 380"/>
                <a:gd name="T5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0" h="21">
                  <a:moveTo>
                    <a:pt x="2" y="21"/>
                  </a:moveTo>
                  <a:cubicBezTo>
                    <a:pt x="1" y="21"/>
                    <a:pt x="1" y="21"/>
                    <a:pt x="1" y="21"/>
                  </a:cubicBezTo>
                  <a:cubicBezTo>
                    <a:pt x="1" y="21"/>
                    <a:pt x="1" y="21"/>
                    <a:pt x="1" y="21"/>
                  </a:cubicBezTo>
                  <a:cubicBezTo>
                    <a:pt x="1" y="20"/>
                    <a:pt x="0" y="20"/>
                    <a:pt x="0" y="20"/>
                  </a:cubicBezTo>
                  <a:cubicBezTo>
                    <a:pt x="0" y="20"/>
                    <a:pt x="0" y="20"/>
                    <a:pt x="0" y="20"/>
                  </a:cubicBezTo>
                  <a:cubicBezTo>
                    <a:pt x="0" y="1"/>
                    <a:pt x="0" y="1"/>
                    <a:pt x="0" y="1"/>
                  </a:cubicBezTo>
                  <a:cubicBezTo>
                    <a:pt x="0" y="1"/>
                    <a:pt x="1" y="0"/>
                    <a:pt x="1" y="0"/>
                  </a:cubicBezTo>
                  <a:cubicBezTo>
                    <a:pt x="1" y="0"/>
                    <a:pt x="1" y="0"/>
                    <a:pt x="1" y="0"/>
                  </a:cubicBezTo>
                  <a:cubicBezTo>
                    <a:pt x="1" y="0"/>
                    <a:pt x="1" y="0"/>
                    <a:pt x="2" y="0"/>
                  </a:cubicBezTo>
                  <a:cubicBezTo>
                    <a:pt x="2" y="0"/>
                    <a:pt x="2" y="0"/>
                    <a:pt x="2" y="0"/>
                  </a:cubicBezTo>
                  <a:cubicBezTo>
                    <a:pt x="379" y="0"/>
                    <a:pt x="379" y="0"/>
                    <a:pt x="379" y="0"/>
                  </a:cubicBezTo>
                  <a:cubicBezTo>
                    <a:pt x="379" y="0"/>
                    <a:pt x="380" y="0"/>
                    <a:pt x="380" y="0"/>
                  </a:cubicBezTo>
                  <a:cubicBezTo>
                    <a:pt x="380" y="0"/>
                    <a:pt x="380" y="0"/>
                    <a:pt x="380" y="0"/>
                  </a:cubicBezTo>
                  <a:cubicBezTo>
                    <a:pt x="380" y="0"/>
                    <a:pt x="380" y="1"/>
                    <a:pt x="380" y="1"/>
                  </a:cubicBezTo>
                  <a:cubicBezTo>
                    <a:pt x="380" y="1"/>
                    <a:pt x="380" y="1"/>
                    <a:pt x="380" y="1"/>
                  </a:cubicBezTo>
                  <a:cubicBezTo>
                    <a:pt x="380" y="20"/>
                    <a:pt x="380" y="20"/>
                    <a:pt x="380" y="20"/>
                  </a:cubicBezTo>
                  <a:cubicBezTo>
                    <a:pt x="380" y="20"/>
                    <a:pt x="380" y="20"/>
                    <a:pt x="380" y="21"/>
                  </a:cubicBezTo>
                  <a:cubicBezTo>
                    <a:pt x="380" y="21"/>
                    <a:pt x="380" y="21"/>
                    <a:pt x="380" y="21"/>
                  </a:cubicBezTo>
                  <a:cubicBezTo>
                    <a:pt x="380" y="21"/>
                    <a:pt x="379" y="21"/>
                    <a:pt x="379" y="21"/>
                  </a:cubicBezTo>
                  <a:cubicBezTo>
                    <a:pt x="379" y="21"/>
                    <a:pt x="379" y="21"/>
                    <a:pt x="379" y="21"/>
                  </a:cubicBezTo>
                  <a:cubicBezTo>
                    <a:pt x="2" y="21"/>
                    <a:pt x="2" y="21"/>
                    <a:pt x="2" y="21"/>
                  </a:cubicBezTo>
                  <a:close/>
                  <a:moveTo>
                    <a:pt x="379" y="20"/>
                  </a:moveTo>
                  <a:cubicBezTo>
                    <a:pt x="379" y="18"/>
                    <a:pt x="379" y="18"/>
                    <a:pt x="379" y="18"/>
                  </a:cubicBezTo>
                  <a:cubicBezTo>
                    <a:pt x="379" y="20"/>
                    <a:pt x="379" y="20"/>
                    <a:pt x="379" y="20"/>
                  </a:cubicBezTo>
                  <a:close/>
                  <a:moveTo>
                    <a:pt x="3" y="18"/>
                  </a:moveTo>
                  <a:cubicBezTo>
                    <a:pt x="377" y="18"/>
                    <a:pt x="377" y="18"/>
                    <a:pt x="377" y="18"/>
                  </a:cubicBezTo>
                  <a:cubicBezTo>
                    <a:pt x="377" y="3"/>
                    <a:pt x="377" y="3"/>
                    <a:pt x="377" y="3"/>
                  </a:cubicBezTo>
                  <a:cubicBezTo>
                    <a:pt x="3" y="3"/>
                    <a:pt x="3" y="3"/>
                    <a:pt x="3" y="3"/>
                  </a:cubicBezTo>
                  <a:cubicBezTo>
                    <a:pt x="3" y="18"/>
                    <a:pt x="3" y="18"/>
                    <a:pt x="3" y="1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3" name="Freeform 401"/>
            <p:cNvSpPr/>
            <p:nvPr/>
          </p:nvSpPr>
          <p:spPr bwMode="auto">
            <a:xfrm>
              <a:off x="5060950" y="5605463"/>
              <a:ext cx="68263" cy="268288"/>
            </a:xfrm>
            <a:custGeom>
              <a:avLst/>
              <a:gdLst>
                <a:gd name="T0" fmla="*/ 17 w 43"/>
                <a:gd name="T1" fmla="*/ 169 h 169"/>
                <a:gd name="T2" fmla="*/ 0 w 43"/>
                <a:gd name="T3" fmla="*/ 166 h 169"/>
                <a:gd name="T4" fmla="*/ 26 w 43"/>
                <a:gd name="T5" fmla="*/ 0 h 169"/>
                <a:gd name="T6" fmla="*/ 43 w 43"/>
                <a:gd name="T7" fmla="*/ 3 h 169"/>
                <a:gd name="T8" fmla="*/ 17 w 43"/>
                <a:gd name="T9" fmla="*/ 169 h 169"/>
              </a:gdLst>
              <a:ahLst/>
              <a:cxnLst>
                <a:cxn ang="0">
                  <a:pos x="T0" y="T1"/>
                </a:cxn>
                <a:cxn ang="0">
                  <a:pos x="T2" y="T3"/>
                </a:cxn>
                <a:cxn ang="0">
                  <a:pos x="T4" y="T5"/>
                </a:cxn>
                <a:cxn ang="0">
                  <a:pos x="T6" y="T7"/>
                </a:cxn>
                <a:cxn ang="0">
                  <a:pos x="T8" y="T9"/>
                </a:cxn>
              </a:cxnLst>
              <a:rect l="0" t="0" r="r" b="b"/>
              <a:pathLst>
                <a:path w="43" h="169">
                  <a:moveTo>
                    <a:pt x="17" y="169"/>
                  </a:moveTo>
                  <a:lnTo>
                    <a:pt x="0" y="166"/>
                  </a:lnTo>
                  <a:lnTo>
                    <a:pt x="26" y="0"/>
                  </a:lnTo>
                  <a:lnTo>
                    <a:pt x="43" y="3"/>
                  </a:lnTo>
                  <a:lnTo>
                    <a:pt x="17" y="169"/>
                  </a:lnTo>
                  <a:close/>
                </a:path>
              </a:pathLst>
            </a:custGeom>
            <a:solidFill>
              <a:srgbClr val="D0CD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4" name="Freeform 402"/>
            <p:cNvSpPr>
              <a:spLocks noEditPoints="1"/>
            </p:cNvSpPr>
            <p:nvPr/>
          </p:nvSpPr>
          <p:spPr bwMode="auto">
            <a:xfrm>
              <a:off x="5053013" y="5602288"/>
              <a:ext cx="82550" cy="274638"/>
            </a:xfrm>
            <a:custGeom>
              <a:avLst/>
              <a:gdLst>
                <a:gd name="T0" fmla="*/ 8 w 22"/>
                <a:gd name="T1" fmla="*/ 73 h 73"/>
                <a:gd name="T2" fmla="*/ 1 w 22"/>
                <a:gd name="T3" fmla="*/ 72 h 73"/>
                <a:gd name="T4" fmla="*/ 0 w 22"/>
                <a:gd name="T5" fmla="*/ 72 h 73"/>
                <a:gd name="T6" fmla="*/ 0 w 22"/>
                <a:gd name="T7" fmla="*/ 72 h 73"/>
                <a:gd name="T8" fmla="*/ 0 w 22"/>
                <a:gd name="T9" fmla="*/ 70 h 73"/>
                <a:gd name="T10" fmla="*/ 0 w 22"/>
                <a:gd name="T11" fmla="*/ 70 h 73"/>
                <a:gd name="T12" fmla="*/ 12 w 22"/>
                <a:gd name="T13" fmla="*/ 1 h 73"/>
                <a:gd name="T14" fmla="*/ 13 w 22"/>
                <a:gd name="T15" fmla="*/ 0 h 73"/>
                <a:gd name="T16" fmla="*/ 13 w 22"/>
                <a:gd name="T17" fmla="*/ 0 h 73"/>
                <a:gd name="T18" fmla="*/ 20 w 22"/>
                <a:gd name="T19" fmla="*/ 1 h 73"/>
                <a:gd name="T20" fmla="*/ 21 w 22"/>
                <a:gd name="T21" fmla="*/ 1 h 73"/>
                <a:gd name="T22" fmla="*/ 21 w 22"/>
                <a:gd name="T23" fmla="*/ 1 h 73"/>
                <a:gd name="T24" fmla="*/ 22 w 22"/>
                <a:gd name="T25" fmla="*/ 2 h 73"/>
                <a:gd name="T26" fmla="*/ 22 w 22"/>
                <a:gd name="T27" fmla="*/ 2 h 73"/>
                <a:gd name="T28" fmla="*/ 10 w 22"/>
                <a:gd name="T29" fmla="*/ 72 h 73"/>
                <a:gd name="T30" fmla="*/ 9 w 22"/>
                <a:gd name="T31" fmla="*/ 73 h 73"/>
                <a:gd name="T32" fmla="*/ 9 w 22"/>
                <a:gd name="T33" fmla="*/ 73 h 73"/>
                <a:gd name="T34" fmla="*/ 8 w 22"/>
                <a:gd name="T35" fmla="*/ 73 h 73"/>
                <a:gd name="T36" fmla="*/ 9 w 22"/>
                <a:gd name="T37" fmla="*/ 72 h 73"/>
                <a:gd name="T38" fmla="*/ 9 w 22"/>
                <a:gd name="T39" fmla="*/ 70 h 73"/>
                <a:gd name="T40" fmla="*/ 9 w 22"/>
                <a:gd name="T41" fmla="*/ 72 h 73"/>
                <a:gd name="T42" fmla="*/ 3 w 22"/>
                <a:gd name="T43" fmla="*/ 69 h 73"/>
                <a:gd name="T44" fmla="*/ 7 w 22"/>
                <a:gd name="T45" fmla="*/ 70 h 73"/>
                <a:gd name="T46" fmla="*/ 19 w 22"/>
                <a:gd name="T47" fmla="*/ 4 h 73"/>
                <a:gd name="T48" fmla="*/ 14 w 22"/>
                <a:gd name="T49" fmla="*/ 3 h 73"/>
                <a:gd name="T50" fmla="*/ 3 w 22"/>
                <a:gd name="T51" fmla="*/ 6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73">
                  <a:moveTo>
                    <a:pt x="8" y="73"/>
                  </a:moveTo>
                  <a:cubicBezTo>
                    <a:pt x="1" y="72"/>
                    <a:pt x="1" y="72"/>
                    <a:pt x="1" y="72"/>
                  </a:cubicBezTo>
                  <a:cubicBezTo>
                    <a:pt x="1" y="72"/>
                    <a:pt x="1" y="72"/>
                    <a:pt x="0" y="72"/>
                  </a:cubicBezTo>
                  <a:cubicBezTo>
                    <a:pt x="0" y="72"/>
                    <a:pt x="0" y="72"/>
                    <a:pt x="0" y="72"/>
                  </a:cubicBezTo>
                  <a:cubicBezTo>
                    <a:pt x="0" y="71"/>
                    <a:pt x="0" y="71"/>
                    <a:pt x="0" y="70"/>
                  </a:cubicBezTo>
                  <a:cubicBezTo>
                    <a:pt x="0" y="70"/>
                    <a:pt x="0" y="70"/>
                    <a:pt x="0" y="70"/>
                  </a:cubicBezTo>
                  <a:cubicBezTo>
                    <a:pt x="12" y="1"/>
                    <a:pt x="12" y="1"/>
                    <a:pt x="12" y="1"/>
                  </a:cubicBezTo>
                  <a:cubicBezTo>
                    <a:pt x="12" y="0"/>
                    <a:pt x="13" y="0"/>
                    <a:pt x="13" y="0"/>
                  </a:cubicBezTo>
                  <a:cubicBezTo>
                    <a:pt x="13" y="0"/>
                    <a:pt x="13" y="0"/>
                    <a:pt x="13" y="0"/>
                  </a:cubicBezTo>
                  <a:cubicBezTo>
                    <a:pt x="20" y="1"/>
                    <a:pt x="20" y="1"/>
                    <a:pt x="20" y="1"/>
                  </a:cubicBezTo>
                  <a:cubicBezTo>
                    <a:pt x="21" y="1"/>
                    <a:pt x="21" y="1"/>
                    <a:pt x="21" y="1"/>
                  </a:cubicBezTo>
                  <a:cubicBezTo>
                    <a:pt x="21" y="1"/>
                    <a:pt x="21" y="1"/>
                    <a:pt x="21" y="1"/>
                  </a:cubicBezTo>
                  <a:cubicBezTo>
                    <a:pt x="22" y="2"/>
                    <a:pt x="22" y="2"/>
                    <a:pt x="22" y="2"/>
                  </a:cubicBezTo>
                  <a:cubicBezTo>
                    <a:pt x="22" y="2"/>
                    <a:pt x="22" y="2"/>
                    <a:pt x="22" y="2"/>
                  </a:cubicBezTo>
                  <a:cubicBezTo>
                    <a:pt x="10" y="72"/>
                    <a:pt x="10" y="72"/>
                    <a:pt x="10" y="72"/>
                  </a:cubicBezTo>
                  <a:cubicBezTo>
                    <a:pt x="10" y="73"/>
                    <a:pt x="9" y="73"/>
                    <a:pt x="9" y="73"/>
                  </a:cubicBezTo>
                  <a:cubicBezTo>
                    <a:pt x="9" y="73"/>
                    <a:pt x="9" y="73"/>
                    <a:pt x="9" y="73"/>
                  </a:cubicBezTo>
                  <a:cubicBezTo>
                    <a:pt x="9" y="73"/>
                    <a:pt x="9" y="73"/>
                    <a:pt x="8" y="73"/>
                  </a:cubicBezTo>
                  <a:close/>
                  <a:moveTo>
                    <a:pt x="9" y="72"/>
                  </a:moveTo>
                  <a:cubicBezTo>
                    <a:pt x="9" y="70"/>
                    <a:pt x="9" y="70"/>
                    <a:pt x="9" y="70"/>
                  </a:cubicBezTo>
                  <a:cubicBezTo>
                    <a:pt x="9" y="72"/>
                    <a:pt x="9" y="72"/>
                    <a:pt x="9" y="72"/>
                  </a:cubicBezTo>
                  <a:close/>
                  <a:moveTo>
                    <a:pt x="3" y="69"/>
                  </a:moveTo>
                  <a:cubicBezTo>
                    <a:pt x="7" y="70"/>
                    <a:pt x="7" y="70"/>
                    <a:pt x="7" y="70"/>
                  </a:cubicBezTo>
                  <a:cubicBezTo>
                    <a:pt x="19" y="4"/>
                    <a:pt x="19" y="4"/>
                    <a:pt x="19" y="4"/>
                  </a:cubicBezTo>
                  <a:cubicBezTo>
                    <a:pt x="14" y="3"/>
                    <a:pt x="14" y="3"/>
                    <a:pt x="14" y="3"/>
                  </a:cubicBezTo>
                  <a:cubicBezTo>
                    <a:pt x="3" y="69"/>
                    <a:pt x="3" y="69"/>
                    <a:pt x="3" y="6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5" name="Freeform 403"/>
            <p:cNvSpPr/>
            <p:nvPr/>
          </p:nvSpPr>
          <p:spPr bwMode="auto">
            <a:xfrm>
              <a:off x="5046663" y="5783263"/>
              <a:ext cx="63500" cy="93663"/>
            </a:xfrm>
            <a:custGeom>
              <a:avLst/>
              <a:gdLst>
                <a:gd name="T0" fmla="*/ 15 w 17"/>
                <a:gd name="T1" fmla="*/ 19 h 25"/>
                <a:gd name="T2" fmla="*/ 7 w 17"/>
                <a:gd name="T3" fmla="*/ 25 h 25"/>
                <a:gd name="T4" fmla="*/ 7 w 17"/>
                <a:gd name="T5" fmla="*/ 25 h 25"/>
                <a:gd name="T6" fmla="*/ 1 w 17"/>
                <a:gd name="T7" fmla="*/ 17 h 25"/>
                <a:gd name="T8" fmla="*/ 2 w 17"/>
                <a:gd name="T9" fmla="*/ 6 h 25"/>
                <a:gd name="T10" fmla="*/ 10 w 17"/>
                <a:gd name="T11" fmla="*/ 0 h 25"/>
                <a:gd name="T12" fmla="*/ 10 w 17"/>
                <a:gd name="T13" fmla="*/ 0 h 25"/>
                <a:gd name="T14" fmla="*/ 16 w 17"/>
                <a:gd name="T15" fmla="*/ 8 h 25"/>
                <a:gd name="T16" fmla="*/ 15 w 17"/>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5">
                  <a:moveTo>
                    <a:pt x="15" y="19"/>
                  </a:moveTo>
                  <a:cubicBezTo>
                    <a:pt x="14" y="23"/>
                    <a:pt x="11" y="25"/>
                    <a:pt x="7" y="25"/>
                  </a:cubicBezTo>
                  <a:cubicBezTo>
                    <a:pt x="7" y="25"/>
                    <a:pt x="7" y="25"/>
                    <a:pt x="7" y="25"/>
                  </a:cubicBezTo>
                  <a:cubicBezTo>
                    <a:pt x="3" y="24"/>
                    <a:pt x="0" y="21"/>
                    <a:pt x="1" y="17"/>
                  </a:cubicBezTo>
                  <a:cubicBezTo>
                    <a:pt x="2" y="6"/>
                    <a:pt x="2" y="6"/>
                    <a:pt x="2" y="6"/>
                  </a:cubicBezTo>
                  <a:cubicBezTo>
                    <a:pt x="3" y="3"/>
                    <a:pt x="6" y="0"/>
                    <a:pt x="10" y="0"/>
                  </a:cubicBezTo>
                  <a:cubicBezTo>
                    <a:pt x="10" y="0"/>
                    <a:pt x="10" y="0"/>
                    <a:pt x="10" y="0"/>
                  </a:cubicBezTo>
                  <a:cubicBezTo>
                    <a:pt x="14" y="1"/>
                    <a:pt x="17" y="4"/>
                    <a:pt x="16" y="8"/>
                  </a:cubicBezTo>
                  <a:lnTo>
                    <a:pt x="15" y="19"/>
                  </a:lnTo>
                  <a:close/>
                </a:path>
              </a:pathLst>
            </a:custGeom>
            <a:solidFill>
              <a:srgbClr val="AD87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6" name="Freeform 404"/>
            <p:cNvSpPr>
              <a:spLocks noEditPoints="1"/>
            </p:cNvSpPr>
            <p:nvPr/>
          </p:nvSpPr>
          <p:spPr bwMode="auto">
            <a:xfrm>
              <a:off x="5041900" y="5778501"/>
              <a:ext cx="71438" cy="101600"/>
            </a:xfrm>
            <a:custGeom>
              <a:avLst/>
              <a:gdLst>
                <a:gd name="T0" fmla="*/ 9 w 19"/>
                <a:gd name="T1" fmla="*/ 27 h 27"/>
                <a:gd name="T2" fmla="*/ 8 w 19"/>
                <a:gd name="T3" fmla="*/ 27 h 27"/>
                <a:gd name="T4" fmla="*/ 8 w 19"/>
                <a:gd name="T5" fmla="*/ 27 h 27"/>
                <a:gd name="T6" fmla="*/ 0 w 19"/>
                <a:gd name="T7" fmla="*/ 19 h 27"/>
                <a:gd name="T8" fmla="*/ 0 w 19"/>
                <a:gd name="T9" fmla="*/ 19 h 27"/>
                <a:gd name="T10" fmla="*/ 0 w 19"/>
                <a:gd name="T11" fmla="*/ 18 h 27"/>
                <a:gd name="T12" fmla="*/ 0 w 19"/>
                <a:gd name="T13" fmla="*/ 18 h 27"/>
                <a:gd name="T14" fmla="*/ 2 w 19"/>
                <a:gd name="T15" fmla="*/ 7 h 27"/>
                <a:gd name="T16" fmla="*/ 10 w 19"/>
                <a:gd name="T17" fmla="*/ 0 h 27"/>
                <a:gd name="T18" fmla="*/ 10 w 19"/>
                <a:gd name="T19" fmla="*/ 0 h 27"/>
                <a:gd name="T20" fmla="*/ 11 w 19"/>
                <a:gd name="T21" fmla="*/ 0 h 27"/>
                <a:gd name="T22" fmla="*/ 11 w 19"/>
                <a:gd name="T23" fmla="*/ 0 h 27"/>
                <a:gd name="T24" fmla="*/ 19 w 19"/>
                <a:gd name="T25" fmla="*/ 8 h 27"/>
                <a:gd name="T26" fmla="*/ 19 w 19"/>
                <a:gd name="T27" fmla="*/ 8 h 27"/>
                <a:gd name="T28" fmla="*/ 19 w 19"/>
                <a:gd name="T29" fmla="*/ 9 h 27"/>
                <a:gd name="T30" fmla="*/ 19 w 19"/>
                <a:gd name="T31" fmla="*/ 9 h 27"/>
                <a:gd name="T32" fmla="*/ 17 w 19"/>
                <a:gd name="T33" fmla="*/ 20 h 27"/>
                <a:gd name="T34" fmla="*/ 9 w 19"/>
                <a:gd name="T35" fmla="*/ 27 h 27"/>
                <a:gd name="T36" fmla="*/ 9 w 19"/>
                <a:gd name="T37" fmla="*/ 27 h 27"/>
                <a:gd name="T38" fmla="*/ 9 w 19"/>
                <a:gd name="T39" fmla="*/ 27 h 27"/>
                <a:gd name="T40" fmla="*/ 5 w 19"/>
                <a:gd name="T41" fmla="*/ 8 h 27"/>
                <a:gd name="T42" fmla="*/ 3 w 19"/>
                <a:gd name="T43" fmla="*/ 18 h 27"/>
                <a:gd name="T44" fmla="*/ 3 w 19"/>
                <a:gd name="T45" fmla="*/ 19 h 27"/>
                <a:gd name="T46" fmla="*/ 3 w 19"/>
                <a:gd name="T47" fmla="*/ 19 h 27"/>
                <a:gd name="T48" fmla="*/ 8 w 19"/>
                <a:gd name="T49" fmla="*/ 24 h 27"/>
                <a:gd name="T50" fmla="*/ 8 w 19"/>
                <a:gd name="T51" fmla="*/ 24 h 27"/>
                <a:gd name="T52" fmla="*/ 9 w 19"/>
                <a:gd name="T53" fmla="*/ 24 h 27"/>
                <a:gd name="T54" fmla="*/ 9 w 19"/>
                <a:gd name="T55" fmla="*/ 24 h 27"/>
                <a:gd name="T56" fmla="*/ 14 w 19"/>
                <a:gd name="T57" fmla="*/ 20 h 27"/>
                <a:gd name="T58" fmla="*/ 14 w 19"/>
                <a:gd name="T59" fmla="*/ 20 h 27"/>
                <a:gd name="T60" fmla="*/ 16 w 19"/>
                <a:gd name="T61" fmla="*/ 9 h 27"/>
                <a:gd name="T62" fmla="*/ 16 w 19"/>
                <a:gd name="T63" fmla="*/ 8 h 27"/>
                <a:gd name="T64" fmla="*/ 16 w 19"/>
                <a:gd name="T65" fmla="*/ 8 h 27"/>
                <a:gd name="T66" fmla="*/ 11 w 19"/>
                <a:gd name="T67" fmla="*/ 3 h 27"/>
                <a:gd name="T68" fmla="*/ 11 w 19"/>
                <a:gd name="T69" fmla="*/ 3 h 27"/>
                <a:gd name="T70" fmla="*/ 10 w 19"/>
                <a:gd name="T71" fmla="*/ 3 h 27"/>
                <a:gd name="T72" fmla="*/ 10 w 19"/>
                <a:gd name="T73" fmla="*/ 3 h 27"/>
                <a:gd name="T74" fmla="*/ 10 w 19"/>
                <a:gd name="T75" fmla="*/ 3 h 27"/>
                <a:gd name="T76" fmla="*/ 10 w 19"/>
                <a:gd name="T77" fmla="*/ 3 h 27"/>
                <a:gd name="T78" fmla="*/ 5 w 19"/>
                <a:gd name="T79"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7">
                  <a:moveTo>
                    <a:pt x="9" y="27"/>
                  </a:moveTo>
                  <a:cubicBezTo>
                    <a:pt x="8" y="27"/>
                    <a:pt x="8" y="27"/>
                    <a:pt x="8" y="27"/>
                  </a:cubicBezTo>
                  <a:cubicBezTo>
                    <a:pt x="8" y="27"/>
                    <a:pt x="8" y="27"/>
                    <a:pt x="8" y="27"/>
                  </a:cubicBezTo>
                  <a:cubicBezTo>
                    <a:pt x="3" y="27"/>
                    <a:pt x="0" y="23"/>
                    <a:pt x="0" y="19"/>
                  </a:cubicBezTo>
                  <a:cubicBezTo>
                    <a:pt x="0" y="19"/>
                    <a:pt x="0" y="19"/>
                    <a:pt x="0" y="19"/>
                  </a:cubicBezTo>
                  <a:cubicBezTo>
                    <a:pt x="0" y="18"/>
                    <a:pt x="0" y="18"/>
                    <a:pt x="0" y="18"/>
                  </a:cubicBezTo>
                  <a:cubicBezTo>
                    <a:pt x="0" y="18"/>
                    <a:pt x="0" y="18"/>
                    <a:pt x="0" y="18"/>
                  </a:cubicBezTo>
                  <a:cubicBezTo>
                    <a:pt x="2" y="7"/>
                    <a:pt x="2" y="7"/>
                    <a:pt x="2" y="7"/>
                  </a:cubicBezTo>
                  <a:cubicBezTo>
                    <a:pt x="2" y="3"/>
                    <a:pt x="6" y="0"/>
                    <a:pt x="10" y="0"/>
                  </a:cubicBezTo>
                  <a:cubicBezTo>
                    <a:pt x="10" y="0"/>
                    <a:pt x="10" y="0"/>
                    <a:pt x="10" y="0"/>
                  </a:cubicBezTo>
                  <a:cubicBezTo>
                    <a:pt x="11" y="0"/>
                    <a:pt x="11" y="0"/>
                    <a:pt x="11" y="0"/>
                  </a:cubicBezTo>
                  <a:cubicBezTo>
                    <a:pt x="11" y="0"/>
                    <a:pt x="11" y="0"/>
                    <a:pt x="11" y="0"/>
                  </a:cubicBezTo>
                  <a:cubicBezTo>
                    <a:pt x="16" y="0"/>
                    <a:pt x="19" y="4"/>
                    <a:pt x="19" y="8"/>
                  </a:cubicBezTo>
                  <a:cubicBezTo>
                    <a:pt x="19" y="8"/>
                    <a:pt x="19" y="8"/>
                    <a:pt x="19" y="8"/>
                  </a:cubicBezTo>
                  <a:cubicBezTo>
                    <a:pt x="19" y="9"/>
                    <a:pt x="19" y="9"/>
                    <a:pt x="19" y="9"/>
                  </a:cubicBezTo>
                  <a:cubicBezTo>
                    <a:pt x="19" y="9"/>
                    <a:pt x="19" y="9"/>
                    <a:pt x="19" y="9"/>
                  </a:cubicBezTo>
                  <a:cubicBezTo>
                    <a:pt x="17" y="20"/>
                    <a:pt x="17" y="20"/>
                    <a:pt x="17" y="20"/>
                  </a:cubicBezTo>
                  <a:cubicBezTo>
                    <a:pt x="17" y="24"/>
                    <a:pt x="13" y="27"/>
                    <a:pt x="9" y="27"/>
                  </a:cubicBezTo>
                  <a:cubicBezTo>
                    <a:pt x="9" y="27"/>
                    <a:pt x="9" y="27"/>
                    <a:pt x="9" y="27"/>
                  </a:cubicBezTo>
                  <a:cubicBezTo>
                    <a:pt x="9" y="27"/>
                    <a:pt x="9" y="27"/>
                    <a:pt x="9" y="27"/>
                  </a:cubicBezTo>
                  <a:close/>
                  <a:moveTo>
                    <a:pt x="5" y="8"/>
                  </a:moveTo>
                  <a:cubicBezTo>
                    <a:pt x="3" y="18"/>
                    <a:pt x="3" y="18"/>
                    <a:pt x="3" y="18"/>
                  </a:cubicBezTo>
                  <a:cubicBezTo>
                    <a:pt x="3" y="18"/>
                    <a:pt x="3" y="19"/>
                    <a:pt x="3" y="19"/>
                  </a:cubicBezTo>
                  <a:cubicBezTo>
                    <a:pt x="3" y="19"/>
                    <a:pt x="3" y="19"/>
                    <a:pt x="3" y="19"/>
                  </a:cubicBezTo>
                  <a:cubicBezTo>
                    <a:pt x="3" y="22"/>
                    <a:pt x="5" y="24"/>
                    <a:pt x="8" y="24"/>
                  </a:cubicBezTo>
                  <a:cubicBezTo>
                    <a:pt x="8" y="24"/>
                    <a:pt x="8" y="24"/>
                    <a:pt x="8" y="24"/>
                  </a:cubicBezTo>
                  <a:cubicBezTo>
                    <a:pt x="8" y="24"/>
                    <a:pt x="9" y="24"/>
                    <a:pt x="9" y="24"/>
                  </a:cubicBezTo>
                  <a:cubicBezTo>
                    <a:pt x="9" y="24"/>
                    <a:pt x="9" y="24"/>
                    <a:pt x="9" y="24"/>
                  </a:cubicBezTo>
                  <a:cubicBezTo>
                    <a:pt x="12" y="24"/>
                    <a:pt x="14" y="22"/>
                    <a:pt x="14" y="20"/>
                  </a:cubicBezTo>
                  <a:cubicBezTo>
                    <a:pt x="14" y="20"/>
                    <a:pt x="14" y="20"/>
                    <a:pt x="14" y="20"/>
                  </a:cubicBezTo>
                  <a:cubicBezTo>
                    <a:pt x="16" y="9"/>
                    <a:pt x="16" y="9"/>
                    <a:pt x="16" y="9"/>
                  </a:cubicBezTo>
                  <a:cubicBezTo>
                    <a:pt x="16" y="9"/>
                    <a:pt x="16" y="9"/>
                    <a:pt x="16" y="8"/>
                  </a:cubicBezTo>
                  <a:cubicBezTo>
                    <a:pt x="16" y="8"/>
                    <a:pt x="16" y="8"/>
                    <a:pt x="16" y="8"/>
                  </a:cubicBezTo>
                  <a:cubicBezTo>
                    <a:pt x="16" y="6"/>
                    <a:pt x="14" y="3"/>
                    <a:pt x="11" y="3"/>
                  </a:cubicBezTo>
                  <a:cubicBezTo>
                    <a:pt x="11" y="3"/>
                    <a:pt x="11" y="3"/>
                    <a:pt x="11" y="3"/>
                  </a:cubicBezTo>
                  <a:cubicBezTo>
                    <a:pt x="11" y="3"/>
                    <a:pt x="10" y="3"/>
                    <a:pt x="10" y="3"/>
                  </a:cubicBezTo>
                  <a:cubicBezTo>
                    <a:pt x="10" y="3"/>
                    <a:pt x="10" y="3"/>
                    <a:pt x="10" y="3"/>
                  </a:cubicBezTo>
                  <a:cubicBezTo>
                    <a:pt x="10" y="3"/>
                    <a:pt x="10" y="3"/>
                    <a:pt x="10" y="3"/>
                  </a:cubicBezTo>
                  <a:cubicBezTo>
                    <a:pt x="10" y="3"/>
                    <a:pt x="10" y="3"/>
                    <a:pt x="10" y="3"/>
                  </a:cubicBezTo>
                  <a:cubicBezTo>
                    <a:pt x="7" y="3"/>
                    <a:pt x="5" y="5"/>
                    <a:pt x="5" y="8"/>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7" name="Freeform 405"/>
            <p:cNvSpPr/>
            <p:nvPr/>
          </p:nvSpPr>
          <p:spPr bwMode="auto">
            <a:xfrm>
              <a:off x="5526088" y="5605463"/>
              <a:ext cx="71438" cy="268288"/>
            </a:xfrm>
            <a:custGeom>
              <a:avLst/>
              <a:gdLst>
                <a:gd name="T0" fmla="*/ 29 w 45"/>
                <a:gd name="T1" fmla="*/ 169 h 169"/>
                <a:gd name="T2" fmla="*/ 45 w 45"/>
                <a:gd name="T3" fmla="*/ 166 h 169"/>
                <a:gd name="T4" fmla="*/ 17 w 45"/>
                <a:gd name="T5" fmla="*/ 0 h 169"/>
                <a:gd name="T6" fmla="*/ 0 w 45"/>
                <a:gd name="T7" fmla="*/ 3 h 169"/>
                <a:gd name="T8" fmla="*/ 29 w 45"/>
                <a:gd name="T9" fmla="*/ 169 h 169"/>
              </a:gdLst>
              <a:ahLst/>
              <a:cxnLst>
                <a:cxn ang="0">
                  <a:pos x="T0" y="T1"/>
                </a:cxn>
                <a:cxn ang="0">
                  <a:pos x="T2" y="T3"/>
                </a:cxn>
                <a:cxn ang="0">
                  <a:pos x="T4" y="T5"/>
                </a:cxn>
                <a:cxn ang="0">
                  <a:pos x="T6" y="T7"/>
                </a:cxn>
                <a:cxn ang="0">
                  <a:pos x="T8" y="T9"/>
                </a:cxn>
              </a:cxnLst>
              <a:rect l="0" t="0" r="r" b="b"/>
              <a:pathLst>
                <a:path w="45" h="169">
                  <a:moveTo>
                    <a:pt x="29" y="169"/>
                  </a:moveTo>
                  <a:lnTo>
                    <a:pt x="45" y="166"/>
                  </a:lnTo>
                  <a:lnTo>
                    <a:pt x="17" y="0"/>
                  </a:lnTo>
                  <a:lnTo>
                    <a:pt x="0" y="3"/>
                  </a:lnTo>
                  <a:lnTo>
                    <a:pt x="29" y="169"/>
                  </a:lnTo>
                  <a:close/>
                </a:path>
              </a:pathLst>
            </a:custGeom>
            <a:solidFill>
              <a:srgbClr val="D0CD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8" name="Freeform 407"/>
            <p:cNvSpPr>
              <a:spLocks noEditPoints="1"/>
            </p:cNvSpPr>
            <p:nvPr/>
          </p:nvSpPr>
          <p:spPr bwMode="auto">
            <a:xfrm>
              <a:off x="5738588" y="5576887"/>
              <a:ext cx="79375" cy="274638"/>
            </a:xfrm>
            <a:custGeom>
              <a:avLst/>
              <a:gdLst>
                <a:gd name="T0" fmla="*/ 11 w 21"/>
                <a:gd name="T1" fmla="*/ 72 h 73"/>
                <a:gd name="T2" fmla="*/ 0 w 21"/>
                <a:gd name="T3" fmla="*/ 2 h 73"/>
                <a:gd name="T4" fmla="*/ 0 w 21"/>
                <a:gd name="T5" fmla="*/ 1 h 73"/>
                <a:gd name="T6" fmla="*/ 0 w 21"/>
                <a:gd name="T7" fmla="*/ 1 h 73"/>
                <a:gd name="T8" fmla="*/ 1 w 21"/>
                <a:gd name="T9" fmla="*/ 1 h 73"/>
                <a:gd name="T10" fmla="*/ 1 w 21"/>
                <a:gd name="T11" fmla="*/ 1 h 73"/>
                <a:gd name="T12" fmla="*/ 8 w 21"/>
                <a:gd name="T13" fmla="*/ 0 h 73"/>
                <a:gd name="T14" fmla="*/ 10 w 21"/>
                <a:gd name="T15" fmla="*/ 1 h 73"/>
                <a:gd name="T16" fmla="*/ 10 w 21"/>
                <a:gd name="T17" fmla="*/ 1 h 73"/>
                <a:gd name="T18" fmla="*/ 21 w 21"/>
                <a:gd name="T19" fmla="*/ 70 h 73"/>
                <a:gd name="T20" fmla="*/ 21 w 21"/>
                <a:gd name="T21" fmla="*/ 72 h 73"/>
                <a:gd name="T22" fmla="*/ 21 w 21"/>
                <a:gd name="T23" fmla="*/ 72 h 73"/>
                <a:gd name="T24" fmla="*/ 20 w 21"/>
                <a:gd name="T25" fmla="*/ 72 h 73"/>
                <a:gd name="T26" fmla="*/ 20 w 21"/>
                <a:gd name="T27" fmla="*/ 72 h 73"/>
                <a:gd name="T28" fmla="*/ 13 w 21"/>
                <a:gd name="T29" fmla="*/ 73 h 73"/>
                <a:gd name="T30" fmla="*/ 13 w 21"/>
                <a:gd name="T31" fmla="*/ 73 h 73"/>
                <a:gd name="T32" fmla="*/ 13 w 21"/>
                <a:gd name="T33" fmla="*/ 73 h 73"/>
                <a:gd name="T34" fmla="*/ 11 w 21"/>
                <a:gd name="T35" fmla="*/ 72 h 73"/>
                <a:gd name="T36" fmla="*/ 13 w 21"/>
                <a:gd name="T37" fmla="*/ 72 h 73"/>
                <a:gd name="T38" fmla="*/ 14 w 21"/>
                <a:gd name="T39" fmla="*/ 71 h 73"/>
                <a:gd name="T40" fmla="*/ 13 w 21"/>
                <a:gd name="T41" fmla="*/ 72 h 73"/>
                <a:gd name="T42" fmla="*/ 3 w 21"/>
                <a:gd name="T43" fmla="*/ 4 h 73"/>
                <a:gd name="T44" fmla="*/ 14 w 21"/>
                <a:gd name="T45" fmla="*/ 70 h 73"/>
                <a:gd name="T46" fmla="*/ 18 w 21"/>
                <a:gd name="T47" fmla="*/ 69 h 73"/>
                <a:gd name="T48" fmla="*/ 7 w 21"/>
                <a:gd name="T49" fmla="*/ 3 h 73"/>
                <a:gd name="T50" fmla="*/ 3 w 21"/>
                <a:gd name="T51"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73">
                  <a:moveTo>
                    <a:pt x="11" y="72"/>
                  </a:moveTo>
                  <a:cubicBezTo>
                    <a:pt x="0" y="2"/>
                    <a:pt x="0" y="2"/>
                    <a:pt x="0" y="2"/>
                  </a:cubicBezTo>
                  <a:cubicBezTo>
                    <a:pt x="0" y="2"/>
                    <a:pt x="0" y="2"/>
                    <a:pt x="0" y="1"/>
                  </a:cubicBezTo>
                  <a:cubicBezTo>
                    <a:pt x="0" y="1"/>
                    <a:pt x="0" y="1"/>
                    <a:pt x="0" y="1"/>
                  </a:cubicBezTo>
                  <a:cubicBezTo>
                    <a:pt x="0" y="1"/>
                    <a:pt x="1" y="1"/>
                    <a:pt x="1" y="1"/>
                  </a:cubicBezTo>
                  <a:cubicBezTo>
                    <a:pt x="1" y="1"/>
                    <a:pt x="1" y="1"/>
                    <a:pt x="1" y="1"/>
                  </a:cubicBezTo>
                  <a:cubicBezTo>
                    <a:pt x="8" y="0"/>
                    <a:pt x="8" y="0"/>
                    <a:pt x="8" y="0"/>
                  </a:cubicBezTo>
                  <a:cubicBezTo>
                    <a:pt x="9" y="0"/>
                    <a:pt x="9" y="0"/>
                    <a:pt x="10" y="1"/>
                  </a:cubicBezTo>
                  <a:cubicBezTo>
                    <a:pt x="10" y="1"/>
                    <a:pt x="10" y="1"/>
                    <a:pt x="10" y="1"/>
                  </a:cubicBezTo>
                  <a:cubicBezTo>
                    <a:pt x="21" y="70"/>
                    <a:pt x="21" y="70"/>
                    <a:pt x="21" y="70"/>
                  </a:cubicBezTo>
                  <a:cubicBezTo>
                    <a:pt x="21" y="71"/>
                    <a:pt x="21" y="71"/>
                    <a:pt x="21" y="72"/>
                  </a:cubicBezTo>
                  <a:cubicBezTo>
                    <a:pt x="21" y="72"/>
                    <a:pt x="21" y="72"/>
                    <a:pt x="21" y="72"/>
                  </a:cubicBezTo>
                  <a:cubicBezTo>
                    <a:pt x="21" y="72"/>
                    <a:pt x="20" y="72"/>
                    <a:pt x="20" y="72"/>
                  </a:cubicBezTo>
                  <a:cubicBezTo>
                    <a:pt x="20" y="72"/>
                    <a:pt x="20" y="72"/>
                    <a:pt x="20" y="72"/>
                  </a:cubicBezTo>
                  <a:cubicBezTo>
                    <a:pt x="13" y="73"/>
                    <a:pt x="13" y="73"/>
                    <a:pt x="13" y="73"/>
                  </a:cubicBezTo>
                  <a:cubicBezTo>
                    <a:pt x="13" y="73"/>
                    <a:pt x="13" y="73"/>
                    <a:pt x="13" y="73"/>
                  </a:cubicBezTo>
                  <a:cubicBezTo>
                    <a:pt x="13" y="73"/>
                    <a:pt x="13" y="73"/>
                    <a:pt x="13" y="73"/>
                  </a:cubicBezTo>
                  <a:cubicBezTo>
                    <a:pt x="12" y="73"/>
                    <a:pt x="11" y="73"/>
                    <a:pt x="11" y="72"/>
                  </a:cubicBezTo>
                  <a:close/>
                  <a:moveTo>
                    <a:pt x="13" y="72"/>
                  </a:moveTo>
                  <a:cubicBezTo>
                    <a:pt x="14" y="71"/>
                    <a:pt x="14" y="71"/>
                    <a:pt x="14" y="71"/>
                  </a:cubicBezTo>
                  <a:cubicBezTo>
                    <a:pt x="13" y="72"/>
                    <a:pt x="13" y="72"/>
                    <a:pt x="13" y="72"/>
                  </a:cubicBezTo>
                  <a:close/>
                  <a:moveTo>
                    <a:pt x="3" y="4"/>
                  </a:moveTo>
                  <a:cubicBezTo>
                    <a:pt x="14" y="70"/>
                    <a:pt x="14" y="70"/>
                    <a:pt x="14" y="70"/>
                  </a:cubicBezTo>
                  <a:cubicBezTo>
                    <a:pt x="18" y="69"/>
                    <a:pt x="18" y="69"/>
                    <a:pt x="18" y="69"/>
                  </a:cubicBezTo>
                  <a:cubicBezTo>
                    <a:pt x="7" y="3"/>
                    <a:pt x="7" y="3"/>
                    <a:pt x="7" y="3"/>
                  </a:cubicBezTo>
                  <a:cubicBezTo>
                    <a:pt x="3" y="4"/>
                    <a:pt x="3" y="4"/>
                    <a:pt x="3" y="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59" name="Freeform 408"/>
            <p:cNvSpPr/>
            <p:nvPr/>
          </p:nvSpPr>
          <p:spPr bwMode="auto">
            <a:xfrm>
              <a:off x="5765575" y="5757862"/>
              <a:ext cx="60325" cy="93663"/>
            </a:xfrm>
            <a:custGeom>
              <a:avLst/>
              <a:gdLst>
                <a:gd name="T0" fmla="*/ 1 w 16"/>
                <a:gd name="T1" fmla="*/ 19 h 25"/>
                <a:gd name="T2" fmla="*/ 9 w 16"/>
                <a:gd name="T3" fmla="*/ 25 h 25"/>
                <a:gd name="T4" fmla="*/ 9 w 16"/>
                <a:gd name="T5" fmla="*/ 25 h 25"/>
                <a:gd name="T6" fmla="*/ 16 w 16"/>
                <a:gd name="T7" fmla="*/ 17 h 25"/>
                <a:gd name="T8" fmla="*/ 14 w 16"/>
                <a:gd name="T9" fmla="*/ 6 h 25"/>
                <a:gd name="T10" fmla="*/ 6 w 16"/>
                <a:gd name="T11" fmla="*/ 0 h 25"/>
                <a:gd name="T12" fmla="*/ 6 w 16"/>
                <a:gd name="T13" fmla="*/ 0 h 25"/>
                <a:gd name="T14" fmla="*/ 0 w 16"/>
                <a:gd name="T15" fmla="*/ 8 h 25"/>
                <a:gd name="T16" fmla="*/ 1 w 16"/>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5">
                  <a:moveTo>
                    <a:pt x="1" y="19"/>
                  </a:moveTo>
                  <a:cubicBezTo>
                    <a:pt x="2" y="23"/>
                    <a:pt x="6" y="25"/>
                    <a:pt x="9" y="25"/>
                  </a:cubicBezTo>
                  <a:cubicBezTo>
                    <a:pt x="9" y="25"/>
                    <a:pt x="9" y="25"/>
                    <a:pt x="9" y="25"/>
                  </a:cubicBezTo>
                  <a:cubicBezTo>
                    <a:pt x="13" y="24"/>
                    <a:pt x="16" y="21"/>
                    <a:pt x="16" y="17"/>
                  </a:cubicBezTo>
                  <a:cubicBezTo>
                    <a:pt x="14" y="6"/>
                    <a:pt x="14" y="6"/>
                    <a:pt x="14" y="6"/>
                  </a:cubicBezTo>
                  <a:cubicBezTo>
                    <a:pt x="14" y="3"/>
                    <a:pt x="10" y="0"/>
                    <a:pt x="6" y="0"/>
                  </a:cubicBezTo>
                  <a:cubicBezTo>
                    <a:pt x="6" y="0"/>
                    <a:pt x="6" y="0"/>
                    <a:pt x="6" y="0"/>
                  </a:cubicBezTo>
                  <a:cubicBezTo>
                    <a:pt x="2" y="1"/>
                    <a:pt x="0" y="4"/>
                    <a:pt x="0" y="8"/>
                  </a:cubicBezTo>
                  <a:lnTo>
                    <a:pt x="1" y="19"/>
                  </a:lnTo>
                  <a:close/>
                </a:path>
              </a:pathLst>
            </a:custGeom>
            <a:solidFill>
              <a:srgbClr val="AD87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0" name="Freeform 409"/>
            <p:cNvSpPr/>
            <p:nvPr/>
          </p:nvSpPr>
          <p:spPr bwMode="auto">
            <a:xfrm>
              <a:off x="5760813" y="5753100"/>
              <a:ext cx="68263" cy="101600"/>
            </a:xfrm>
            <a:custGeom>
              <a:avLst/>
              <a:gdLst>
                <a:gd name="T0" fmla="*/ 1 w 18"/>
                <a:gd name="T1" fmla="*/ 20 h 27"/>
                <a:gd name="T2" fmla="*/ 2 w 18"/>
                <a:gd name="T3" fmla="*/ 20 h 27"/>
                <a:gd name="T4" fmla="*/ 4 w 18"/>
                <a:gd name="T5" fmla="*/ 20 h 27"/>
                <a:gd name="T6" fmla="*/ 10 w 18"/>
                <a:gd name="T7" fmla="*/ 24 h 27"/>
                <a:gd name="T8" fmla="*/ 10 w 18"/>
                <a:gd name="T9" fmla="*/ 24 h 27"/>
                <a:gd name="T10" fmla="*/ 10 w 18"/>
                <a:gd name="T11" fmla="*/ 24 h 27"/>
                <a:gd name="T12" fmla="*/ 10 w 18"/>
                <a:gd name="T13" fmla="*/ 24 h 27"/>
                <a:gd name="T14" fmla="*/ 15 w 18"/>
                <a:gd name="T15" fmla="*/ 19 h 27"/>
                <a:gd name="T16" fmla="*/ 15 w 18"/>
                <a:gd name="T17" fmla="*/ 19 h 27"/>
                <a:gd name="T18" fmla="*/ 15 w 18"/>
                <a:gd name="T19" fmla="*/ 18 h 27"/>
                <a:gd name="T20" fmla="*/ 15 w 18"/>
                <a:gd name="T21" fmla="*/ 18 h 27"/>
                <a:gd name="T22" fmla="*/ 14 w 18"/>
                <a:gd name="T23" fmla="*/ 8 h 27"/>
                <a:gd name="T24" fmla="*/ 8 w 18"/>
                <a:gd name="T25" fmla="*/ 3 h 27"/>
                <a:gd name="T26" fmla="*/ 8 w 18"/>
                <a:gd name="T27" fmla="*/ 3 h 27"/>
                <a:gd name="T28" fmla="*/ 7 w 18"/>
                <a:gd name="T29" fmla="*/ 3 h 27"/>
                <a:gd name="T30" fmla="*/ 7 w 18"/>
                <a:gd name="T31" fmla="*/ 3 h 27"/>
                <a:gd name="T32" fmla="*/ 3 w 18"/>
                <a:gd name="T33" fmla="*/ 8 h 27"/>
                <a:gd name="T34" fmla="*/ 3 w 18"/>
                <a:gd name="T35" fmla="*/ 8 h 27"/>
                <a:gd name="T36" fmla="*/ 3 w 18"/>
                <a:gd name="T37" fmla="*/ 9 h 27"/>
                <a:gd name="T38" fmla="*/ 3 w 18"/>
                <a:gd name="T39" fmla="*/ 9 h 27"/>
                <a:gd name="T40" fmla="*/ 4 w 18"/>
                <a:gd name="T41" fmla="*/ 20 h 27"/>
                <a:gd name="T42" fmla="*/ 2 w 18"/>
                <a:gd name="T43" fmla="*/ 20 h 27"/>
                <a:gd name="T44" fmla="*/ 1 w 18"/>
                <a:gd name="T45" fmla="*/ 20 h 27"/>
                <a:gd name="T46" fmla="*/ 0 w 18"/>
                <a:gd name="T47" fmla="*/ 9 h 27"/>
                <a:gd name="T48" fmla="*/ 0 w 18"/>
                <a:gd name="T49" fmla="*/ 8 h 27"/>
                <a:gd name="T50" fmla="*/ 0 w 18"/>
                <a:gd name="T51" fmla="*/ 8 h 27"/>
                <a:gd name="T52" fmla="*/ 7 w 18"/>
                <a:gd name="T53" fmla="*/ 0 h 27"/>
                <a:gd name="T54" fmla="*/ 7 w 18"/>
                <a:gd name="T55" fmla="*/ 0 h 27"/>
                <a:gd name="T56" fmla="*/ 8 w 18"/>
                <a:gd name="T57" fmla="*/ 0 h 27"/>
                <a:gd name="T58" fmla="*/ 8 w 18"/>
                <a:gd name="T59" fmla="*/ 0 h 27"/>
                <a:gd name="T60" fmla="*/ 17 w 18"/>
                <a:gd name="T61" fmla="*/ 7 h 27"/>
                <a:gd name="T62" fmla="*/ 17 w 18"/>
                <a:gd name="T63" fmla="*/ 7 h 27"/>
                <a:gd name="T64" fmla="*/ 18 w 18"/>
                <a:gd name="T65" fmla="*/ 18 h 27"/>
                <a:gd name="T66" fmla="*/ 18 w 18"/>
                <a:gd name="T67" fmla="*/ 19 h 27"/>
                <a:gd name="T68" fmla="*/ 18 w 18"/>
                <a:gd name="T69" fmla="*/ 19 h 27"/>
                <a:gd name="T70" fmla="*/ 11 w 18"/>
                <a:gd name="T71" fmla="*/ 27 h 27"/>
                <a:gd name="T72" fmla="*/ 11 w 18"/>
                <a:gd name="T73" fmla="*/ 27 h 27"/>
                <a:gd name="T74" fmla="*/ 10 w 18"/>
                <a:gd name="T75" fmla="*/ 27 h 27"/>
                <a:gd name="T76" fmla="*/ 10 w 18"/>
                <a:gd name="T77" fmla="*/ 27 h 27"/>
                <a:gd name="T78" fmla="*/ 1 w 18"/>
                <a:gd name="T79"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 h="27">
                  <a:moveTo>
                    <a:pt x="1" y="20"/>
                  </a:moveTo>
                  <a:cubicBezTo>
                    <a:pt x="2" y="20"/>
                    <a:pt x="2" y="20"/>
                    <a:pt x="2" y="20"/>
                  </a:cubicBezTo>
                  <a:cubicBezTo>
                    <a:pt x="4" y="20"/>
                    <a:pt x="4" y="20"/>
                    <a:pt x="4" y="20"/>
                  </a:cubicBezTo>
                  <a:cubicBezTo>
                    <a:pt x="4" y="22"/>
                    <a:pt x="7" y="24"/>
                    <a:pt x="10" y="24"/>
                  </a:cubicBezTo>
                  <a:cubicBezTo>
                    <a:pt x="10" y="24"/>
                    <a:pt x="10" y="24"/>
                    <a:pt x="10" y="24"/>
                  </a:cubicBezTo>
                  <a:cubicBezTo>
                    <a:pt x="10" y="24"/>
                    <a:pt x="10" y="24"/>
                    <a:pt x="10" y="24"/>
                  </a:cubicBezTo>
                  <a:cubicBezTo>
                    <a:pt x="10" y="24"/>
                    <a:pt x="10" y="24"/>
                    <a:pt x="10" y="24"/>
                  </a:cubicBezTo>
                  <a:cubicBezTo>
                    <a:pt x="13" y="24"/>
                    <a:pt x="15" y="22"/>
                    <a:pt x="15" y="19"/>
                  </a:cubicBezTo>
                  <a:cubicBezTo>
                    <a:pt x="15" y="19"/>
                    <a:pt x="15" y="19"/>
                    <a:pt x="15" y="19"/>
                  </a:cubicBezTo>
                  <a:cubicBezTo>
                    <a:pt x="15" y="19"/>
                    <a:pt x="15" y="18"/>
                    <a:pt x="15" y="18"/>
                  </a:cubicBezTo>
                  <a:cubicBezTo>
                    <a:pt x="15" y="18"/>
                    <a:pt x="15" y="18"/>
                    <a:pt x="15" y="18"/>
                  </a:cubicBezTo>
                  <a:cubicBezTo>
                    <a:pt x="14" y="8"/>
                    <a:pt x="14" y="8"/>
                    <a:pt x="14" y="8"/>
                  </a:cubicBezTo>
                  <a:cubicBezTo>
                    <a:pt x="13" y="5"/>
                    <a:pt x="11" y="3"/>
                    <a:pt x="8" y="3"/>
                  </a:cubicBezTo>
                  <a:cubicBezTo>
                    <a:pt x="8" y="3"/>
                    <a:pt x="8" y="3"/>
                    <a:pt x="8" y="3"/>
                  </a:cubicBezTo>
                  <a:cubicBezTo>
                    <a:pt x="8" y="3"/>
                    <a:pt x="8" y="3"/>
                    <a:pt x="7" y="3"/>
                  </a:cubicBezTo>
                  <a:cubicBezTo>
                    <a:pt x="7" y="3"/>
                    <a:pt x="7" y="3"/>
                    <a:pt x="7" y="3"/>
                  </a:cubicBezTo>
                  <a:cubicBezTo>
                    <a:pt x="5" y="3"/>
                    <a:pt x="3" y="6"/>
                    <a:pt x="3" y="8"/>
                  </a:cubicBezTo>
                  <a:cubicBezTo>
                    <a:pt x="3" y="8"/>
                    <a:pt x="3" y="8"/>
                    <a:pt x="3" y="8"/>
                  </a:cubicBezTo>
                  <a:cubicBezTo>
                    <a:pt x="3" y="9"/>
                    <a:pt x="3" y="9"/>
                    <a:pt x="3" y="9"/>
                  </a:cubicBezTo>
                  <a:cubicBezTo>
                    <a:pt x="3" y="9"/>
                    <a:pt x="3" y="9"/>
                    <a:pt x="3" y="9"/>
                  </a:cubicBezTo>
                  <a:cubicBezTo>
                    <a:pt x="4" y="20"/>
                    <a:pt x="4" y="20"/>
                    <a:pt x="4" y="20"/>
                  </a:cubicBezTo>
                  <a:cubicBezTo>
                    <a:pt x="2" y="20"/>
                    <a:pt x="2" y="20"/>
                    <a:pt x="2" y="20"/>
                  </a:cubicBezTo>
                  <a:cubicBezTo>
                    <a:pt x="1" y="20"/>
                    <a:pt x="1" y="20"/>
                    <a:pt x="1" y="20"/>
                  </a:cubicBezTo>
                  <a:cubicBezTo>
                    <a:pt x="0" y="9"/>
                    <a:pt x="0" y="9"/>
                    <a:pt x="0" y="9"/>
                  </a:cubicBezTo>
                  <a:cubicBezTo>
                    <a:pt x="0" y="9"/>
                    <a:pt x="0" y="9"/>
                    <a:pt x="0" y="8"/>
                  </a:cubicBezTo>
                  <a:cubicBezTo>
                    <a:pt x="0" y="8"/>
                    <a:pt x="0" y="8"/>
                    <a:pt x="0" y="8"/>
                  </a:cubicBezTo>
                  <a:cubicBezTo>
                    <a:pt x="0" y="4"/>
                    <a:pt x="3" y="0"/>
                    <a:pt x="7" y="0"/>
                  </a:cubicBezTo>
                  <a:cubicBezTo>
                    <a:pt x="7" y="0"/>
                    <a:pt x="7" y="0"/>
                    <a:pt x="7" y="0"/>
                  </a:cubicBezTo>
                  <a:cubicBezTo>
                    <a:pt x="7" y="0"/>
                    <a:pt x="8" y="0"/>
                    <a:pt x="8" y="0"/>
                  </a:cubicBezTo>
                  <a:cubicBezTo>
                    <a:pt x="8" y="0"/>
                    <a:pt x="8" y="0"/>
                    <a:pt x="8" y="0"/>
                  </a:cubicBezTo>
                  <a:cubicBezTo>
                    <a:pt x="12" y="0"/>
                    <a:pt x="16" y="3"/>
                    <a:pt x="17" y="7"/>
                  </a:cubicBezTo>
                  <a:cubicBezTo>
                    <a:pt x="17" y="7"/>
                    <a:pt x="17" y="7"/>
                    <a:pt x="17" y="7"/>
                  </a:cubicBezTo>
                  <a:cubicBezTo>
                    <a:pt x="18" y="18"/>
                    <a:pt x="18" y="18"/>
                    <a:pt x="18" y="18"/>
                  </a:cubicBezTo>
                  <a:cubicBezTo>
                    <a:pt x="18" y="18"/>
                    <a:pt x="18" y="18"/>
                    <a:pt x="18" y="19"/>
                  </a:cubicBezTo>
                  <a:cubicBezTo>
                    <a:pt x="18" y="19"/>
                    <a:pt x="18" y="19"/>
                    <a:pt x="18" y="19"/>
                  </a:cubicBezTo>
                  <a:cubicBezTo>
                    <a:pt x="18" y="23"/>
                    <a:pt x="15" y="27"/>
                    <a:pt x="11" y="27"/>
                  </a:cubicBezTo>
                  <a:cubicBezTo>
                    <a:pt x="11" y="27"/>
                    <a:pt x="11" y="27"/>
                    <a:pt x="11" y="27"/>
                  </a:cubicBezTo>
                  <a:cubicBezTo>
                    <a:pt x="10" y="27"/>
                    <a:pt x="10" y="27"/>
                    <a:pt x="10" y="27"/>
                  </a:cubicBezTo>
                  <a:cubicBezTo>
                    <a:pt x="10" y="27"/>
                    <a:pt x="10" y="27"/>
                    <a:pt x="10" y="27"/>
                  </a:cubicBezTo>
                  <a:cubicBezTo>
                    <a:pt x="5" y="27"/>
                    <a:pt x="2" y="24"/>
                    <a:pt x="1" y="20"/>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1" name="Freeform 410"/>
            <p:cNvSpPr/>
            <p:nvPr/>
          </p:nvSpPr>
          <p:spPr bwMode="auto">
            <a:xfrm>
              <a:off x="5182963" y="5546725"/>
              <a:ext cx="725488" cy="101600"/>
            </a:xfrm>
            <a:custGeom>
              <a:avLst/>
              <a:gdLst>
                <a:gd name="T0" fmla="*/ 193 w 193"/>
                <a:gd name="T1" fmla="*/ 14 h 27"/>
                <a:gd name="T2" fmla="*/ 180 w 193"/>
                <a:gd name="T3" fmla="*/ 27 h 27"/>
                <a:gd name="T4" fmla="*/ 13 w 193"/>
                <a:gd name="T5" fmla="*/ 27 h 27"/>
                <a:gd name="T6" fmla="*/ 0 w 193"/>
                <a:gd name="T7" fmla="*/ 14 h 27"/>
                <a:gd name="T8" fmla="*/ 0 w 193"/>
                <a:gd name="T9" fmla="*/ 13 h 27"/>
                <a:gd name="T10" fmla="*/ 13 w 193"/>
                <a:gd name="T11" fmla="*/ 0 h 27"/>
                <a:gd name="T12" fmla="*/ 180 w 193"/>
                <a:gd name="T13" fmla="*/ 0 h 27"/>
                <a:gd name="T14" fmla="*/ 193 w 193"/>
                <a:gd name="T15" fmla="*/ 13 h 27"/>
                <a:gd name="T16" fmla="*/ 193 w 193"/>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27">
                  <a:moveTo>
                    <a:pt x="193" y="14"/>
                  </a:moveTo>
                  <a:cubicBezTo>
                    <a:pt x="193" y="21"/>
                    <a:pt x="187" y="27"/>
                    <a:pt x="180" y="27"/>
                  </a:cubicBezTo>
                  <a:cubicBezTo>
                    <a:pt x="13" y="27"/>
                    <a:pt x="13" y="27"/>
                    <a:pt x="13" y="27"/>
                  </a:cubicBezTo>
                  <a:cubicBezTo>
                    <a:pt x="6" y="27"/>
                    <a:pt x="0" y="21"/>
                    <a:pt x="0" y="14"/>
                  </a:cubicBezTo>
                  <a:cubicBezTo>
                    <a:pt x="0" y="13"/>
                    <a:pt x="0" y="13"/>
                    <a:pt x="0" y="13"/>
                  </a:cubicBezTo>
                  <a:cubicBezTo>
                    <a:pt x="0" y="6"/>
                    <a:pt x="6" y="0"/>
                    <a:pt x="13" y="0"/>
                  </a:cubicBezTo>
                  <a:cubicBezTo>
                    <a:pt x="180" y="0"/>
                    <a:pt x="180" y="0"/>
                    <a:pt x="180" y="0"/>
                  </a:cubicBezTo>
                  <a:cubicBezTo>
                    <a:pt x="187" y="0"/>
                    <a:pt x="193" y="6"/>
                    <a:pt x="193" y="13"/>
                  </a:cubicBezTo>
                  <a:lnTo>
                    <a:pt x="193" y="14"/>
                  </a:lnTo>
                  <a:close/>
                </a:path>
              </a:pathLst>
            </a:custGeom>
            <a:solidFill>
              <a:srgbClr val="AD87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2" name="Freeform 411"/>
            <p:cNvSpPr>
              <a:spLocks noEditPoints="1"/>
            </p:cNvSpPr>
            <p:nvPr/>
          </p:nvSpPr>
          <p:spPr bwMode="auto">
            <a:xfrm>
              <a:off x="5175025" y="5543550"/>
              <a:ext cx="739775" cy="107950"/>
            </a:xfrm>
            <a:custGeom>
              <a:avLst/>
              <a:gdLst>
                <a:gd name="T0" fmla="*/ 15 w 197"/>
                <a:gd name="T1" fmla="*/ 29 h 29"/>
                <a:gd name="T2" fmla="*/ 0 w 197"/>
                <a:gd name="T3" fmla="*/ 15 h 29"/>
                <a:gd name="T4" fmla="*/ 0 w 197"/>
                <a:gd name="T5" fmla="*/ 15 h 29"/>
                <a:gd name="T6" fmla="*/ 0 w 197"/>
                <a:gd name="T7" fmla="*/ 14 h 29"/>
                <a:gd name="T8" fmla="*/ 15 w 197"/>
                <a:gd name="T9" fmla="*/ 0 h 29"/>
                <a:gd name="T10" fmla="*/ 15 w 197"/>
                <a:gd name="T11" fmla="*/ 0 h 29"/>
                <a:gd name="T12" fmla="*/ 182 w 197"/>
                <a:gd name="T13" fmla="*/ 0 h 29"/>
                <a:gd name="T14" fmla="*/ 197 w 197"/>
                <a:gd name="T15" fmla="*/ 14 h 29"/>
                <a:gd name="T16" fmla="*/ 197 w 197"/>
                <a:gd name="T17" fmla="*/ 14 h 29"/>
                <a:gd name="T18" fmla="*/ 197 w 197"/>
                <a:gd name="T19" fmla="*/ 15 h 29"/>
                <a:gd name="T20" fmla="*/ 182 w 197"/>
                <a:gd name="T21" fmla="*/ 29 h 29"/>
                <a:gd name="T22" fmla="*/ 182 w 197"/>
                <a:gd name="T23" fmla="*/ 29 h 29"/>
                <a:gd name="T24" fmla="*/ 15 w 197"/>
                <a:gd name="T25" fmla="*/ 29 h 29"/>
                <a:gd name="T26" fmla="*/ 3 w 197"/>
                <a:gd name="T27" fmla="*/ 14 h 29"/>
                <a:gd name="T28" fmla="*/ 3 w 197"/>
                <a:gd name="T29" fmla="*/ 15 h 29"/>
                <a:gd name="T30" fmla="*/ 15 w 197"/>
                <a:gd name="T31" fmla="*/ 26 h 29"/>
                <a:gd name="T32" fmla="*/ 15 w 197"/>
                <a:gd name="T33" fmla="*/ 26 h 29"/>
                <a:gd name="T34" fmla="*/ 182 w 197"/>
                <a:gd name="T35" fmla="*/ 26 h 29"/>
                <a:gd name="T36" fmla="*/ 194 w 197"/>
                <a:gd name="T37" fmla="*/ 15 h 29"/>
                <a:gd name="T38" fmla="*/ 194 w 197"/>
                <a:gd name="T39" fmla="*/ 15 h 29"/>
                <a:gd name="T40" fmla="*/ 194 w 197"/>
                <a:gd name="T41" fmla="*/ 14 h 29"/>
                <a:gd name="T42" fmla="*/ 182 w 197"/>
                <a:gd name="T43" fmla="*/ 3 h 29"/>
                <a:gd name="T44" fmla="*/ 182 w 197"/>
                <a:gd name="T45" fmla="*/ 3 h 29"/>
                <a:gd name="T46" fmla="*/ 15 w 197"/>
                <a:gd name="T47" fmla="*/ 3 h 29"/>
                <a:gd name="T48" fmla="*/ 3 w 197"/>
                <a:gd name="T49"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8">
                  <a:moveTo>
                    <a:pt x="15" y="29"/>
                  </a:moveTo>
                  <a:cubicBezTo>
                    <a:pt x="7" y="29"/>
                    <a:pt x="0" y="23"/>
                    <a:pt x="0" y="15"/>
                  </a:cubicBezTo>
                  <a:cubicBezTo>
                    <a:pt x="0" y="15"/>
                    <a:pt x="0" y="15"/>
                    <a:pt x="0" y="15"/>
                  </a:cubicBezTo>
                  <a:cubicBezTo>
                    <a:pt x="0" y="14"/>
                    <a:pt x="0" y="14"/>
                    <a:pt x="0" y="14"/>
                  </a:cubicBezTo>
                  <a:cubicBezTo>
                    <a:pt x="0" y="6"/>
                    <a:pt x="7" y="0"/>
                    <a:pt x="15" y="0"/>
                  </a:cubicBezTo>
                  <a:cubicBezTo>
                    <a:pt x="15" y="0"/>
                    <a:pt x="15" y="0"/>
                    <a:pt x="15" y="0"/>
                  </a:cubicBezTo>
                  <a:cubicBezTo>
                    <a:pt x="182" y="0"/>
                    <a:pt x="182" y="0"/>
                    <a:pt x="182" y="0"/>
                  </a:cubicBezTo>
                  <a:cubicBezTo>
                    <a:pt x="190" y="0"/>
                    <a:pt x="197" y="6"/>
                    <a:pt x="197" y="14"/>
                  </a:cubicBezTo>
                  <a:cubicBezTo>
                    <a:pt x="197" y="14"/>
                    <a:pt x="197" y="14"/>
                    <a:pt x="197" y="14"/>
                  </a:cubicBezTo>
                  <a:cubicBezTo>
                    <a:pt x="197" y="15"/>
                    <a:pt x="197" y="15"/>
                    <a:pt x="197" y="15"/>
                  </a:cubicBezTo>
                  <a:cubicBezTo>
                    <a:pt x="197" y="23"/>
                    <a:pt x="190" y="29"/>
                    <a:pt x="182" y="29"/>
                  </a:cubicBezTo>
                  <a:cubicBezTo>
                    <a:pt x="182" y="29"/>
                    <a:pt x="182" y="29"/>
                    <a:pt x="182" y="29"/>
                  </a:cubicBezTo>
                  <a:cubicBezTo>
                    <a:pt x="15" y="29"/>
                    <a:pt x="15" y="29"/>
                    <a:pt x="15" y="29"/>
                  </a:cubicBezTo>
                  <a:close/>
                  <a:moveTo>
                    <a:pt x="3" y="14"/>
                  </a:moveTo>
                  <a:cubicBezTo>
                    <a:pt x="3" y="15"/>
                    <a:pt x="3" y="15"/>
                    <a:pt x="3" y="15"/>
                  </a:cubicBezTo>
                  <a:cubicBezTo>
                    <a:pt x="3" y="21"/>
                    <a:pt x="8" y="26"/>
                    <a:pt x="15" y="26"/>
                  </a:cubicBezTo>
                  <a:cubicBezTo>
                    <a:pt x="15" y="26"/>
                    <a:pt x="15" y="26"/>
                    <a:pt x="15" y="26"/>
                  </a:cubicBezTo>
                  <a:cubicBezTo>
                    <a:pt x="182" y="26"/>
                    <a:pt x="182" y="26"/>
                    <a:pt x="182" y="26"/>
                  </a:cubicBezTo>
                  <a:cubicBezTo>
                    <a:pt x="188" y="26"/>
                    <a:pt x="194" y="21"/>
                    <a:pt x="194" y="15"/>
                  </a:cubicBezTo>
                  <a:cubicBezTo>
                    <a:pt x="194" y="15"/>
                    <a:pt x="194" y="15"/>
                    <a:pt x="194" y="15"/>
                  </a:cubicBezTo>
                  <a:cubicBezTo>
                    <a:pt x="194" y="14"/>
                    <a:pt x="194" y="14"/>
                    <a:pt x="194" y="14"/>
                  </a:cubicBezTo>
                  <a:cubicBezTo>
                    <a:pt x="194" y="8"/>
                    <a:pt x="188" y="3"/>
                    <a:pt x="182" y="3"/>
                  </a:cubicBezTo>
                  <a:cubicBezTo>
                    <a:pt x="182" y="3"/>
                    <a:pt x="182" y="3"/>
                    <a:pt x="182" y="3"/>
                  </a:cubicBezTo>
                  <a:cubicBezTo>
                    <a:pt x="15" y="3"/>
                    <a:pt x="15" y="3"/>
                    <a:pt x="15" y="3"/>
                  </a:cubicBezTo>
                  <a:cubicBezTo>
                    <a:pt x="8" y="3"/>
                    <a:pt x="3" y="8"/>
                    <a:pt x="3" y="1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3" name="Freeform 412"/>
            <p:cNvSpPr/>
            <p:nvPr/>
          </p:nvSpPr>
          <p:spPr bwMode="auto">
            <a:xfrm>
              <a:off x="5125813" y="5010150"/>
              <a:ext cx="417513" cy="187325"/>
            </a:xfrm>
            <a:custGeom>
              <a:avLst/>
              <a:gdLst>
                <a:gd name="T0" fmla="*/ 0 w 111"/>
                <a:gd name="T1" fmla="*/ 50 h 50"/>
                <a:gd name="T2" fmla="*/ 111 w 111"/>
                <a:gd name="T3" fmla="*/ 48 h 50"/>
                <a:gd name="T4" fmla="*/ 111 w 111"/>
                <a:gd name="T5" fmla="*/ 23 h 50"/>
                <a:gd name="T6" fmla="*/ 26 w 111"/>
                <a:gd name="T7" fmla="*/ 24 h 50"/>
                <a:gd name="T8" fmla="*/ 0 w 111"/>
                <a:gd name="T9" fmla="*/ 50 h 50"/>
              </a:gdLst>
              <a:ahLst/>
              <a:cxnLst>
                <a:cxn ang="0">
                  <a:pos x="T0" y="T1"/>
                </a:cxn>
                <a:cxn ang="0">
                  <a:pos x="T2" y="T3"/>
                </a:cxn>
                <a:cxn ang="0">
                  <a:pos x="T4" y="T5"/>
                </a:cxn>
                <a:cxn ang="0">
                  <a:pos x="T6" y="T7"/>
                </a:cxn>
                <a:cxn ang="0">
                  <a:pos x="T8" y="T9"/>
                </a:cxn>
              </a:cxnLst>
              <a:rect l="0" t="0" r="r" b="b"/>
              <a:pathLst>
                <a:path w="110" h="50">
                  <a:moveTo>
                    <a:pt x="0" y="50"/>
                  </a:moveTo>
                  <a:cubicBezTo>
                    <a:pt x="0" y="50"/>
                    <a:pt x="86" y="23"/>
                    <a:pt x="111" y="48"/>
                  </a:cubicBezTo>
                  <a:cubicBezTo>
                    <a:pt x="111" y="23"/>
                    <a:pt x="111" y="23"/>
                    <a:pt x="111" y="23"/>
                  </a:cubicBezTo>
                  <a:cubicBezTo>
                    <a:pt x="111" y="23"/>
                    <a:pt x="94" y="0"/>
                    <a:pt x="26" y="24"/>
                  </a:cubicBez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4" name="Freeform 413"/>
            <p:cNvSpPr>
              <a:spLocks noEditPoints="1"/>
            </p:cNvSpPr>
            <p:nvPr/>
          </p:nvSpPr>
          <p:spPr bwMode="auto">
            <a:xfrm>
              <a:off x="5119463" y="5054600"/>
              <a:ext cx="431800" cy="150813"/>
            </a:xfrm>
            <a:custGeom>
              <a:avLst/>
              <a:gdLst>
                <a:gd name="T0" fmla="*/ 0 w 115"/>
                <a:gd name="T1" fmla="*/ 39 h 40"/>
                <a:gd name="T2" fmla="*/ 0 w 115"/>
                <a:gd name="T3" fmla="*/ 37 h 40"/>
                <a:gd name="T4" fmla="*/ 0 w 115"/>
                <a:gd name="T5" fmla="*/ 37 h 40"/>
                <a:gd name="T6" fmla="*/ 27 w 115"/>
                <a:gd name="T7" fmla="*/ 11 h 40"/>
                <a:gd name="T8" fmla="*/ 28 w 115"/>
                <a:gd name="T9" fmla="*/ 11 h 40"/>
                <a:gd name="T10" fmla="*/ 82 w 115"/>
                <a:gd name="T11" fmla="*/ 0 h 40"/>
                <a:gd name="T12" fmla="*/ 82 w 115"/>
                <a:gd name="T13" fmla="*/ 0 h 40"/>
                <a:gd name="T14" fmla="*/ 115 w 115"/>
                <a:gd name="T15" fmla="*/ 11 h 40"/>
                <a:gd name="T16" fmla="*/ 115 w 115"/>
                <a:gd name="T17" fmla="*/ 11 h 40"/>
                <a:gd name="T18" fmla="*/ 115 w 115"/>
                <a:gd name="T19" fmla="*/ 11 h 40"/>
                <a:gd name="T20" fmla="*/ 115 w 115"/>
                <a:gd name="T21" fmla="*/ 36 h 40"/>
                <a:gd name="T22" fmla="*/ 114 w 115"/>
                <a:gd name="T23" fmla="*/ 37 h 40"/>
                <a:gd name="T24" fmla="*/ 114 w 115"/>
                <a:gd name="T25" fmla="*/ 37 h 40"/>
                <a:gd name="T26" fmla="*/ 112 w 115"/>
                <a:gd name="T27" fmla="*/ 37 h 40"/>
                <a:gd name="T28" fmla="*/ 112 w 115"/>
                <a:gd name="T29" fmla="*/ 37 h 40"/>
                <a:gd name="T30" fmla="*/ 76 w 115"/>
                <a:gd name="T31" fmla="*/ 27 h 40"/>
                <a:gd name="T32" fmla="*/ 76 w 115"/>
                <a:gd name="T33" fmla="*/ 27 h 40"/>
                <a:gd name="T34" fmla="*/ 2 w 115"/>
                <a:gd name="T35" fmla="*/ 40 h 40"/>
                <a:gd name="T36" fmla="*/ 2 w 115"/>
                <a:gd name="T37" fmla="*/ 40 h 40"/>
                <a:gd name="T38" fmla="*/ 2 w 115"/>
                <a:gd name="T39" fmla="*/ 38 h 40"/>
                <a:gd name="T40" fmla="*/ 2 w 115"/>
                <a:gd name="T41" fmla="*/ 40 h 40"/>
                <a:gd name="T42" fmla="*/ 2 w 115"/>
                <a:gd name="T43" fmla="*/ 40 h 40"/>
                <a:gd name="T44" fmla="*/ 2 w 115"/>
                <a:gd name="T45" fmla="*/ 40 h 40"/>
                <a:gd name="T46" fmla="*/ 0 w 115"/>
                <a:gd name="T47" fmla="*/ 39 h 40"/>
                <a:gd name="T48" fmla="*/ 7 w 115"/>
                <a:gd name="T49" fmla="*/ 35 h 40"/>
                <a:gd name="T50" fmla="*/ 76 w 115"/>
                <a:gd name="T51" fmla="*/ 24 h 40"/>
                <a:gd name="T52" fmla="*/ 76 w 115"/>
                <a:gd name="T53" fmla="*/ 24 h 40"/>
                <a:gd name="T54" fmla="*/ 112 w 115"/>
                <a:gd name="T55" fmla="*/ 32 h 40"/>
                <a:gd name="T56" fmla="*/ 112 w 115"/>
                <a:gd name="T57" fmla="*/ 32 h 40"/>
                <a:gd name="T58" fmla="*/ 112 w 115"/>
                <a:gd name="T59" fmla="*/ 12 h 40"/>
                <a:gd name="T60" fmla="*/ 111 w 115"/>
                <a:gd name="T61" fmla="*/ 11 h 40"/>
                <a:gd name="T62" fmla="*/ 111 w 115"/>
                <a:gd name="T63" fmla="*/ 11 h 40"/>
                <a:gd name="T64" fmla="*/ 106 w 115"/>
                <a:gd name="T65" fmla="*/ 8 h 40"/>
                <a:gd name="T66" fmla="*/ 106 w 115"/>
                <a:gd name="T67" fmla="*/ 8 h 40"/>
                <a:gd name="T68" fmla="*/ 82 w 115"/>
                <a:gd name="T69" fmla="*/ 3 h 40"/>
                <a:gd name="T70" fmla="*/ 82 w 115"/>
                <a:gd name="T71" fmla="*/ 3 h 40"/>
                <a:gd name="T72" fmla="*/ 29 w 115"/>
                <a:gd name="T73" fmla="*/ 14 h 40"/>
                <a:gd name="T74" fmla="*/ 29 w 115"/>
                <a:gd name="T75" fmla="*/ 14 h 40"/>
                <a:gd name="T76" fmla="*/ 7 w 115"/>
                <a:gd name="T7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 h="40">
                  <a:moveTo>
                    <a:pt x="0" y="39"/>
                  </a:moveTo>
                  <a:cubicBezTo>
                    <a:pt x="0" y="38"/>
                    <a:pt x="0" y="38"/>
                    <a:pt x="0" y="37"/>
                  </a:cubicBezTo>
                  <a:cubicBezTo>
                    <a:pt x="0" y="37"/>
                    <a:pt x="0" y="37"/>
                    <a:pt x="0" y="37"/>
                  </a:cubicBezTo>
                  <a:cubicBezTo>
                    <a:pt x="27" y="11"/>
                    <a:pt x="27" y="11"/>
                    <a:pt x="27" y="11"/>
                  </a:cubicBezTo>
                  <a:cubicBezTo>
                    <a:pt x="28" y="11"/>
                    <a:pt x="28" y="11"/>
                    <a:pt x="28" y="11"/>
                  </a:cubicBezTo>
                  <a:cubicBezTo>
                    <a:pt x="51" y="3"/>
                    <a:pt x="69" y="0"/>
                    <a:pt x="82" y="0"/>
                  </a:cubicBezTo>
                  <a:cubicBezTo>
                    <a:pt x="82" y="0"/>
                    <a:pt x="82" y="0"/>
                    <a:pt x="82" y="0"/>
                  </a:cubicBezTo>
                  <a:cubicBezTo>
                    <a:pt x="106" y="0"/>
                    <a:pt x="114" y="10"/>
                    <a:pt x="115" y="11"/>
                  </a:cubicBezTo>
                  <a:cubicBezTo>
                    <a:pt x="115" y="11"/>
                    <a:pt x="115" y="11"/>
                    <a:pt x="115" y="11"/>
                  </a:cubicBezTo>
                  <a:cubicBezTo>
                    <a:pt x="115" y="11"/>
                    <a:pt x="115" y="11"/>
                    <a:pt x="115" y="11"/>
                  </a:cubicBezTo>
                  <a:cubicBezTo>
                    <a:pt x="115" y="36"/>
                    <a:pt x="115" y="36"/>
                    <a:pt x="115" y="36"/>
                  </a:cubicBezTo>
                  <a:cubicBezTo>
                    <a:pt x="115" y="36"/>
                    <a:pt x="114" y="37"/>
                    <a:pt x="114" y="37"/>
                  </a:cubicBezTo>
                  <a:cubicBezTo>
                    <a:pt x="114" y="37"/>
                    <a:pt x="114" y="37"/>
                    <a:pt x="114" y="37"/>
                  </a:cubicBezTo>
                  <a:cubicBezTo>
                    <a:pt x="113" y="37"/>
                    <a:pt x="113" y="37"/>
                    <a:pt x="112" y="37"/>
                  </a:cubicBezTo>
                  <a:cubicBezTo>
                    <a:pt x="112" y="37"/>
                    <a:pt x="112" y="37"/>
                    <a:pt x="112" y="37"/>
                  </a:cubicBezTo>
                  <a:cubicBezTo>
                    <a:pt x="105" y="30"/>
                    <a:pt x="92" y="27"/>
                    <a:pt x="76" y="27"/>
                  </a:cubicBezTo>
                  <a:cubicBezTo>
                    <a:pt x="76" y="27"/>
                    <a:pt x="76" y="27"/>
                    <a:pt x="76" y="27"/>
                  </a:cubicBezTo>
                  <a:cubicBezTo>
                    <a:pt x="43" y="27"/>
                    <a:pt x="2" y="40"/>
                    <a:pt x="2" y="40"/>
                  </a:cubicBezTo>
                  <a:cubicBezTo>
                    <a:pt x="2" y="40"/>
                    <a:pt x="2" y="40"/>
                    <a:pt x="2" y="40"/>
                  </a:cubicBezTo>
                  <a:cubicBezTo>
                    <a:pt x="2" y="38"/>
                    <a:pt x="2" y="38"/>
                    <a:pt x="2" y="38"/>
                  </a:cubicBezTo>
                  <a:cubicBezTo>
                    <a:pt x="2" y="40"/>
                    <a:pt x="2" y="40"/>
                    <a:pt x="2" y="40"/>
                  </a:cubicBezTo>
                  <a:cubicBezTo>
                    <a:pt x="2" y="40"/>
                    <a:pt x="2" y="40"/>
                    <a:pt x="2" y="40"/>
                  </a:cubicBezTo>
                  <a:cubicBezTo>
                    <a:pt x="2" y="40"/>
                    <a:pt x="2" y="40"/>
                    <a:pt x="2" y="40"/>
                  </a:cubicBezTo>
                  <a:cubicBezTo>
                    <a:pt x="1" y="40"/>
                    <a:pt x="0" y="39"/>
                    <a:pt x="0" y="39"/>
                  </a:cubicBezTo>
                  <a:close/>
                  <a:moveTo>
                    <a:pt x="7" y="35"/>
                  </a:moveTo>
                  <a:cubicBezTo>
                    <a:pt x="19" y="32"/>
                    <a:pt x="50" y="24"/>
                    <a:pt x="76" y="24"/>
                  </a:cubicBezTo>
                  <a:cubicBezTo>
                    <a:pt x="76" y="24"/>
                    <a:pt x="76" y="24"/>
                    <a:pt x="76" y="24"/>
                  </a:cubicBezTo>
                  <a:cubicBezTo>
                    <a:pt x="90" y="24"/>
                    <a:pt x="103" y="26"/>
                    <a:pt x="112" y="32"/>
                  </a:cubicBezTo>
                  <a:cubicBezTo>
                    <a:pt x="112" y="32"/>
                    <a:pt x="112" y="32"/>
                    <a:pt x="112" y="32"/>
                  </a:cubicBezTo>
                  <a:cubicBezTo>
                    <a:pt x="112" y="12"/>
                    <a:pt x="112" y="12"/>
                    <a:pt x="112" y="12"/>
                  </a:cubicBezTo>
                  <a:cubicBezTo>
                    <a:pt x="112" y="12"/>
                    <a:pt x="111" y="11"/>
                    <a:pt x="111" y="11"/>
                  </a:cubicBezTo>
                  <a:cubicBezTo>
                    <a:pt x="111" y="11"/>
                    <a:pt x="111" y="11"/>
                    <a:pt x="111" y="11"/>
                  </a:cubicBezTo>
                  <a:cubicBezTo>
                    <a:pt x="110" y="10"/>
                    <a:pt x="108" y="9"/>
                    <a:pt x="106" y="8"/>
                  </a:cubicBezTo>
                  <a:cubicBezTo>
                    <a:pt x="106" y="8"/>
                    <a:pt x="106" y="8"/>
                    <a:pt x="106" y="8"/>
                  </a:cubicBezTo>
                  <a:cubicBezTo>
                    <a:pt x="101" y="5"/>
                    <a:pt x="94" y="3"/>
                    <a:pt x="82" y="3"/>
                  </a:cubicBezTo>
                  <a:cubicBezTo>
                    <a:pt x="82" y="3"/>
                    <a:pt x="82" y="3"/>
                    <a:pt x="82" y="3"/>
                  </a:cubicBezTo>
                  <a:cubicBezTo>
                    <a:pt x="69" y="3"/>
                    <a:pt x="52" y="6"/>
                    <a:pt x="29" y="14"/>
                  </a:cubicBezTo>
                  <a:cubicBezTo>
                    <a:pt x="29" y="14"/>
                    <a:pt x="29" y="14"/>
                    <a:pt x="29" y="14"/>
                  </a:cubicBezTo>
                  <a:cubicBezTo>
                    <a:pt x="7" y="35"/>
                    <a:pt x="7" y="35"/>
                    <a:pt x="7" y="3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5" name="Freeform 414"/>
            <p:cNvSpPr/>
            <p:nvPr/>
          </p:nvSpPr>
          <p:spPr bwMode="auto">
            <a:xfrm>
              <a:off x="5543325" y="5010150"/>
              <a:ext cx="420688" cy="187325"/>
            </a:xfrm>
            <a:custGeom>
              <a:avLst/>
              <a:gdLst>
                <a:gd name="T0" fmla="*/ 112 w 112"/>
                <a:gd name="T1" fmla="*/ 50 h 50"/>
                <a:gd name="T2" fmla="*/ 0 w 112"/>
                <a:gd name="T3" fmla="*/ 48 h 50"/>
                <a:gd name="T4" fmla="*/ 0 w 112"/>
                <a:gd name="T5" fmla="*/ 23 h 50"/>
                <a:gd name="T6" fmla="*/ 83 w 112"/>
                <a:gd name="T7" fmla="*/ 25 h 50"/>
                <a:gd name="T8" fmla="*/ 112 w 112"/>
                <a:gd name="T9" fmla="*/ 50 h 50"/>
              </a:gdLst>
              <a:ahLst/>
              <a:cxnLst>
                <a:cxn ang="0">
                  <a:pos x="T0" y="T1"/>
                </a:cxn>
                <a:cxn ang="0">
                  <a:pos x="T2" y="T3"/>
                </a:cxn>
                <a:cxn ang="0">
                  <a:pos x="T4" y="T5"/>
                </a:cxn>
                <a:cxn ang="0">
                  <a:pos x="T6" y="T7"/>
                </a:cxn>
                <a:cxn ang="0">
                  <a:pos x="T8" y="T9"/>
                </a:cxn>
              </a:cxnLst>
              <a:rect l="0" t="0" r="r" b="b"/>
              <a:pathLst>
                <a:path w="112" h="50">
                  <a:moveTo>
                    <a:pt x="112" y="50"/>
                  </a:moveTo>
                  <a:cubicBezTo>
                    <a:pt x="112" y="50"/>
                    <a:pt x="23" y="18"/>
                    <a:pt x="0" y="48"/>
                  </a:cubicBezTo>
                  <a:cubicBezTo>
                    <a:pt x="0" y="23"/>
                    <a:pt x="0" y="23"/>
                    <a:pt x="0" y="23"/>
                  </a:cubicBezTo>
                  <a:cubicBezTo>
                    <a:pt x="0" y="23"/>
                    <a:pt x="15" y="0"/>
                    <a:pt x="83" y="25"/>
                  </a:cubicBezTo>
                  <a:lnTo>
                    <a:pt x="112"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6" name="Freeform 415"/>
            <p:cNvSpPr>
              <a:spLocks noEditPoints="1"/>
            </p:cNvSpPr>
            <p:nvPr/>
          </p:nvSpPr>
          <p:spPr bwMode="auto">
            <a:xfrm>
              <a:off x="5540150" y="5054600"/>
              <a:ext cx="431800" cy="150813"/>
            </a:xfrm>
            <a:custGeom>
              <a:avLst/>
              <a:gdLst>
                <a:gd name="T0" fmla="*/ 113 w 115"/>
                <a:gd name="T1" fmla="*/ 40 h 40"/>
                <a:gd name="T2" fmla="*/ 88 w 115"/>
                <a:gd name="T3" fmla="*/ 32 h 40"/>
                <a:gd name="T4" fmla="*/ 88 w 115"/>
                <a:gd name="T5" fmla="*/ 32 h 40"/>
                <a:gd name="T6" fmla="*/ 38 w 115"/>
                <a:gd name="T7" fmla="*/ 24 h 40"/>
                <a:gd name="T8" fmla="*/ 38 w 115"/>
                <a:gd name="T9" fmla="*/ 24 h 40"/>
                <a:gd name="T10" fmla="*/ 3 w 115"/>
                <a:gd name="T11" fmla="*/ 36 h 40"/>
                <a:gd name="T12" fmla="*/ 3 w 115"/>
                <a:gd name="T13" fmla="*/ 36 h 40"/>
                <a:gd name="T14" fmla="*/ 1 w 115"/>
                <a:gd name="T15" fmla="*/ 37 h 40"/>
                <a:gd name="T16" fmla="*/ 1 w 115"/>
                <a:gd name="T17" fmla="*/ 37 h 40"/>
                <a:gd name="T18" fmla="*/ 0 w 115"/>
                <a:gd name="T19" fmla="*/ 36 h 40"/>
                <a:gd name="T20" fmla="*/ 0 w 115"/>
                <a:gd name="T21" fmla="*/ 36 h 40"/>
                <a:gd name="T22" fmla="*/ 0 w 115"/>
                <a:gd name="T23" fmla="*/ 11 h 40"/>
                <a:gd name="T24" fmla="*/ 0 w 115"/>
                <a:gd name="T25" fmla="*/ 11 h 40"/>
                <a:gd name="T26" fmla="*/ 31 w 115"/>
                <a:gd name="T27" fmla="*/ 0 h 40"/>
                <a:gd name="T28" fmla="*/ 31 w 115"/>
                <a:gd name="T29" fmla="*/ 0 h 40"/>
                <a:gd name="T30" fmla="*/ 85 w 115"/>
                <a:gd name="T31" fmla="*/ 11 h 40"/>
                <a:gd name="T32" fmla="*/ 85 w 115"/>
                <a:gd name="T33" fmla="*/ 11 h 40"/>
                <a:gd name="T34" fmla="*/ 85 w 115"/>
                <a:gd name="T35" fmla="*/ 12 h 40"/>
                <a:gd name="T36" fmla="*/ 114 w 115"/>
                <a:gd name="T37" fmla="*/ 37 h 40"/>
                <a:gd name="T38" fmla="*/ 113 w 115"/>
                <a:gd name="T39" fmla="*/ 38 h 40"/>
                <a:gd name="T40" fmla="*/ 114 w 115"/>
                <a:gd name="T41" fmla="*/ 37 h 40"/>
                <a:gd name="T42" fmla="*/ 113 w 115"/>
                <a:gd name="T43" fmla="*/ 38 h 40"/>
                <a:gd name="T44" fmla="*/ 114 w 115"/>
                <a:gd name="T45" fmla="*/ 37 h 40"/>
                <a:gd name="T46" fmla="*/ 115 w 115"/>
                <a:gd name="T47" fmla="*/ 39 h 40"/>
                <a:gd name="T48" fmla="*/ 115 w 115"/>
                <a:gd name="T49" fmla="*/ 39 h 40"/>
                <a:gd name="T50" fmla="*/ 113 w 115"/>
                <a:gd name="T51" fmla="*/ 40 h 40"/>
                <a:gd name="T52" fmla="*/ 113 w 115"/>
                <a:gd name="T53" fmla="*/ 40 h 40"/>
                <a:gd name="T54" fmla="*/ 113 w 115"/>
                <a:gd name="T55" fmla="*/ 40 h 40"/>
                <a:gd name="T56" fmla="*/ 107 w 115"/>
                <a:gd name="T57" fmla="*/ 35 h 40"/>
                <a:gd name="T58" fmla="*/ 84 w 115"/>
                <a:gd name="T59" fmla="*/ 14 h 40"/>
                <a:gd name="T60" fmla="*/ 31 w 115"/>
                <a:gd name="T61" fmla="*/ 3 h 40"/>
                <a:gd name="T62" fmla="*/ 31 w 115"/>
                <a:gd name="T63" fmla="*/ 3 h 40"/>
                <a:gd name="T64" fmla="*/ 4 w 115"/>
                <a:gd name="T65" fmla="*/ 11 h 40"/>
                <a:gd name="T66" fmla="*/ 4 w 115"/>
                <a:gd name="T67" fmla="*/ 11 h 40"/>
                <a:gd name="T68" fmla="*/ 3 w 115"/>
                <a:gd name="T69" fmla="*/ 12 h 40"/>
                <a:gd name="T70" fmla="*/ 3 w 115"/>
                <a:gd name="T71" fmla="*/ 12 h 40"/>
                <a:gd name="T72" fmla="*/ 3 w 115"/>
                <a:gd name="T73" fmla="*/ 32 h 40"/>
                <a:gd name="T74" fmla="*/ 38 w 115"/>
                <a:gd name="T75" fmla="*/ 21 h 40"/>
                <a:gd name="T76" fmla="*/ 38 w 115"/>
                <a:gd name="T77" fmla="*/ 21 h 40"/>
                <a:gd name="T78" fmla="*/ 107 w 115"/>
                <a:gd name="T7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40">
                  <a:moveTo>
                    <a:pt x="113" y="40"/>
                  </a:moveTo>
                  <a:cubicBezTo>
                    <a:pt x="113" y="40"/>
                    <a:pt x="102" y="36"/>
                    <a:pt x="88" y="32"/>
                  </a:cubicBezTo>
                  <a:cubicBezTo>
                    <a:pt x="88" y="32"/>
                    <a:pt x="88" y="32"/>
                    <a:pt x="88" y="32"/>
                  </a:cubicBezTo>
                  <a:cubicBezTo>
                    <a:pt x="73" y="28"/>
                    <a:pt x="54" y="24"/>
                    <a:pt x="38" y="24"/>
                  </a:cubicBezTo>
                  <a:cubicBezTo>
                    <a:pt x="38" y="24"/>
                    <a:pt x="38" y="24"/>
                    <a:pt x="38" y="24"/>
                  </a:cubicBezTo>
                  <a:cubicBezTo>
                    <a:pt x="22" y="24"/>
                    <a:pt x="9" y="28"/>
                    <a:pt x="3" y="36"/>
                  </a:cubicBezTo>
                  <a:cubicBezTo>
                    <a:pt x="3" y="36"/>
                    <a:pt x="3" y="36"/>
                    <a:pt x="3" y="36"/>
                  </a:cubicBezTo>
                  <a:cubicBezTo>
                    <a:pt x="2" y="37"/>
                    <a:pt x="2" y="37"/>
                    <a:pt x="1" y="37"/>
                  </a:cubicBezTo>
                  <a:cubicBezTo>
                    <a:pt x="1" y="37"/>
                    <a:pt x="1" y="37"/>
                    <a:pt x="1" y="37"/>
                  </a:cubicBezTo>
                  <a:cubicBezTo>
                    <a:pt x="0" y="37"/>
                    <a:pt x="0" y="36"/>
                    <a:pt x="0" y="36"/>
                  </a:cubicBezTo>
                  <a:cubicBezTo>
                    <a:pt x="0" y="36"/>
                    <a:pt x="0" y="36"/>
                    <a:pt x="0" y="36"/>
                  </a:cubicBezTo>
                  <a:cubicBezTo>
                    <a:pt x="0" y="11"/>
                    <a:pt x="0" y="11"/>
                    <a:pt x="0" y="11"/>
                  </a:cubicBezTo>
                  <a:cubicBezTo>
                    <a:pt x="0" y="11"/>
                    <a:pt x="0" y="11"/>
                    <a:pt x="0" y="11"/>
                  </a:cubicBezTo>
                  <a:cubicBezTo>
                    <a:pt x="0" y="10"/>
                    <a:pt x="7" y="0"/>
                    <a:pt x="31" y="0"/>
                  </a:cubicBezTo>
                  <a:cubicBezTo>
                    <a:pt x="31" y="0"/>
                    <a:pt x="31" y="0"/>
                    <a:pt x="31" y="0"/>
                  </a:cubicBezTo>
                  <a:cubicBezTo>
                    <a:pt x="44" y="0"/>
                    <a:pt x="61" y="3"/>
                    <a:pt x="85" y="11"/>
                  </a:cubicBezTo>
                  <a:cubicBezTo>
                    <a:pt x="85" y="11"/>
                    <a:pt x="85" y="11"/>
                    <a:pt x="85" y="11"/>
                  </a:cubicBezTo>
                  <a:cubicBezTo>
                    <a:pt x="85" y="12"/>
                    <a:pt x="85" y="12"/>
                    <a:pt x="85" y="12"/>
                  </a:cubicBezTo>
                  <a:cubicBezTo>
                    <a:pt x="114" y="37"/>
                    <a:pt x="114" y="37"/>
                    <a:pt x="114" y="37"/>
                  </a:cubicBezTo>
                  <a:cubicBezTo>
                    <a:pt x="113" y="38"/>
                    <a:pt x="113" y="38"/>
                    <a:pt x="113" y="38"/>
                  </a:cubicBezTo>
                  <a:cubicBezTo>
                    <a:pt x="114" y="37"/>
                    <a:pt x="114" y="37"/>
                    <a:pt x="114" y="37"/>
                  </a:cubicBezTo>
                  <a:cubicBezTo>
                    <a:pt x="113" y="38"/>
                    <a:pt x="113" y="38"/>
                    <a:pt x="113" y="38"/>
                  </a:cubicBezTo>
                  <a:cubicBezTo>
                    <a:pt x="114" y="37"/>
                    <a:pt x="114" y="37"/>
                    <a:pt x="114" y="37"/>
                  </a:cubicBezTo>
                  <a:cubicBezTo>
                    <a:pt x="115" y="38"/>
                    <a:pt x="115" y="39"/>
                    <a:pt x="115" y="39"/>
                  </a:cubicBezTo>
                  <a:cubicBezTo>
                    <a:pt x="115" y="39"/>
                    <a:pt x="115" y="39"/>
                    <a:pt x="115" y="39"/>
                  </a:cubicBezTo>
                  <a:cubicBezTo>
                    <a:pt x="114" y="40"/>
                    <a:pt x="114" y="40"/>
                    <a:pt x="113" y="40"/>
                  </a:cubicBezTo>
                  <a:cubicBezTo>
                    <a:pt x="113" y="40"/>
                    <a:pt x="113" y="40"/>
                    <a:pt x="113" y="40"/>
                  </a:cubicBezTo>
                  <a:cubicBezTo>
                    <a:pt x="113" y="40"/>
                    <a:pt x="113" y="40"/>
                    <a:pt x="113" y="40"/>
                  </a:cubicBezTo>
                  <a:close/>
                  <a:moveTo>
                    <a:pt x="107" y="35"/>
                  </a:moveTo>
                  <a:cubicBezTo>
                    <a:pt x="84" y="14"/>
                    <a:pt x="84" y="14"/>
                    <a:pt x="84" y="14"/>
                  </a:cubicBezTo>
                  <a:cubicBezTo>
                    <a:pt x="60" y="6"/>
                    <a:pt x="43" y="3"/>
                    <a:pt x="31" y="3"/>
                  </a:cubicBezTo>
                  <a:cubicBezTo>
                    <a:pt x="31" y="3"/>
                    <a:pt x="31" y="3"/>
                    <a:pt x="31" y="3"/>
                  </a:cubicBezTo>
                  <a:cubicBezTo>
                    <a:pt x="14" y="3"/>
                    <a:pt x="6" y="9"/>
                    <a:pt x="4" y="11"/>
                  </a:cubicBezTo>
                  <a:cubicBezTo>
                    <a:pt x="4" y="11"/>
                    <a:pt x="4" y="11"/>
                    <a:pt x="4" y="11"/>
                  </a:cubicBezTo>
                  <a:cubicBezTo>
                    <a:pt x="3" y="11"/>
                    <a:pt x="3" y="12"/>
                    <a:pt x="3" y="12"/>
                  </a:cubicBezTo>
                  <a:cubicBezTo>
                    <a:pt x="3" y="12"/>
                    <a:pt x="3" y="12"/>
                    <a:pt x="3" y="12"/>
                  </a:cubicBezTo>
                  <a:cubicBezTo>
                    <a:pt x="3" y="32"/>
                    <a:pt x="3" y="32"/>
                    <a:pt x="3" y="32"/>
                  </a:cubicBezTo>
                  <a:cubicBezTo>
                    <a:pt x="11" y="24"/>
                    <a:pt x="24" y="21"/>
                    <a:pt x="38" y="21"/>
                  </a:cubicBezTo>
                  <a:cubicBezTo>
                    <a:pt x="38" y="21"/>
                    <a:pt x="38" y="21"/>
                    <a:pt x="38" y="21"/>
                  </a:cubicBezTo>
                  <a:cubicBezTo>
                    <a:pt x="63" y="21"/>
                    <a:pt x="93" y="30"/>
                    <a:pt x="107" y="3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7" name="Freeform 416"/>
            <p:cNvSpPr/>
            <p:nvPr/>
          </p:nvSpPr>
          <p:spPr bwMode="auto">
            <a:xfrm>
              <a:off x="5114700" y="4856162"/>
              <a:ext cx="401638" cy="349250"/>
            </a:xfrm>
            <a:custGeom>
              <a:avLst/>
              <a:gdLst>
                <a:gd name="T0" fmla="*/ 107 w 107"/>
                <a:gd name="T1" fmla="*/ 6 h 93"/>
                <a:gd name="T2" fmla="*/ 28 w 107"/>
                <a:gd name="T3" fmla="*/ 69 h 93"/>
                <a:gd name="T4" fmla="*/ 33 w 107"/>
                <a:gd name="T5" fmla="*/ 83 h 93"/>
                <a:gd name="T6" fmla="*/ 25 w 107"/>
                <a:gd name="T7" fmla="*/ 79 h 93"/>
                <a:gd name="T8" fmla="*/ 18 w 107"/>
                <a:gd name="T9" fmla="*/ 91 h 93"/>
                <a:gd name="T10" fmla="*/ 17 w 107"/>
                <a:gd name="T11" fmla="*/ 78 h 93"/>
                <a:gd name="T12" fmla="*/ 6 w 107"/>
                <a:gd name="T13" fmla="*/ 86 h 93"/>
                <a:gd name="T14" fmla="*/ 12 w 107"/>
                <a:gd name="T15" fmla="*/ 73 h 93"/>
                <a:gd name="T16" fmla="*/ 1 w 107"/>
                <a:gd name="T17" fmla="*/ 73 h 93"/>
                <a:gd name="T18" fmla="*/ 11 w 107"/>
                <a:gd name="T19" fmla="*/ 68 h 93"/>
                <a:gd name="T20" fmla="*/ 5 w 107"/>
                <a:gd name="T21" fmla="*/ 61 h 93"/>
                <a:gd name="T22" fmla="*/ 17 w 107"/>
                <a:gd name="T23" fmla="*/ 62 h 93"/>
                <a:gd name="T24" fmla="*/ 106 w 107"/>
                <a:gd name="T25" fmla="*/ 0 h 93"/>
                <a:gd name="T26" fmla="*/ 107 w 107"/>
                <a:gd name="T27" fmla="*/ 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3">
                  <a:moveTo>
                    <a:pt x="107" y="6"/>
                  </a:moveTo>
                  <a:cubicBezTo>
                    <a:pt x="107" y="6"/>
                    <a:pt x="50" y="12"/>
                    <a:pt x="28" y="69"/>
                  </a:cubicBezTo>
                  <a:cubicBezTo>
                    <a:pt x="28" y="69"/>
                    <a:pt x="38" y="78"/>
                    <a:pt x="33" y="83"/>
                  </a:cubicBezTo>
                  <a:cubicBezTo>
                    <a:pt x="29" y="87"/>
                    <a:pt x="25" y="79"/>
                    <a:pt x="25" y="79"/>
                  </a:cubicBezTo>
                  <a:cubicBezTo>
                    <a:pt x="25" y="79"/>
                    <a:pt x="23" y="93"/>
                    <a:pt x="18" y="91"/>
                  </a:cubicBezTo>
                  <a:cubicBezTo>
                    <a:pt x="12" y="90"/>
                    <a:pt x="17" y="78"/>
                    <a:pt x="17" y="78"/>
                  </a:cubicBezTo>
                  <a:cubicBezTo>
                    <a:pt x="17" y="78"/>
                    <a:pt x="10" y="89"/>
                    <a:pt x="6" y="86"/>
                  </a:cubicBezTo>
                  <a:cubicBezTo>
                    <a:pt x="1" y="83"/>
                    <a:pt x="12" y="73"/>
                    <a:pt x="12" y="73"/>
                  </a:cubicBezTo>
                  <a:cubicBezTo>
                    <a:pt x="12" y="73"/>
                    <a:pt x="0" y="79"/>
                    <a:pt x="1" y="73"/>
                  </a:cubicBezTo>
                  <a:cubicBezTo>
                    <a:pt x="2" y="67"/>
                    <a:pt x="11" y="68"/>
                    <a:pt x="11" y="68"/>
                  </a:cubicBezTo>
                  <a:cubicBezTo>
                    <a:pt x="11" y="68"/>
                    <a:pt x="2" y="66"/>
                    <a:pt x="5" y="61"/>
                  </a:cubicBezTo>
                  <a:cubicBezTo>
                    <a:pt x="7" y="57"/>
                    <a:pt x="17" y="62"/>
                    <a:pt x="17" y="62"/>
                  </a:cubicBezTo>
                  <a:cubicBezTo>
                    <a:pt x="17" y="62"/>
                    <a:pt x="42" y="6"/>
                    <a:pt x="106" y="0"/>
                  </a:cubicBezTo>
                  <a:lnTo>
                    <a:pt x="107" y="6"/>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8" name="Freeform 417"/>
            <p:cNvSpPr>
              <a:spLocks noEditPoints="1"/>
            </p:cNvSpPr>
            <p:nvPr/>
          </p:nvSpPr>
          <p:spPr bwMode="auto">
            <a:xfrm>
              <a:off x="5111525" y="4848225"/>
              <a:ext cx="412750" cy="357188"/>
            </a:xfrm>
            <a:custGeom>
              <a:avLst/>
              <a:gdLst>
                <a:gd name="T0" fmla="*/ 14 w 110"/>
                <a:gd name="T1" fmla="*/ 89 h 95"/>
                <a:gd name="T2" fmla="*/ 8 w 110"/>
                <a:gd name="T3" fmla="*/ 90 h 95"/>
                <a:gd name="T4" fmla="*/ 6 w 110"/>
                <a:gd name="T5" fmla="*/ 89 h 95"/>
                <a:gd name="T6" fmla="*/ 8 w 110"/>
                <a:gd name="T7" fmla="*/ 79 h 95"/>
                <a:gd name="T8" fmla="*/ 5 w 110"/>
                <a:gd name="T9" fmla="*/ 79 h 95"/>
                <a:gd name="T10" fmla="*/ 0 w 110"/>
                <a:gd name="T11" fmla="*/ 76 h 95"/>
                <a:gd name="T12" fmla="*/ 1 w 110"/>
                <a:gd name="T13" fmla="*/ 75 h 95"/>
                <a:gd name="T14" fmla="*/ 4 w 110"/>
                <a:gd name="T15" fmla="*/ 65 h 95"/>
                <a:gd name="T16" fmla="*/ 4 w 110"/>
                <a:gd name="T17" fmla="*/ 63 h 95"/>
                <a:gd name="T18" fmla="*/ 18 w 110"/>
                <a:gd name="T19" fmla="*/ 62 h 95"/>
                <a:gd name="T20" fmla="*/ 107 w 110"/>
                <a:gd name="T21" fmla="*/ 1 h 95"/>
                <a:gd name="T22" fmla="*/ 110 w 110"/>
                <a:gd name="T23" fmla="*/ 8 h 95"/>
                <a:gd name="T24" fmla="*/ 109 w 110"/>
                <a:gd name="T25" fmla="*/ 9 h 95"/>
                <a:gd name="T26" fmla="*/ 108 w 110"/>
                <a:gd name="T27" fmla="*/ 10 h 95"/>
                <a:gd name="T28" fmla="*/ 31 w 110"/>
                <a:gd name="T29" fmla="*/ 70 h 95"/>
                <a:gd name="T30" fmla="*/ 37 w 110"/>
                <a:gd name="T31" fmla="*/ 82 h 95"/>
                <a:gd name="T32" fmla="*/ 32 w 110"/>
                <a:gd name="T33" fmla="*/ 88 h 95"/>
                <a:gd name="T34" fmla="*/ 27 w 110"/>
                <a:gd name="T35" fmla="*/ 85 h 95"/>
                <a:gd name="T36" fmla="*/ 19 w 110"/>
                <a:gd name="T37" fmla="*/ 95 h 95"/>
                <a:gd name="T38" fmla="*/ 23 w 110"/>
                <a:gd name="T39" fmla="*/ 87 h 95"/>
                <a:gd name="T40" fmla="*/ 26 w 110"/>
                <a:gd name="T41" fmla="*/ 80 h 95"/>
                <a:gd name="T42" fmla="*/ 27 w 110"/>
                <a:gd name="T43" fmla="*/ 81 h 95"/>
                <a:gd name="T44" fmla="*/ 32 w 110"/>
                <a:gd name="T45" fmla="*/ 85 h 95"/>
                <a:gd name="T46" fmla="*/ 33 w 110"/>
                <a:gd name="T47" fmla="*/ 84 h 95"/>
                <a:gd name="T48" fmla="*/ 31 w 110"/>
                <a:gd name="T49" fmla="*/ 75 h 95"/>
                <a:gd name="T50" fmla="*/ 28 w 110"/>
                <a:gd name="T51" fmla="*/ 72 h 95"/>
                <a:gd name="T52" fmla="*/ 106 w 110"/>
                <a:gd name="T53" fmla="*/ 7 h 95"/>
                <a:gd name="T54" fmla="*/ 40 w 110"/>
                <a:gd name="T55" fmla="*/ 36 h 95"/>
                <a:gd name="T56" fmla="*/ 20 w 110"/>
                <a:gd name="T57" fmla="*/ 64 h 95"/>
                <a:gd name="T58" fmla="*/ 18 w 110"/>
                <a:gd name="T59" fmla="*/ 65 h 95"/>
                <a:gd name="T60" fmla="*/ 15 w 110"/>
                <a:gd name="T61" fmla="*/ 64 h 95"/>
                <a:gd name="T62" fmla="*/ 7 w 110"/>
                <a:gd name="T63" fmla="*/ 64 h 95"/>
                <a:gd name="T64" fmla="*/ 7 w 110"/>
                <a:gd name="T65" fmla="*/ 65 h 95"/>
                <a:gd name="T66" fmla="*/ 12 w 110"/>
                <a:gd name="T67" fmla="*/ 68 h 95"/>
                <a:gd name="T68" fmla="*/ 13 w 110"/>
                <a:gd name="T69" fmla="*/ 70 h 95"/>
                <a:gd name="T70" fmla="*/ 11 w 110"/>
                <a:gd name="T71" fmla="*/ 71 h 95"/>
                <a:gd name="T72" fmla="*/ 4 w 110"/>
                <a:gd name="T73" fmla="*/ 75 h 95"/>
                <a:gd name="T74" fmla="*/ 5 w 110"/>
                <a:gd name="T75" fmla="*/ 76 h 95"/>
                <a:gd name="T76" fmla="*/ 13 w 110"/>
                <a:gd name="T77" fmla="*/ 74 h 95"/>
                <a:gd name="T78" fmla="*/ 14 w 110"/>
                <a:gd name="T79" fmla="*/ 76 h 95"/>
                <a:gd name="T80" fmla="*/ 10 w 110"/>
                <a:gd name="T81" fmla="*/ 80 h 95"/>
                <a:gd name="T82" fmla="*/ 7 w 110"/>
                <a:gd name="T83" fmla="*/ 87 h 95"/>
                <a:gd name="T84" fmla="*/ 8 w 110"/>
                <a:gd name="T85" fmla="*/ 87 h 95"/>
                <a:gd name="T86" fmla="*/ 17 w 110"/>
                <a:gd name="T87" fmla="*/ 79 h 95"/>
                <a:gd name="T88" fmla="*/ 18 w 110"/>
                <a:gd name="T89" fmla="*/ 78 h 95"/>
                <a:gd name="T90" fmla="*/ 17 w 110"/>
                <a:gd name="T91" fmla="*/ 89 h 95"/>
                <a:gd name="T92" fmla="*/ 19 w 110"/>
                <a:gd name="T93" fmla="*/ 92 h 95"/>
                <a:gd name="T94" fmla="*/ 23 w 110"/>
                <a:gd name="T95" fmla="*/ 8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95">
                  <a:moveTo>
                    <a:pt x="18" y="95"/>
                  </a:moveTo>
                  <a:cubicBezTo>
                    <a:pt x="15" y="94"/>
                    <a:pt x="14" y="91"/>
                    <a:pt x="14" y="89"/>
                  </a:cubicBezTo>
                  <a:cubicBezTo>
                    <a:pt x="14" y="89"/>
                    <a:pt x="14" y="89"/>
                    <a:pt x="14" y="89"/>
                  </a:cubicBezTo>
                  <a:cubicBezTo>
                    <a:pt x="14" y="88"/>
                    <a:pt x="14" y="87"/>
                    <a:pt x="15" y="86"/>
                  </a:cubicBezTo>
                  <a:cubicBezTo>
                    <a:pt x="15" y="86"/>
                    <a:pt x="15" y="86"/>
                    <a:pt x="15" y="86"/>
                  </a:cubicBezTo>
                  <a:cubicBezTo>
                    <a:pt x="13" y="88"/>
                    <a:pt x="11" y="90"/>
                    <a:pt x="8" y="90"/>
                  </a:cubicBezTo>
                  <a:cubicBezTo>
                    <a:pt x="8" y="90"/>
                    <a:pt x="8" y="90"/>
                    <a:pt x="8" y="90"/>
                  </a:cubicBezTo>
                  <a:cubicBezTo>
                    <a:pt x="7" y="90"/>
                    <a:pt x="7" y="90"/>
                    <a:pt x="6" y="89"/>
                  </a:cubicBezTo>
                  <a:cubicBezTo>
                    <a:pt x="6" y="89"/>
                    <a:pt x="6" y="89"/>
                    <a:pt x="6" y="89"/>
                  </a:cubicBezTo>
                  <a:cubicBezTo>
                    <a:pt x="5" y="89"/>
                    <a:pt x="4" y="87"/>
                    <a:pt x="4" y="86"/>
                  </a:cubicBezTo>
                  <a:cubicBezTo>
                    <a:pt x="4" y="86"/>
                    <a:pt x="4" y="86"/>
                    <a:pt x="4" y="86"/>
                  </a:cubicBezTo>
                  <a:cubicBezTo>
                    <a:pt x="4" y="83"/>
                    <a:pt x="6" y="81"/>
                    <a:pt x="8" y="79"/>
                  </a:cubicBezTo>
                  <a:cubicBezTo>
                    <a:pt x="8" y="79"/>
                    <a:pt x="8" y="79"/>
                    <a:pt x="8" y="79"/>
                  </a:cubicBezTo>
                  <a:cubicBezTo>
                    <a:pt x="7" y="79"/>
                    <a:pt x="6" y="79"/>
                    <a:pt x="5" y="79"/>
                  </a:cubicBezTo>
                  <a:cubicBezTo>
                    <a:pt x="5" y="79"/>
                    <a:pt x="5" y="79"/>
                    <a:pt x="5" y="79"/>
                  </a:cubicBezTo>
                  <a:cubicBezTo>
                    <a:pt x="4" y="79"/>
                    <a:pt x="3" y="79"/>
                    <a:pt x="2" y="78"/>
                  </a:cubicBezTo>
                  <a:cubicBezTo>
                    <a:pt x="2" y="78"/>
                    <a:pt x="2" y="78"/>
                    <a:pt x="2" y="78"/>
                  </a:cubicBezTo>
                  <a:cubicBezTo>
                    <a:pt x="1" y="78"/>
                    <a:pt x="0" y="77"/>
                    <a:pt x="0" y="76"/>
                  </a:cubicBezTo>
                  <a:cubicBezTo>
                    <a:pt x="0" y="76"/>
                    <a:pt x="0" y="76"/>
                    <a:pt x="0" y="76"/>
                  </a:cubicBezTo>
                  <a:cubicBezTo>
                    <a:pt x="0" y="75"/>
                    <a:pt x="1" y="75"/>
                    <a:pt x="1" y="75"/>
                  </a:cubicBezTo>
                  <a:cubicBezTo>
                    <a:pt x="1" y="75"/>
                    <a:pt x="1" y="75"/>
                    <a:pt x="1" y="75"/>
                  </a:cubicBezTo>
                  <a:cubicBezTo>
                    <a:pt x="1" y="71"/>
                    <a:pt x="4" y="70"/>
                    <a:pt x="6" y="69"/>
                  </a:cubicBezTo>
                  <a:cubicBezTo>
                    <a:pt x="6" y="69"/>
                    <a:pt x="6" y="69"/>
                    <a:pt x="6" y="69"/>
                  </a:cubicBezTo>
                  <a:cubicBezTo>
                    <a:pt x="5" y="68"/>
                    <a:pt x="4" y="67"/>
                    <a:pt x="4" y="65"/>
                  </a:cubicBezTo>
                  <a:cubicBezTo>
                    <a:pt x="4" y="65"/>
                    <a:pt x="4" y="65"/>
                    <a:pt x="4" y="65"/>
                  </a:cubicBezTo>
                  <a:cubicBezTo>
                    <a:pt x="4" y="64"/>
                    <a:pt x="4" y="63"/>
                    <a:pt x="4" y="63"/>
                  </a:cubicBezTo>
                  <a:cubicBezTo>
                    <a:pt x="4" y="63"/>
                    <a:pt x="4" y="63"/>
                    <a:pt x="4" y="63"/>
                  </a:cubicBezTo>
                  <a:cubicBezTo>
                    <a:pt x="5" y="61"/>
                    <a:pt x="8" y="60"/>
                    <a:pt x="10" y="60"/>
                  </a:cubicBezTo>
                  <a:cubicBezTo>
                    <a:pt x="10" y="60"/>
                    <a:pt x="10" y="60"/>
                    <a:pt x="10" y="60"/>
                  </a:cubicBezTo>
                  <a:cubicBezTo>
                    <a:pt x="13" y="60"/>
                    <a:pt x="16" y="61"/>
                    <a:pt x="18" y="62"/>
                  </a:cubicBezTo>
                  <a:cubicBezTo>
                    <a:pt x="18" y="62"/>
                    <a:pt x="18" y="62"/>
                    <a:pt x="18" y="62"/>
                  </a:cubicBezTo>
                  <a:cubicBezTo>
                    <a:pt x="22" y="53"/>
                    <a:pt x="48" y="6"/>
                    <a:pt x="107" y="1"/>
                  </a:cubicBezTo>
                  <a:cubicBezTo>
                    <a:pt x="107" y="1"/>
                    <a:pt x="107" y="1"/>
                    <a:pt x="107" y="1"/>
                  </a:cubicBezTo>
                  <a:cubicBezTo>
                    <a:pt x="108" y="0"/>
                    <a:pt x="109" y="1"/>
                    <a:pt x="109" y="2"/>
                  </a:cubicBezTo>
                  <a:cubicBezTo>
                    <a:pt x="109" y="2"/>
                    <a:pt x="109" y="2"/>
                    <a:pt x="109" y="2"/>
                  </a:cubicBezTo>
                  <a:cubicBezTo>
                    <a:pt x="110" y="8"/>
                    <a:pt x="110" y="8"/>
                    <a:pt x="110" y="8"/>
                  </a:cubicBezTo>
                  <a:cubicBezTo>
                    <a:pt x="108" y="8"/>
                    <a:pt x="108" y="8"/>
                    <a:pt x="108" y="8"/>
                  </a:cubicBezTo>
                  <a:cubicBezTo>
                    <a:pt x="110" y="8"/>
                    <a:pt x="110" y="8"/>
                    <a:pt x="110" y="8"/>
                  </a:cubicBezTo>
                  <a:cubicBezTo>
                    <a:pt x="110" y="9"/>
                    <a:pt x="110" y="9"/>
                    <a:pt x="109" y="9"/>
                  </a:cubicBezTo>
                  <a:cubicBezTo>
                    <a:pt x="109" y="9"/>
                    <a:pt x="109" y="9"/>
                    <a:pt x="109" y="9"/>
                  </a:cubicBezTo>
                  <a:cubicBezTo>
                    <a:pt x="109" y="10"/>
                    <a:pt x="109" y="10"/>
                    <a:pt x="108" y="10"/>
                  </a:cubicBezTo>
                  <a:cubicBezTo>
                    <a:pt x="108" y="10"/>
                    <a:pt x="108" y="10"/>
                    <a:pt x="108" y="10"/>
                  </a:cubicBezTo>
                  <a:cubicBezTo>
                    <a:pt x="108" y="10"/>
                    <a:pt x="94" y="11"/>
                    <a:pt x="77" y="20"/>
                  </a:cubicBezTo>
                  <a:cubicBezTo>
                    <a:pt x="77" y="20"/>
                    <a:pt x="77" y="20"/>
                    <a:pt x="77" y="20"/>
                  </a:cubicBezTo>
                  <a:cubicBezTo>
                    <a:pt x="61" y="28"/>
                    <a:pt x="42" y="43"/>
                    <a:pt x="31" y="70"/>
                  </a:cubicBezTo>
                  <a:cubicBezTo>
                    <a:pt x="31" y="70"/>
                    <a:pt x="31" y="70"/>
                    <a:pt x="31" y="70"/>
                  </a:cubicBezTo>
                  <a:cubicBezTo>
                    <a:pt x="33" y="72"/>
                    <a:pt x="37" y="77"/>
                    <a:pt x="37" y="82"/>
                  </a:cubicBezTo>
                  <a:cubicBezTo>
                    <a:pt x="37" y="82"/>
                    <a:pt x="37" y="82"/>
                    <a:pt x="37" y="82"/>
                  </a:cubicBezTo>
                  <a:cubicBezTo>
                    <a:pt x="37" y="83"/>
                    <a:pt x="37" y="85"/>
                    <a:pt x="35" y="86"/>
                  </a:cubicBezTo>
                  <a:cubicBezTo>
                    <a:pt x="35" y="86"/>
                    <a:pt x="35" y="86"/>
                    <a:pt x="35" y="86"/>
                  </a:cubicBezTo>
                  <a:cubicBezTo>
                    <a:pt x="34" y="87"/>
                    <a:pt x="33" y="88"/>
                    <a:pt x="32" y="88"/>
                  </a:cubicBezTo>
                  <a:cubicBezTo>
                    <a:pt x="32" y="88"/>
                    <a:pt x="32" y="88"/>
                    <a:pt x="32" y="88"/>
                  </a:cubicBezTo>
                  <a:cubicBezTo>
                    <a:pt x="30" y="88"/>
                    <a:pt x="28" y="86"/>
                    <a:pt x="27" y="85"/>
                  </a:cubicBezTo>
                  <a:cubicBezTo>
                    <a:pt x="27" y="85"/>
                    <a:pt x="27" y="85"/>
                    <a:pt x="27" y="85"/>
                  </a:cubicBezTo>
                  <a:cubicBezTo>
                    <a:pt x="26" y="86"/>
                    <a:pt x="26" y="87"/>
                    <a:pt x="26" y="88"/>
                  </a:cubicBezTo>
                  <a:cubicBezTo>
                    <a:pt x="26" y="88"/>
                    <a:pt x="26" y="88"/>
                    <a:pt x="26" y="88"/>
                  </a:cubicBezTo>
                  <a:cubicBezTo>
                    <a:pt x="25" y="91"/>
                    <a:pt x="23" y="95"/>
                    <a:pt x="19" y="95"/>
                  </a:cubicBezTo>
                  <a:cubicBezTo>
                    <a:pt x="19" y="95"/>
                    <a:pt x="19" y="95"/>
                    <a:pt x="19" y="95"/>
                  </a:cubicBezTo>
                  <a:cubicBezTo>
                    <a:pt x="19" y="95"/>
                    <a:pt x="19" y="95"/>
                    <a:pt x="18" y="95"/>
                  </a:cubicBezTo>
                  <a:close/>
                  <a:moveTo>
                    <a:pt x="23" y="87"/>
                  </a:moveTo>
                  <a:cubicBezTo>
                    <a:pt x="24" y="84"/>
                    <a:pt x="24" y="81"/>
                    <a:pt x="24" y="81"/>
                  </a:cubicBezTo>
                  <a:cubicBezTo>
                    <a:pt x="24" y="81"/>
                    <a:pt x="24" y="81"/>
                    <a:pt x="24" y="81"/>
                  </a:cubicBezTo>
                  <a:cubicBezTo>
                    <a:pt x="24" y="80"/>
                    <a:pt x="25" y="80"/>
                    <a:pt x="26" y="80"/>
                  </a:cubicBezTo>
                  <a:cubicBezTo>
                    <a:pt x="26" y="80"/>
                    <a:pt x="26" y="80"/>
                    <a:pt x="26" y="80"/>
                  </a:cubicBezTo>
                  <a:cubicBezTo>
                    <a:pt x="26" y="80"/>
                    <a:pt x="27" y="80"/>
                    <a:pt x="27" y="81"/>
                  </a:cubicBezTo>
                  <a:cubicBezTo>
                    <a:pt x="27" y="81"/>
                    <a:pt x="27" y="81"/>
                    <a:pt x="27" y="81"/>
                  </a:cubicBezTo>
                  <a:cubicBezTo>
                    <a:pt x="27" y="80"/>
                    <a:pt x="28" y="82"/>
                    <a:pt x="29" y="83"/>
                  </a:cubicBezTo>
                  <a:cubicBezTo>
                    <a:pt x="29" y="83"/>
                    <a:pt x="29" y="83"/>
                    <a:pt x="29" y="83"/>
                  </a:cubicBezTo>
                  <a:cubicBezTo>
                    <a:pt x="30" y="84"/>
                    <a:pt x="31" y="85"/>
                    <a:pt x="32" y="85"/>
                  </a:cubicBezTo>
                  <a:cubicBezTo>
                    <a:pt x="32" y="85"/>
                    <a:pt x="32" y="85"/>
                    <a:pt x="32" y="85"/>
                  </a:cubicBezTo>
                  <a:cubicBezTo>
                    <a:pt x="32" y="85"/>
                    <a:pt x="33" y="85"/>
                    <a:pt x="33" y="84"/>
                  </a:cubicBezTo>
                  <a:cubicBezTo>
                    <a:pt x="33" y="84"/>
                    <a:pt x="33" y="84"/>
                    <a:pt x="33" y="84"/>
                  </a:cubicBezTo>
                  <a:cubicBezTo>
                    <a:pt x="34" y="83"/>
                    <a:pt x="34" y="83"/>
                    <a:pt x="34" y="82"/>
                  </a:cubicBezTo>
                  <a:cubicBezTo>
                    <a:pt x="34" y="82"/>
                    <a:pt x="34" y="82"/>
                    <a:pt x="34" y="82"/>
                  </a:cubicBezTo>
                  <a:cubicBezTo>
                    <a:pt x="34" y="80"/>
                    <a:pt x="33" y="77"/>
                    <a:pt x="31" y="75"/>
                  </a:cubicBezTo>
                  <a:cubicBezTo>
                    <a:pt x="31" y="75"/>
                    <a:pt x="31" y="75"/>
                    <a:pt x="31" y="75"/>
                  </a:cubicBezTo>
                  <a:cubicBezTo>
                    <a:pt x="30" y="73"/>
                    <a:pt x="28" y="72"/>
                    <a:pt x="28" y="72"/>
                  </a:cubicBezTo>
                  <a:cubicBezTo>
                    <a:pt x="28" y="72"/>
                    <a:pt x="28" y="72"/>
                    <a:pt x="28" y="72"/>
                  </a:cubicBezTo>
                  <a:cubicBezTo>
                    <a:pt x="28" y="71"/>
                    <a:pt x="27" y="71"/>
                    <a:pt x="28" y="70"/>
                  </a:cubicBezTo>
                  <a:cubicBezTo>
                    <a:pt x="28" y="70"/>
                    <a:pt x="28" y="70"/>
                    <a:pt x="28" y="70"/>
                  </a:cubicBezTo>
                  <a:cubicBezTo>
                    <a:pt x="48" y="18"/>
                    <a:pt x="97" y="8"/>
                    <a:pt x="106" y="7"/>
                  </a:cubicBezTo>
                  <a:cubicBezTo>
                    <a:pt x="106" y="7"/>
                    <a:pt x="106" y="7"/>
                    <a:pt x="106" y="7"/>
                  </a:cubicBezTo>
                  <a:cubicBezTo>
                    <a:pt x="106" y="4"/>
                    <a:pt x="106" y="4"/>
                    <a:pt x="106" y="4"/>
                  </a:cubicBezTo>
                  <a:cubicBezTo>
                    <a:pt x="75" y="7"/>
                    <a:pt x="54" y="22"/>
                    <a:pt x="40" y="36"/>
                  </a:cubicBezTo>
                  <a:cubicBezTo>
                    <a:pt x="40" y="36"/>
                    <a:pt x="40" y="36"/>
                    <a:pt x="40" y="36"/>
                  </a:cubicBezTo>
                  <a:cubicBezTo>
                    <a:pt x="26" y="51"/>
                    <a:pt x="20" y="64"/>
                    <a:pt x="20" y="64"/>
                  </a:cubicBezTo>
                  <a:cubicBezTo>
                    <a:pt x="20" y="64"/>
                    <a:pt x="20" y="64"/>
                    <a:pt x="20" y="64"/>
                  </a:cubicBezTo>
                  <a:cubicBezTo>
                    <a:pt x="20" y="65"/>
                    <a:pt x="19" y="65"/>
                    <a:pt x="19" y="65"/>
                  </a:cubicBezTo>
                  <a:cubicBezTo>
                    <a:pt x="19" y="65"/>
                    <a:pt x="19" y="65"/>
                    <a:pt x="19" y="65"/>
                  </a:cubicBezTo>
                  <a:cubicBezTo>
                    <a:pt x="18" y="65"/>
                    <a:pt x="18" y="65"/>
                    <a:pt x="18" y="65"/>
                  </a:cubicBezTo>
                  <a:cubicBezTo>
                    <a:pt x="18" y="65"/>
                    <a:pt x="18" y="65"/>
                    <a:pt x="18" y="65"/>
                  </a:cubicBezTo>
                  <a:cubicBezTo>
                    <a:pt x="18" y="65"/>
                    <a:pt x="17" y="65"/>
                    <a:pt x="15" y="64"/>
                  </a:cubicBezTo>
                  <a:cubicBezTo>
                    <a:pt x="15" y="64"/>
                    <a:pt x="15" y="64"/>
                    <a:pt x="15" y="64"/>
                  </a:cubicBezTo>
                  <a:cubicBezTo>
                    <a:pt x="13" y="64"/>
                    <a:pt x="11" y="63"/>
                    <a:pt x="10" y="63"/>
                  </a:cubicBezTo>
                  <a:cubicBezTo>
                    <a:pt x="10" y="63"/>
                    <a:pt x="10" y="63"/>
                    <a:pt x="10" y="63"/>
                  </a:cubicBezTo>
                  <a:cubicBezTo>
                    <a:pt x="8" y="63"/>
                    <a:pt x="7" y="63"/>
                    <a:pt x="7" y="64"/>
                  </a:cubicBezTo>
                  <a:cubicBezTo>
                    <a:pt x="7" y="64"/>
                    <a:pt x="7" y="64"/>
                    <a:pt x="7" y="64"/>
                  </a:cubicBezTo>
                  <a:cubicBezTo>
                    <a:pt x="7" y="65"/>
                    <a:pt x="7" y="65"/>
                    <a:pt x="7" y="65"/>
                  </a:cubicBezTo>
                  <a:cubicBezTo>
                    <a:pt x="7" y="65"/>
                    <a:pt x="7" y="65"/>
                    <a:pt x="7" y="65"/>
                  </a:cubicBezTo>
                  <a:cubicBezTo>
                    <a:pt x="7" y="65"/>
                    <a:pt x="7" y="66"/>
                    <a:pt x="9" y="67"/>
                  </a:cubicBezTo>
                  <a:cubicBezTo>
                    <a:pt x="9" y="67"/>
                    <a:pt x="9" y="67"/>
                    <a:pt x="9" y="67"/>
                  </a:cubicBezTo>
                  <a:cubicBezTo>
                    <a:pt x="10" y="68"/>
                    <a:pt x="12" y="68"/>
                    <a:pt x="12" y="68"/>
                  </a:cubicBezTo>
                  <a:cubicBezTo>
                    <a:pt x="12" y="68"/>
                    <a:pt x="12" y="68"/>
                    <a:pt x="12" y="68"/>
                  </a:cubicBezTo>
                  <a:cubicBezTo>
                    <a:pt x="13" y="68"/>
                    <a:pt x="13" y="69"/>
                    <a:pt x="13" y="70"/>
                  </a:cubicBezTo>
                  <a:cubicBezTo>
                    <a:pt x="13" y="70"/>
                    <a:pt x="13" y="70"/>
                    <a:pt x="13" y="70"/>
                  </a:cubicBezTo>
                  <a:cubicBezTo>
                    <a:pt x="13" y="71"/>
                    <a:pt x="12" y="71"/>
                    <a:pt x="11" y="71"/>
                  </a:cubicBezTo>
                  <a:cubicBezTo>
                    <a:pt x="11" y="71"/>
                    <a:pt x="11" y="71"/>
                    <a:pt x="11" y="71"/>
                  </a:cubicBezTo>
                  <a:cubicBezTo>
                    <a:pt x="11" y="71"/>
                    <a:pt x="11" y="71"/>
                    <a:pt x="11" y="71"/>
                  </a:cubicBezTo>
                  <a:cubicBezTo>
                    <a:pt x="11" y="71"/>
                    <a:pt x="11" y="71"/>
                    <a:pt x="11" y="71"/>
                  </a:cubicBezTo>
                  <a:cubicBezTo>
                    <a:pt x="9" y="71"/>
                    <a:pt x="4" y="72"/>
                    <a:pt x="4" y="75"/>
                  </a:cubicBezTo>
                  <a:cubicBezTo>
                    <a:pt x="4" y="75"/>
                    <a:pt x="4" y="75"/>
                    <a:pt x="4" y="75"/>
                  </a:cubicBezTo>
                  <a:cubicBezTo>
                    <a:pt x="3" y="75"/>
                    <a:pt x="3" y="75"/>
                    <a:pt x="3" y="76"/>
                  </a:cubicBezTo>
                  <a:cubicBezTo>
                    <a:pt x="3" y="76"/>
                    <a:pt x="3" y="76"/>
                    <a:pt x="3" y="76"/>
                  </a:cubicBezTo>
                  <a:cubicBezTo>
                    <a:pt x="4" y="76"/>
                    <a:pt x="3" y="76"/>
                    <a:pt x="5" y="76"/>
                  </a:cubicBezTo>
                  <a:cubicBezTo>
                    <a:pt x="5" y="76"/>
                    <a:pt x="5" y="76"/>
                    <a:pt x="5" y="76"/>
                  </a:cubicBezTo>
                  <a:cubicBezTo>
                    <a:pt x="7" y="76"/>
                    <a:pt x="13" y="74"/>
                    <a:pt x="13" y="74"/>
                  </a:cubicBezTo>
                  <a:cubicBezTo>
                    <a:pt x="13" y="74"/>
                    <a:pt x="13" y="74"/>
                    <a:pt x="13" y="74"/>
                  </a:cubicBezTo>
                  <a:cubicBezTo>
                    <a:pt x="13" y="73"/>
                    <a:pt x="14" y="74"/>
                    <a:pt x="14" y="74"/>
                  </a:cubicBezTo>
                  <a:cubicBezTo>
                    <a:pt x="14" y="74"/>
                    <a:pt x="14" y="74"/>
                    <a:pt x="14" y="74"/>
                  </a:cubicBezTo>
                  <a:cubicBezTo>
                    <a:pt x="15" y="75"/>
                    <a:pt x="15" y="76"/>
                    <a:pt x="14" y="76"/>
                  </a:cubicBezTo>
                  <a:cubicBezTo>
                    <a:pt x="14" y="76"/>
                    <a:pt x="14" y="76"/>
                    <a:pt x="14" y="76"/>
                  </a:cubicBezTo>
                  <a:cubicBezTo>
                    <a:pt x="14" y="76"/>
                    <a:pt x="12" y="78"/>
                    <a:pt x="10" y="80"/>
                  </a:cubicBezTo>
                  <a:cubicBezTo>
                    <a:pt x="10" y="80"/>
                    <a:pt x="10" y="80"/>
                    <a:pt x="10" y="80"/>
                  </a:cubicBezTo>
                  <a:cubicBezTo>
                    <a:pt x="9" y="82"/>
                    <a:pt x="7" y="85"/>
                    <a:pt x="7" y="86"/>
                  </a:cubicBezTo>
                  <a:cubicBezTo>
                    <a:pt x="7" y="86"/>
                    <a:pt x="7" y="86"/>
                    <a:pt x="7" y="86"/>
                  </a:cubicBezTo>
                  <a:cubicBezTo>
                    <a:pt x="7" y="86"/>
                    <a:pt x="7" y="86"/>
                    <a:pt x="7" y="87"/>
                  </a:cubicBezTo>
                  <a:cubicBezTo>
                    <a:pt x="7" y="87"/>
                    <a:pt x="7" y="87"/>
                    <a:pt x="7" y="87"/>
                  </a:cubicBezTo>
                  <a:cubicBezTo>
                    <a:pt x="8" y="87"/>
                    <a:pt x="8" y="87"/>
                    <a:pt x="8" y="87"/>
                  </a:cubicBezTo>
                  <a:cubicBezTo>
                    <a:pt x="8" y="87"/>
                    <a:pt x="8" y="87"/>
                    <a:pt x="8" y="87"/>
                  </a:cubicBezTo>
                  <a:cubicBezTo>
                    <a:pt x="9" y="87"/>
                    <a:pt x="12" y="85"/>
                    <a:pt x="14" y="83"/>
                  </a:cubicBezTo>
                  <a:cubicBezTo>
                    <a:pt x="14" y="83"/>
                    <a:pt x="14" y="83"/>
                    <a:pt x="14" y="83"/>
                  </a:cubicBezTo>
                  <a:cubicBezTo>
                    <a:pt x="15" y="81"/>
                    <a:pt x="17" y="79"/>
                    <a:pt x="17" y="79"/>
                  </a:cubicBezTo>
                  <a:cubicBezTo>
                    <a:pt x="17" y="79"/>
                    <a:pt x="17" y="79"/>
                    <a:pt x="17" y="79"/>
                  </a:cubicBezTo>
                  <a:cubicBezTo>
                    <a:pt x="17" y="78"/>
                    <a:pt x="18" y="78"/>
                    <a:pt x="18" y="78"/>
                  </a:cubicBezTo>
                  <a:cubicBezTo>
                    <a:pt x="18" y="78"/>
                    <a:pt x="18" y="78"/>
                    <a:pt x="18" y="78"/>
                  </a:cubicBezTo>
                  <a:cubicBezTo>
                    <a:pt x="19" y="79"/>
                    <a:pt x="19" y="79"/>
                    <a:pt x="19" y="80"/>
                  </a:cubicBezTo>
                  <a:cubicBezTo>
                    <a:pt x="19" y="80"/>
                    <a:pt x="19" y="80"/>
                    <a:pt x="19" y="80"/>
                  </a:cubicBezTo>
                  <a:cubicBezTo>
                    <a:pt x="19" y="80"/>
                    <a:pt x="17" y="85"/>
                    <a:pt x="17" y="89"/>
                  </a:cubicBezTo>
                  <a:cubicBezTo>
                    <a:pt x="17" y="89"/>
                    <a:pt x="17" y="89"/>
                    <a:pt x="17" y="89"/>
                  </a:cubicBezTo>
                  <a:cubicBezTo>
                    <a:pt x="17" y="91"/>
                    <a:pt x="18" y="92"/>
                    <a:pt x="19" y="92"/>
                  </a:cubicBezTo>
                  <a:cubicBezTo>
                    <a:pt x="19" y="92"/>
                    <a:pt x="19" y="92"/>
                    <a:pt x="19" y="92"/>
                  </a:cubicBezTo>
                  <a:cubicBezTo>
                    <a:pt x="19" y="92"/>
                    <a:pt x="19" y="92"/>
                    <a:pt x="19" y="92"/>
                  </a:cubicBezTo>
                  <a:cubicBezTo>
                    <a:pt x="19" y="92"/>
                    <a:pt x="19" y="92"/>
                    <a:pt x="19" y="92"/>
                  </a:cubicBezTo>
                  <a:cubicBezTo>
                    <a:pt x="20" y="92"/>
                    <a:pt x="22" y="90"/>
                    <a:pt x="23" y="8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69" name="Freeform 418"/>
            <p:cNvSpPr/>
            <p:nvPr/>
          </p:nvSpPr>
          <p:spPr bwMode="auto">
            <a:xfrm>
              <a:off x="5644925" y="4856162"/>
              <a:ext cx="382588" cy="363538"/>
            </a:xfrm>
            <a:custGeom>
              <a:avLst/>
              <a:gdLst>
                <a:gd name="T0" fmla="*/ 0 w 102"/>
                <a:gd name="T1" fmla="*/ 6 h 97"/>
                <a:gd name="T2" fmla="*/ 75 w 102"/>
                <a:gd name="T3" fmla="*/ 73 h 97"/>
                <a:gd name="T4" fmla="*/ 69 w 102"/>
                <a:gd name="T5" fmla="*/ 87 h 97"/>
                <a:gd name="T6" fmla="*/ 77 w 102"/>
                <a:gd name="T7" fmla="*/ 84 h 97"/>
                <a:gd name="T8" fmla="*/ 84 w 102"/>
                <a:gd name="T9" fmla="*/ 96 h 97"/>
                <a:gd name="T10" fmla="*/ 85 w 102"/>
                <a:gd name="T11" fmla="*/ 83 h 97"/>
                <a:gd name="T12" fmla="*/ 96 w 102"/>
                <a:gd name="T13" fmla="*/ 92 h 97"/>
                <a:gd name="T14" fmla="*/ 90 w 102"/>
                <a:gd name="T15" fmla="*/ 78 h 97"/>
                <a:gd name="T16" fmla="*/ 101 w 102"/>
                <a:gd name="T17" fmla="*/ 79 h 97"/>
                <a:gd name="T18" fmla="*/ 92 w 102"/>
                <a:gd name="T19" fmla="*/ 73 h 97"/>
                <a:gd name="T20" fmla="*/ 99 w 102"/>
                <a:gd name="T21" fmla="*/ 67 h 97"/>
                <a:gd name="T22" fmla="*/ 86 w 102"/>
                <a:gd name="T23" fmla="*/ 67 h 97"/>
                <a:gd name="T24" fmla="*/ 1 w 102"/>
                <a:gd name="T25" fmla="*/ 0 h 97"/>
                <a:gd name="T26" fmla="*/ 0 w 102"/>
                <a:gd name="T27" fmla="*/ 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97">
                  <a:moveTo>
                    <a:pt x="0" y="6"/>
                  </a:moveTo>
                  <a:cubicBezTo>
                    <a:pt x="0" y="6"/>
                    <a:pt x="56" y="15"/>
                    <a:pt x="75" y="73"/>
                  </a:cubicBezTo>
                  <a:cubicBezTo>
                    <a:pt x="75" y="73"/>
                    <a:pt x="64" y="82"/>
                    <a:pt x="69" y="87"/>
                  </a:cubicBezTo>
                  <a:cubicBezTo>
                    <a:pt x="72" y="92"/>
                    <a:pt x="77" y="84"/>
                    <a:pt x="77" y="84"/>
                  </a:cubicBezTo>
                  <a:cubicBezTo>
                    <a:pt x="77" y="84"/>
                    <a:pt x="78" y="97"/>
                    <a:pt x="84" y="96"/>
                  </a:cubicBezTo>
                  <a:cubicBezTo>
                    <a:pt x="89" y="96"/>
                    <a:pt x="85" y="83"/>
                    <a:pt x="85" y="83"/>
                  </a:cubicBezTo>
                  <a:cubicBezTo>
                    <a:pt x="85" y="83"/>
                    <a:pt x="91" y="94"/>
                    <a:pt x="96" y="92"/>
                  </a:cubicBezTo>
                  <a:cubicBezTo>
                    <a:pt x="101" y="89"/>
                    <a:pt x="90" y="78"/>
                    <a:pt x="90" y="78"/>
                  </a:cubicBezTo>
                  <a:cubicBezTo>
                    <a:pt x="90" y="78"/>
                    <a:pt x="102" y="85"/>
                    <a:pt x="101" y="79"/>
                  </a:cubicBezTo>
                  <a:cubicBezTo>
                    <a:pt x="101" y="73"/>
                    <a:pt x="92" y="73"/>
                    <a:pt x="92" y="73"/>
                  </a:cubicBezTo>
                  <a:cubicBezTo>
                    <a:pt x="92" y="73"/>
                    <a:pt x="101" y="72"/>
                    <a:pt x="99" y="67"/>
                  </a:cubicBezTo>
                  <a:cubicBezTo>
                    <a:pt x="97" y="63"/>
                    <a:pt x="86" y="67"/>
                    <a:pt x="86" y="67"/>
                  </a:cubicBezTo>
                  <a:cubicBezTo>
                    <a:pt x="86" y="67"/>
                    <a:pt x="65" y="10"/>
                    <a:pt x="1" y="0"/>
                  </a:cubicBezTo>
                  <a:lnTo>
                    <a:pt x="0" y="6"/>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0" name="Freeform 419"/>
            <p:cNvSpPr>
              <a:spLocks noEditPoints="1"/>
            </p:cNvSpPr>
            <p:nvPr/>
          </p:nvSpPr>
          <p:spPr bwMode="auto">
            <a:xfrm>
              <a:off x="5636988" y="4848225"/>
              <a:ext cx="395288" cy="376238"/>
            </a:xfrm>
            <a:custGeom>
              <a:avLst/>
              <a:gdLst>
                <a:gd name="T0" fmla="*/ 78 w 105"/>
                <a:gd name="T1" fmla="*/ 89 h 100"/>
                <a:gd name="T2" fmla="*/ 70 w 105"/>
                <a:gd name="T3" fmla="*/ 90 h 100"/>
                <a:gd name="T4" fmla="*/ 68 w 105"/>
                <a:gd name="T5" fmla="*/ 86 h 100"/>
                <a:gd name="T6" fmla="*/ 31 w 105"/>
                <a:gd name="T7" fmla="*/ 21 h 100"/>
                <a:gd name="T8" fmla="*/ 1 w 105"/>
                <a:gd name="T9" fmla="*/ 10 h 100"/>
                <a:gd name="T10" fmla="*/ 0 w 105"/>
                <a:gd name="T11" fmla="*/ 8 h 100"/>
                <a:gd name="T12" fmla="*/ 3 w 105"/>
                <a:gd name="T13" fmla="*/ 0 h 100"/>
                <a:gd name="T14" fmla="*/ 89 w 105"/>
                <a:gd name="T15" fmla="*/ 67 h 100"/>
                <a:gd name="T16" fmla="*/ 102 w 105"/>
                <a:gd name="T17" fmla="*/ 69 h 100"/>
                <a:gd name="T18" fmla="*/ 103 w 105"/>
                <a:gd name="T19" fmla="*/ 71 h 100"/>
                <a:gd name="T20" fmla="*/ 105 w 105"/>
                <a:gd name="T21" fmla="*/ 81 h 100"/>
                <a:gd name="T22" fmla="*/ 105 w 105"/>
                <a:gd name="T23" fmla="*/ 81 h 100"/>
                <a:gd name="T24" fmla="*/ 101 w 105"/>
                <a:gd name="T25" fmla="*/ 85 h 100"/>
                <a:gd name="T26" fmla="*/ 98 w 105"/>
                <a:gd name="T27" fmla="*/ 84 h 100"/>
                <a:gd name="T28" fmla="*/ 99 w 105"/>
                <a:gd name="T29" fmla="*/ 95 h 100"/>
                <a:gd name="T30" fmla="*/ 97 w 105"/>
                <a:gd name="T31" fmla="*/ 95 h 100"/>
                <a:gd name="T32" fmla="*/ 90 w 105"/>
                <a:gd name="T33" fmla="*/ 93 h 100"/>
                <a:gd name="T34" fmla="*/ 86 w 105"/>
                <a:gd name="T35" fmla="*/ 100 h 100"/>
                <a:gd name="T36" fmla="*/ 79 w 105"/>
                <a:gd name="T37" fmla="*/ 92 h 100"/>
                <a:gd name="T38" fmla="*/ 81 w 105"/>
                <a:gd name="T39" fmla="*/ 86 h 100"/>
                <a:gd name="T40" fmla="*/ 85 w 105"/>
                <a:gd name="T41" fmla="*/ 97 h 100"/>
                <a:gd name="T42" fmla="*/ 86 w 105"/>
                <a:gd name="T43" fmla="*/ 97 h 100"/>
                <a:gd name="T44" fmla="*/ 86 w 105"/>
                <a:gd name="T45" fmla="*/ 85 h 100"/>
                <a:gd name="T46" fmla="*/ 87 w 105"/>
                <a:gd name="T47" fmla="*/ 83 h 100"/>
                <a:gd name="T48" fmla="*/ 92 w 105"/>
                <a:gd name="T49" fmla="*/ 88 h 100"/>
                <a:gd name="T50" fmla="*/ 97 w 105"/>
                <a:gd name="T51" fmla="*/ 92 h 100"/>
                <a:gd name="T52" fmla="*/ 98 w 105"/>
                <a:gd name="T53" fmla="*/ 91 h 100"/>
                <a:gd name="T54" fmla="*/ 95 w 105"/>
                <a:gd name="T55" fmla="*/ 85 h 100"/>
                <a:gd name="T56" fmla="*/ 91 w 105"/>
                <a:gd name="T57" fmla="*/ 79 h 100"/>
                <a:gd name="T58" fmla="*/ 93 w 105"/>
                <a:gd name="T59" fmla="*/ 79 h 100"/>
                <a:gd name="T60" fmla="*/ 101 w 105"/>
                <a:gd name="T61" fmla="*/ 82 h 100"/>
                <a:gd name="T62" fmla="*/ 102 w 105"/>
                <a:gd name="T63" fmla="*/ 81 h 100"/>
                <a:gd name="T64" fmla="*/ 95 w 105"/>
                <a:gd name="T65" fmla="*/ 76 h 100"/>
                <a:gd name="T66" fmla="*/ 93 w 105"/>
                <a:gd name="T67" fmla="*/ 76 h 100"/>
                <a:gd name="T68" fmla="*/ 94 w 105"/>
                <a:gd name="T69" fmla="*/ 73 h 100"/>
                <a:gd name="T70" fmla="*/ 97 w 105"/>
                <a:gd name="T71" fmla="*/ 73 h 100"/>
                <a:gd name="T72" fmla="*/ 99 w 105"/>
                <a:gd name="T73" fmla="*/ 70 h 100"/>
                <a:gd name="T74" fmla="*/ 96 w 105"/>
                <a:gd name="T75" fmla="*/ 69 h 100"/>
                <a:gd name="T76" fmla="*/ 87 w 105"/>
                <a:gd name="T77" fmla="*/ 70 h 100"/>
                <a:gd name="T78" fmla="*/ 86 w 105"/>
                <a:gd name="T79" fmla="*/ 69 h 100"/>
                <a:gd name="T80" fmla="*/ 4 w 105"/>
                <a:gd name="T81" fmla="*/ 4 h 100"/>
                <a:gd name="T82" fmla="*/ 78 w 105"/>
                <a:gd name="T83" fmla="*/ 74 h 100"/>
                <a:gd name="T84" fmla="*/ 78 w 105"/>
                <a:gd name="T85" fmla="*/ 76 h 100"/>
                <a:gd name="T86" fmla="*/ 71 w 105"/>
                <a:gd name="T87" fmla="*/ 86 h 100"/>
                <a:gd name="T88" fmla="*/ 72 w 105"/>
                <a:gd name="T89" fmla="*/ 88 h 100"/>
                <a:gd name="T90" fmla="*/ 76 w 105"/>
                <a:gd name="T91" fmla="*/ 87 h 100"/>
                <a:gd name="T92" fmla="*/ 78 w 105"/>
                <a:gd name="T93" fmla="*/ 85 h 100"/>
                <a:gd name="T94" fmla="*/ 80 w 105"/>
                <a:gd name="T95" fmla="*/ 8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100">
                  <a:moveTo>
                    <a:pt x="79" y="92"/>
                  </a:moveTo>
                  <a:cubicBezTo>
                    <a:pt x="79" y="91"/>
                    <a:pt x="78" y="90"/>
                    <a:pt x="78" y="89"/>
                  </a:cubicBezTo>
                  <a:cubicBezTo>
                    <a:pt x="78" y="89"/>
                    <a:pt x="78" y="89"/>
                    <a:pt x="78" y="89"/>
                  </a:cubicBezTo>
                  <a:cubicBezTo>
                    <a:pt x="77" y="91"/>
                    <a:pt x="75" y="92"/>
                    <a:pt x="73" y="92"/>
                  </a:cubicBezTo>
                  <a:cubicBezTo>
                    <a:pt x="73" y="92"/>
                    <a:pt x="73" y="92"/>
                    <a:pt x="73" y="92"/>
                  </a:cubicBezTo>
                  <a:cubicBezTo>
                    <a:pt x="72" y="92"/>
                    <a:pt x="71" y="91"/>
                    <a:pt x="70" y="90"/>
                  </a:cubicBezTo>
                  <a:cubicBezTo>
                    <a:pt x="70" y="90"/>
                    <a:pt x="70" y="90"/>
                    <a:pt x="70" y="90"/>
                  </a:cubicBezTo>
                  <a:cubicBezTo>
                    <a:pt x="69" y="89"/>
                    <a:pt x="68" y="87"/>
                    <a:pt x="68" y="86"/>
                  </a:cubicBezTo>
                  <a:cubicBezTo>
                    <a:pt x="68" y="86"/>
                    <a:pt x="68" y="86"/>
                    <a:pt x="68" y="86"/>
                  </a:cubicBezTo>
                  <a:cubicBezTo>
                    <a:pt x="68" y="81"/>
                    <a:pt x="73" y="76"/>
                    <a:pt x="75" y="74"/>
                  </a:cubicBezTo>
                  <a:cubicBezTo>
                    <a:pt x="75" y="74"/>
                    <a:pt x="75" y="74"/>
                    <a:pt x="75" y="74"/>
                  </a:cubicBezTo>
                  <a:cubicBezTo>
                    <a:pt x="66" y="47"/>
                    <a:pt x="48" y="30"/>
                    <a:pt x="31" y="21"/>
                  </a:cubicBezTo>
                  <a:cubicBezTo>
                    <a:pt x="31" y="21"/>
                    <a:pt x="31" y="21"/>
                    <a:pt x="31" y="21"/>
                  </a:cubicBezTo>
                  <a:cubicBezTo>
                    <a:pt x="15" y="12"/>
                    <a:pt x="1" y="10"/>
                    <a:pt x="1" y="10"/>
                  </a:cubicBezTo>
                  <a:cubicBezTo>
                    <a:pt x="1" y="10"/>
                    <a:pt x="1" y="10"/>
                    <a:pt x="1" y="10"/>
                  </a:cubicBezTo>
                  <a:cubicBezTo>
                    <a:pt x="1" y="10"/>
                    <a:pt x="1" y="9"/>
                    <a:pt x="0" y="9"/>
                  </a:cubicBezTo>
                  <a:cubicBezTo>
                    <a:pt x="0" y="9"/>
                    <a:pt x="0" y="9"/>
                    <a:pt x="0" y="9"/>
                  </a:cubicBezTo>
                  <a:cubicBezTo>
                    <a:pt x="0" y="9"/>
                    <a:pt x="0" y="8"/>
                    <a:pt x="0" y="8"/>
                  </a:cubicBezTo>
                  <a:cubicBezTo>
                    <a:pt x="0" y="8"/>
                    <a:pt x="0" y="8"/>
                    <a:pt x="0" y="8"/>
                  </a:cubicBezTo>
                  <a:cubicBezTo>
                    <a:pt x="1" y="2"/>
                    <a:pt x="1" y="2"/>
                    <a:pt x="1" y="2"/>
                  </a:cubicBezTo>
                  <a:cubicBezTo>
                    <a:pt x="1" y="1"/>
                    <a:pt x="2" y="0"/>
                    <a:pt x="3" y="0"/>
                  </a:cubicBezTo>
                  <a:cubicBezTo>
                    <a:pt x="3" y="0"/>
                    <a:pt x="3" y="0"/>
                    <a:pt x="3" y="0"/>
                  </a:cubicBezTo>
                  <a:cubicBezTo>
                    <a:pt x="62" y="9"/>
                    <a:pt x="85" y="58"/>
                    <a:pt x="89" y="67"/>
                  </a:cubicBezTo>
                  <a:cubicBezTo>
                    <a:pt x="89" y="67"/>
                    <a:pt x="89" y="67"/>
                    <a:pt x="89" y="67"/>
                  </a:cubicBezTo>
                  <a:cubicBezTo>
                    <a:pt x="90" y="66"/>
                    <a:pt x="93" y="66"/>
                    <a:pt x="96" y="66"/>
                  </a:cubicBezTo>
                  <a:cubicBezTo>
                    <a:pt x="96" y="66"/>
                    <a:pt x="96" y="66"/>
                    <a:pt x="96" y="66"/>
                  </a:cubicBezTo>
                  <a:cubicBezTo>
                    <a:pt x="98" y="66"/>
                    <a:pt x="101" y="66"/>
                    <a:pt x="102" y="69"/>
                  </a:cubicBezTo>
                  <a:cubicBezTo>
                    <a:pt x="102" y="69"/>
                    <a:pt x="102" y="69"/>
                    <a:pt x="102" y="69"/>
                  </a:cubicBezTo>
                  <a:cubicBezTo>
                    <a:pt x="102" y="69"/>
                    <a:pt x="103" y="70"/>
                    <a:pt x="103" y="71"/>
                  </a:cubicBezTo>
                  <a:cubicBezTo>
                    <a:pt x="103" y="71"/>
                    <a:pt x="103" y="71"/>
                    <a:pt x="103" y="71"/>
                  </a:cubicBezTo>
                  <a:cubicBezTo>
                    <a:pt x="102" y="73"/>
                    <a:pt x="101" y="74"/>
                    <a:pt x="100" y="75"/>
                  </a:cubicBezTo>
                  <a:cubicBezTo>
                    <a:pt x="100" y="75"/>
                    <a:pt x="100" y="75"/>
                    <a:pt x="100" y="75"/>
                  </a:cubicBezTo>
                  <a:cubicBezTo>
                    <a:pt x="102" y="75"/>
                    <a:pt x="104" y="77"/>
                    <a:pt x="105" y="81"/>
                  </a:cubicBezTo>
                  <a:cubicBezTo>
                    <a:pt x="105" y="81"/>
                    <a:pt x="105" y="81"/>
                    <a:pt x="105" y="81"/>
                  </a:cubicBezTo>
                  <a:cubicBezTo>
                    <a:pt x="105" y="81"/>
                    <a:pt x="105" y="81"/>
                    <a:pt x="105" y="81"/>
                  </a:cubicBezTo>
                  <a:cubicBezTo>
                    <a:pt x="105" y="81"/>
                    <a:pt x="105" y="81"/>
                    <a:pt x="105" y="81"/>
                  </a:cubicBezTo>
                  <a:cubicBezTo>
                    <a:pt x="105" y="82"/>
                    <a:pt x="105" y="84"/>
                    <a:pt x="104" y="84"/>
                  </a:cubicBezTo>
                  <a:cubicBezTo>
                    <a:pt x="104" y="84"/>
                    <a:pt x="104" y="84"/>
                    <a:pt x="104" y="84"/>
                  </a:cubicBezTo>
                  <a:cubicBezTo>
                    <a:pt x="103" y="85"/>
                    <a:pt x="102" y="85"/>
                    <a:pt x="101" y="85"/>
                  </a:cubicBezTo>
                  <a:cubicBezTo>
                    <a:pt x="101" y="85"/>
                    <a:pt x="101" y="85"/>
                    <a:pt x="101" y="85"/>
                  </a:cubicBezTo>
                  <a:cubicBezTo>
                    <a:pt x="100" y="85"/>
                    <a:pt x="99" y="85"/>
                    <a:pt x="98" y="84"/>
                  </a:cubicBezTo>
                  <a:cubicBezTo>
                    <a:pt x="98" y="84"/>
                    <a:pt x="98" y="84"/>
                    <a:pt x="98" y="84"/>
                  </a:cubicBezTo>
                  <a:cubicBezTo>
                    <a:pt x="99" y="87"/>
                    <a:pt x="101" y="89"/>
                    <a:pt x="101" y="91"/>
                  </a:cubicBezTo>
                  <a:cubicBezTo>
                    <a:pt x="101" y="91"/>
                    <a:pt x="101" y="91"/>
                    <a:pt x="101" y="91"/>
                  </a:cubicBezTo>
                  <a:cubicBezTo>
                    <a:pt x="101" y="93"/>
                    <a:pt x="100" y="94"/>
                    <a:pt x="99" y="95"/>
                  </a:cubicBezTo>
                  <a:cubicBezTo>
                    <a:pt x="99" y="95"/>
                    <a:pt x="99" y="95"/>
                    <a:pt x="99" y="95"/>
                  </a:cubicBezTo>
                  <a:cubicBezTo>
                    <a:pt x="98" y="95"/>
                    <a:pt x="97" y="95"/>
                    <a:pt x="97" y="95"/>
                  </a:cubicBezTo>
                  <a:cubicBezTo>
                    <a:pt x="97" y="95"/>
                    <a:pt x="97" y="95"/>
                    <a:pt x="97" y="95"/>
                  </a:cubicBezTo>
                  <a:cubicBezTo>
                    <a:pt x="94" y="95"/>
                    <a:pt x="92" y="94"/>
                    <a:pt x="90" y="92"/>
                  </a:cubicBezTo>
                  <a:cubicBezTo>
                    <a:pt x="90" y="92"/>
                    <a:pt x="90" y="92"/>
                    <a:pt x="90" y="92"/>
                  </a:cubicBezTo>
                  <a:cubicBezTo>
                    <a:pt x="90" y="92"/>
                    <a:pt x="90" y="93"/>
                    <a:pt x="90" y="93"/>
                  </a:cubicBezTo>
                  <a:cubicBezTo>
                    <a:pt x="90" y="93"/>
                    <a:pt x="90" y="93"/>
                    <a:pt x="90" y="93"/>
                  </a:cubicBezTo>
                  <a:cubicBezTo>
                    <a:pt x="90" y="96"/>
                    <a:pt x="90" y="99"/>
                    <a:pt x="86" y="100"/>
                  </a:cubicBezTo>
                  <a:cubicBezTo>
                    <a:pt x="86" y="100"/>
                    <a:pt x="86" y="100"/>
                    <a:pt x="86" y="100"/>
                  </a:cubicBezTo>
                  <a:cubicBezTo>
                    <a:pt x="86" y="100"/>
                    <a:pt x="86" y="100"/>
                    <a:pt x="85" y="100"/>
                  </a:cubicBezTo>
                  <a:cubicBezTo>
                    <a:pt x="85" y="100"/>
                    <a:pt x="85" y="100"/>
                    <a:pt x="85" y="100"/>
                  </a:cubicBezTo>
                  <a:cubicBezTo>
                    <a:pt x="81" y="100"/>
                    <a:pt x="80" y="96"/>
                    <a:pt x="79" y="92"/>
                  </a:cubicBezTo>
                  <a:close/>
                  <a:moveTo>
                    <a:pt x="80" y="84"/>
                  </a:moveTo>
                  <a:cubicBezTo>
                    <a:pt x="80" y="84"/>
                    <a:pt x="81" y="85"/>
                    <a:pt x="81" y="86"/>
                  </a:cubicBezTo>
                  <a:cubicBezTo>
                    <a:pt x="81" y="86"/>
                    <a:pt x="81" y="86"/>
                    <a:pt x="81" y="86"/>
                  </a:cubicBezTo>
                  <a:cubicBezTo>
                    <a:pt x="81" y="86"/>
                    <a:pt x="81" y="89"/>
                    <a:pt x="82" y="92"/>
                  </a:cubicBezTo>
                  <a:cubicBezTo>
                    <a:pt x="82" y="92"/>
                    <a:pt x="82" y="92"/>
                    <a:pt x="82" y="92"/>
                  </a:cubicBezTo>
                  <a:cubicBezTo>
                    <a:pt x="83" y="95"/>
                    <a:pt x="84" y="97"/>
                    <a:pt x="85" y="97"/>
                  </a:cubicBezTo>
                  <a:cubicBezTo>
                    <a:pt x="85" y="97"/>
                    <a:pt x="85" y="97"/>
                    <a:pt x="85" y="97"/>
                  </a:cubicBezTo>
                  <a:cubicBezTo>
                    <a:pt x="85" y="97"/>
                    <a:pt x="86" y="97"/>
                    <a:pt x="86" y="97"/>
                  </a:cubicBezTo>
                  <a:cubicBezTo>
                    <a:pt x="86" y="97"/>
                    <a:pt x="86" y="97"/>
                    <a:pt x="86" y="97"/>
                  </a:cubicBezTo>
                  <a:cubicBezTo>
                    <a:pt x="87" y="97"/>
                    <a:pt x="87" y="96"/>
                    <a:pt x="87" y="93"/>
                  </a:cubicBezTo>
                  <a:cubicBezTo>
                    <a:pt x="87" y="93"/>
                    <a:pt x="87" y="93"/>
                    <a:pt x="87" y="93"/>
                  </a:cubicBezTo>
                  <a:cubicBezTo>
                    <a:pt x="87" y="89"/>
                    <a:pt x="86" y="85"/>
                    <a:pt x="86" y="85"/>
                  </a:cubicBezTo>
                  <a:cubicBezTo>
                    <a:pt x="86" y="85"/>
                    <a:pt x="86" y="85"/>
                    <a:pt x="86" y="85"/>
                  </a:cubicBezTo>
                  <a:cubicBezTo>
                    <a:pt x="86" y="84"/>
                    <a:pt x="86" y="83"/>
                    <a:pt x="87" y="83"/>
                  </a:cubicBezTo>
                  <a:cubicBezTo>
                    <a:pt x="87" y="83"/>
                    <a:pt x="87" y="83"/>
                    <a:pt x="87" y="83"/>
                  </a:cubicBezTo>
                  <a:cubicBezTo>
                    <a:pt x="88" y="83"/>
                    <a:pt x="88" y="83"/>
                    <a:pt x="89" y="84"/>
                  </a:cubicBezTo>
                  <a:cubicBezTo>
                    <a:pt x="89" y="84"/>
                    <a:pt x="89" y="84"/>
                    <a:pt x="89" y="84"/>
                  </a:cubicBezTo>
                  <a:cubicBezTo>
                    <a:pt x="89" y="84"/>
                    <a:pt x="90" y="86"/>
                    <a:pt x="92" y="88"/>
                  </a:cubicBezTo>
                  <a:cubicBezTo>
                    <a:pt x="92" y="88"/>
                    <a:pt x="92" y="88"/>
                    <a:pt x="92" y="88"/>
                  </a:cubicBezTo>
                  <a:cubicBezTo>
                    <a:pt x="93" y="91"/>
                    <a:pt x="95" y="93"/>
                    <a:pt x="97" y="92"/>
                  </a:cubicBezTo>
                  <a:cubicBezTo>
                    <a:pt x="97" y="92"/>
                    <a:pt x="97" y="92"/>
                    <a:pt x="97" y="92"/>
                  </a:cubicBezTo>
                  <a:cubicBezTo>
                    <a:pt x="97" y="92"/>
                    <a:pt x="97" y="92"/>
                    <a:pt x="97" y="92"/>
                  </a:cubicBezTo>
                  <a:cubicBezTo>
                    <a:pt x="97" y="92"/>
                    <a:pt x="97" y="92"/>
                    <a:pt x="97" y="92"/>
                  </a:cubicBezTo>
                  <a:cubicBezTo>
                    <a:pt x="98" y="92"/>
                    <a:pt x="98" y="92"/>
                    <a:pt x="98" y="91"/>
                  </a:cubicBezTo>
                  <a:cubicBezTo>
                    <a:pt x="98" y="91"/>
                    <a:pt x="98" y="91"/>
                    <a:pt x="98" y="91"/>
                  </a:cubicBezTo>
                  <a:cubicBezTo>
                    <a:pt x="98" y="90"/>
                    <a:pt x="96" y="87"/>
                    <a:pt x="95" y="85"/>
                  </a:cubicBezTo>
                  <a:cubicBezTo>
                    <a:pt x="95" y="85"/>
                    <a:pt x="95" y="85"/>
                    <a:pt x="95" y="85"/>
                  </a:cubicBezTo>
                  <a:cubicBezTo>
                    <a:pt x="93" y="83"/>
                    <a:pt x="91" y="81"/>
                    <a:pt x="91" y="81"/>
                  </a:cubicBezTo>
                  <a:cubicBezTo>
                    <a:pt x="91" y="81"/>
                    <a:pt x="91" y="81"/>
                    <a:pt x="91" y="81"/>
                  </a:cubicBezTo>
                  <a:cubicBezTo>
                    <a:pt x="91" y="81"/>
                    <a:pt x="91" y="80"/>
                    <a:pt x="91" y="79"/>
                  </a:cubicBezTo>
                  <a:cubicBezTo>
                    <a:pt x="91" y="79"/>
                    <a:pt x="91" y="79"/>
                    <a:pt x="91" y="79"/>
                  </a:cubicBezTo>
                  <a:cubicBezTo>
                    <a:pt x="92" y="79"/>
                    <a:pt x="92" y="79"/>
                    <a:pt x="93" y="79"/>
                  </a:cubicBezTo>
                  <a:cubicBezTo>
                    <a:pt x="93" y="79"/>
                    <a:pt x="93" y="79"/>
                    <a:pt x="93" y="79"/>
                  </a:cubicBezTo>
                  <a:cubicBezTo>
                    <a:pt x="93" y="79"/>
                    <a:pt x="94" y="80"/>
                    <a:pt x="96" y="81"/>
                  </a:cubicBezTo>
                  <a:cubicBezTo>
                    <a:pt x="96" y="81"/>
                    <a:pt x="96" y="81"/>
                    <a:pt x="96" y="81"/>
                  </a:cubicBezTo>
                  <a:cubicBezTo>
                    <a:pt x="98" y="81"/>
                    <a:pt x="100" y="82"/>
                    <a:pt x="101" y="82"/>
                  </a:cubicBezTo>
                  <a:cubicBezTo>
                    <a:pt x="101" y="82"/>
                    <a:pt x="101" y="82"/>
                    <a:pt x="101" y="82"/>
                  </a:cubicBezTo>
                  <a:cubicBezTo>
                    <a:pt x="102" y="82"/>
                    <a:pt x="102" y="82"/>
                    <a:pt x="102" y="81"/>
                  </a:cubicBezTo>
                  <a:cubicBezTo>
                    <a:pt x="102" y="81"/>
                    <a:pt x="102" y="81"/>
                    <a:pt x="102" y="81"/>
                  </a:cubicBezTo>
                  <a:cubicBezTo>
                    <a:pt x="102" y="81"/>
                    <a:pt x="102" y="81"/>
                    <a:pt x="102" y="81"/>
                  </a:cubicBezTo>
                  <a:cubicBezTo>
                    <a:pt x="102" y="81"/>
                    <a:pt x="102" y="81"/>
                    <a:pt x="102" y="81"/>
                  </a:cubicBezTo>
                  <a:cubicBezTo>
                    <a:pt x="102" y="77"/>
                    <a:pt x="96" y="76"/>
                    <a:pt x="95" y="76"/>
                  </a:cubicBezTo>
                  <a:cubicBezTo>
                    <a:pt x="95" y="76"/>
                    <a:pt x="95" y="76"/>
                    <a:pt x="95" y="76"/>
                  </a:cubicBezTo>
                  <a:cubicBezTo>
                    <a:pt x="94" y="77"/>
                    <a:pt x="93" y="76"/>
                    <a:pt x="93" y="76"/>
                  </a:cubicBezTo>
                  <a:cubicBezTo>
                    <a:pt x="93" y="76"/>
                    <a:pt x="93" y="76"/>
                    <a:pt x="93" y="76"/>
                  </a:cubicBezTo>
                  <a:cubicBezTo>
                    <a:pt x="93" y="75"/>
                    <a:pt x="93" y="75"/>
                    <a:pt x="93" y="74"/>
                  </a:cubicBezTo>
                  <a:cubicBezTo>
                    <a:pt x="93" y="74"/>
                    <a:pt x="93" y="74"/>
                    <a:pt x="93" y="74"/>
                  </a:cubicBezTo>
                  <a:cubicBezTo>
                    <a:pt x="93" y="74"/>
                    <a:pt x="93" y="74"/>
                    <a:pt x="94" y="73"/>
                  </a:cubicBezTo>
                  <a:cubicBezTo>
                    <a:pt x="94" y="73"/>
                    <a:pt x="94" y="73"/>
                    <a:pt x="94" y="73"/>
                  </a:cubicBezTo>
                  <a:cubicBezTo>
                    <a:pt x="94" y="73"/>
                    <a:pt x="96" y="73"/>
                    <a:pt x="97" y="73"/>
                  </a:cubicBezTo>
                  <a:cubicBezTo>
                    <a:pt x="97" y="73"/>
                    <a:pt x="97" y="73"/>
                    <a:pt x="97" y="73"/>
                  </a:cubicBezTo>
                  <a:cubicBezTo>
                    <a:pt x="99" y="72"/>
                    <a:pt x="100" y="71"/>
                    <a:pt x="100" y="71"/>
                  </a:cubicBezTo>
                  <a:cubicBezTo>
                    <a:pt x="100" y="71"/>
                    <a:pt x="100" y="71"/>
                    <a:pt x="100" y="71"/>
                  </a:cubicBezTo>
                  <a:cubicBezTo>
                    <a:pt x="100" y="70"/>
                    <a:pt x="99" y="70"/>
                    <a:pt x="99" y="70"/>
                  </a:cubicBezTo>
                  <a:cubicBezTo>
                    <a:pt x="99" y="70"/>
                    <a:pt x="99" y="70"/>
                    <a:pt x="99" y="70"/>
                  </a:cubicBezTo>
                  <a:cubicBezTo>
                    <a:pt x="99" y="69"/>
                    <a:pt x="98" y="69"/>
                    <a:pt x="96" y="69"/>
                  </a:cubicBezTo>
                  <a:cubicBezTo>
                    <a:pt x="96" y="69"/>
                    <a:pt x="96" y="69"/>
                    <a:pt x="96" y="69"/>
                  </a:cubicBezTo>
                  <a:cubicBezTo>
                    <a:pt x="93" y="69"/>
                    <a:pt x="88" y="70"/>
                    <a:pt x="88" y="70"/>
                  </a:cubicBezTo>
                  <a:cubicBezTo>
                    <a:pt x="88" y="70"/>
                    <a:pt x="88" y="70"/>
                    <a:pt x="88" y="70"/>
                  </a:cubicBezTo>
                  <a:cubicBezTo>
                    <a:pt x="88" y="70"/>
                    <a:pt x="88" y="70"/>
                    <a:pt x="87" y="70"/>
                  </a:cubicBezTo>
                  <a:cubicBezTo>
                    <a:pt x="87" y="70"/>
                    <a:pt x="87" y="70"/>
                    <a:pt x="87" y="70"/>
                  </a:cubicBezTo>
                  <a:cubicBezTo>
                    <a:pt x="87" y="70"/>
                    <a:pt x="87" y="70"/>
                    <a:pt x="86" y="69"/>
                  </a:cubicBezTo>
                  <a:cubicBezTo>
                    <a:pt x="86" y="69"/>
                    <a:pt x="86" y="69"/>
                    <a:pt x="86" y="69"/>
                  </a:cubicBezTo>
                  <a:cubicBezTo>
                    <a:pt x="86" y="69"/>
                    <a:pt x="81" y="55"/>
                    <a:pt x="68" y="40"/>
                  </a:cubicBezTo>
                  <a:cubicBezTo>
                    <a:pt x="68" y="40"/>
                    <a:pt x="68" y="40"/>
                    <a:pt x="68" y="40"/>
                  </a:cubicBezTo>
                  <a:cubicBezTo>
                    <a:pt x="55" y="25"/>
                    <a:pt x="35" y="9"/>
                    <a:pt x="4" y="4"/>
                  </a:cubicBezTo>
                  <a:cubicBezTo>
                    <a:pt x="4" y="4"/>
                    <a:pt x="4" y="4"/>
                    <a:pt x="4" y="4"/>
                  </a:cubicBezTo>
                  <a:cubicBezTo>
                    <a:pt x="3" y="7"/>
                    <a:pt x="3" y="7"/>
                    <a:pt x="3" y="7"/>
                  </a:cubicBezTo>
                  <a:cubicBezTo>
                    <a:pt x="12" y="9"/>
                    <a:pt x="61" y="21"/>
                    <a:pt x="78" y="74"/>
                  </a:cubicBezTo>
                  <a:cubicBezTo>
                    <a:pt x="78" y="74"/>
                    <a:pt x="78" y="74"/>
                    <a:pt x="78" y="74"/>
                  </a:cubicBezTo>
                  <a:cubicBezTo>
                    <a:pt x="78" y="75"/>
                    <a:pt x="78" y="76"/>
                    <a:pt x="78" y="76"/>
                  </a:cubicBezTo>
                  <a:cubicBezTo>
                    <a:pt x="78" y="76"/>
                    <a:pt x="78" y="76"/>
                    <a:pt x="78" y="76"/>
                  </a:cubicBezTo>
                  <a:cubicBezTo>
                    <a:pt x="78" y="76"/>
                    <a:pt x="76" y="77"/>
                    <a:pt x="74" y="79"/>
                  </a:cubicBezTo>
                  <a:cubicBezTo>
                    <a:pt x="74" y="79"/>
                    <a:pt x="74" y="79"/>
                    <a:pt x="74" y="79"/>
                  </a:cubicBezTo>
                  <a:cubicBezTo>
                    <a:pt x="73" y="81"/>
                    <a:pt x="71" y="84"/>
                    <a:pt x="71" y="86"/>
                  </a:cubicBezTo>
                  <a:cubicBezTo>
                    <a:pt x="71" y="86"/>
                    <a:pt x="71" y="86"/>
                    <a:pt x="71" y="86"/>
                  </a:cubicBezTo>
                  <a:cubicBezTo>
                    <a:pt x="71" y="87"/>
                    <a:pt x="71" y="88"/>
                    <a:pt x="72" y="88"/>
                  </a:cubicBezTo>
                  <a:cubicBezTo>
                    <a:pt x="72" y="88"/>
                    <a:pt x="72" y="88"/>
                    <a:pt x="72" y="88"/>
                  </a:cubicBezTo>
                  <a:cubicBezTo>
                    <a:pt x="72" y="89"/>
                    <a:pt x="73" y="89"/>
                    <a:pt x="73" y="89"/>
                  </a:cubicBezTo>
                  <a:cubicBezTo>
                    <a:pt x="73" y="89"/>
                    <a:pt x="73" y="89"/>
                    <a:pt x="73" y="89"/>
                  </a:cubicBezTo>
                  <a:cubicBezTo>
                    <a:pt x="74" y="89"/>
                    <a:pt x="75" y="88"/>
                    <a:pt x="76" y="87"/>
                  </a:cubicBezTo>
                  <a:cubicBezTo>
                    <a:pt x="76" y="87"/>
                    <a:pt x="76" y="87"/>
                    <a:pt x="76" y="87"/>
                  </a:cubicBezTo>
                  <a:cubicBezTo>
                    <a:pt x="77" y="86"/>
                    <a:pt x="78" y="85"/>
                    <a:pt x="78" y="85"/>
                  </a:cubicBezTo>
                  <a:cubicBezTo>
                    <a:pt x="78" y="85"/>
                    <a:pt x="78" y="85"/>
                    <a:pt x="78" y="85"/>
                  </a:cubicBezTo>
                  <a:cubicBezTo>
                    <a:pt x="78" y="85"/>
                    <a:pt x="79" y="84"/>
                    <a:pt x="79" y="84"/>
                  </a:cubicBezTo>
                  <a:cubicBezTo>
                    <a:pt x="79" y="84"/>
                    <a:pt x="79" y="84"/>
                    <a:pt x="79" y="84"/>
                  </a:cubicBezTo>
                  <a:cubicBezTo>
                    <a:pt x="79" y="84"/>
                    <a:pt x="80" y="84"/>
                    <a:pt x="80" y="84"/>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1" name="Freeform 420"/>
            <p:cNvSpPr/>
            <p:nvPr/>
          </p:nvSpPr>
          <p:spPr bwMode="auto">
            <a:xfrm>
              <a:off x="5479825" y="4818062"/>
              <a:ext cx="206375" cy="115888"/>
            </a:xfrm>
            <a:custGeom>
              <a:avLst/>
              <a:gdLst>
                <a:gd name="T0" fmla="*/ 10 w 55"/>
                <a:gd name="T1" fmla="*/ 1 h 31"/>
                <a:gd name="T2" fmla="*/ 0 w 55"/>
                <a:gd name="T3" fmla="*/ 21 h 31"/>
                <a:gd name="T4" fmla="*/ 55 w 55"/>
                <a:gd name="T5" fmla="*/ 20 h 31"/>
                <a:gd name="T6" fmla="*/ 43 w 55"/>
                <a:gd name="T7" fmla="*/ 0 h 31"/>
                <a:gd name="T8" fmla="*/ 10 w 55"/>
                <a:gd name="T9" fmla="*/ 1 h 31"/>
              </a:gdLst>
              <a:ahLst/>
              <a:cxnLst>
                <a:cxn ang="0">
                  <a:pos x="T0" y="T1"/>
                </a:cxn>
                <a:cxn ang="0">
                  <a:pos x="T2" y="T3"/>
                </a:cxn>
                <a:cxn ang="0">
                  <a:pos x="T4" y="T5"/>
                </a:cxn>
                <a:cxn ang="0">
                  <a:pos x="T6" y="T7"/>
                </a:cxn>
                <a:cxn ang="0">
                  <a:pos x="T8" y="T9"/>
                </a:cxn>
              </a:cxnLst>
              <a:rect l="0" t="0" r="r" b="b"/>
              <a:pathLst>
                <a:path w="55" h="31">
                  <a:moveTo>
                    <a:pt x="10" y="1"/>
                  </a:moveTo>
                  <a:cubicBezTo>
                    <a:pt x="0" y="21"/>
                    <a:pt x="0" y="21"/>
                    <a:pt x="0" y="21"/>
                  </a:cubicBezTo>
                  <a:cubicBezTo>
                    <a:pt x="0" y="21"/>
                    <a:pt x="28" y="31"/>
                    <a:pt x="55" y="20"/>
                  </a:cubicBezTo>
                  <a:cubicBezTo>
                    <a:pt x="43" y="0"/>
                    <a:pt x="43" y="0"/>
                    <a:pt x="43" y="0"/>
                  </a:cubicBezTo>
                  <a:lnTo>
                    <a:pt x="1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2" name="Freeform 421"/>
            <p:cNvSpPr>
              <a:spLocks noEditPoints="1"/>
            </p:cNvSpPr>
            <p:nvPr/>
          </p:nvSpPr>
          <p:spPr bwMode="auto">
            <a:xfrm>
              <a:off x="5471888" y="4814887"/>
              <a:ext cx="222250" cy="104775"/>
            </a:xfrm>
            <a:custGeom>
              <a:avLst/>
              <a:gdLst>
                <a:gd name="T0" fmla="*/ 1 w 59"/>
                <a:gd name="T1" fmla="*/ 24 h 28"/>
                <a:gd name="T2" fmla="*/ 0 w 59"/>
                <a:gd name="T3" fmla="*/ 23 h 28"/>
                <a:gd name="T4" fmla="*/ 0 w 59"/>
                <a:gd name="T5" fmla="*/ 23 h 28"/>
                <a:gd name="T6" fmla="*/ 0 w 59"/>
                <a:gd name="T7" fmla="*/ 22 h 28"/>
                <a:gd name="T8" fmla="*/ 0 w 59"/>
                <a:gd name="T9" fmla="*/ 22 h 28"/>
                <a:gd name="T10" fmla="*/ 10 w 59"/>
                <a:gd name="T11" fmla="*/ 2 h 28"/>
                <a:gd name="T12" fmla="*/ 12 w 59"/>
                <a:gd name="T13" fmla="*/ 1 h 28"/>
                <a:gd name="T14" fmla="*/ 12 w 59"/>
                <a:gd name="T15" fmla="*/ 1 h 28"/>
                <a:gd name="T16" fmla="*/ 45 w 59"/>
                <a:gd name="T17" fmla="*/ 0 h 28"/>
                <a:gd name="T18" fmla="*/ 46 w 59"/>
                <a:gd name="T19" fmla="*/ 0 h 28"/>
                <a:gd name="T20" fmla="*/ 46 w 59"/>
                <a:gd name="T21" fmla="*/ 0 h 28"/>
                <a:gd name="T22" fmla="*/ 59 w 59"/>
                <a:gd name="T23" fmla="*/ 20 h 28"/>
                <a:gd name="T24" fmla="*/ 59 w 59"/>
                <a:gd name="T25" fmla="*/ 21 h 28"/>
                <a:gd name="T26" fmla="*/ 59 w 59"/>
                <a:gd name="T27" fmla="*/ 21 h 28"/>
                <a:gd name="T28" fmla="*/ 58 w 59"/>
                <a:gd name="T29" fmla="*/ 22 h 28"/>
                <a:gd name="T30" fmla="*/ 58 w 59"/>
                <a:gd name="T31" fmla="*/ 22 h 28"/>
                <a:gd name="T32" fmla="*/ 28 w 59"/>
                <a:gd name="T33" fmla="*/ 28 h 28"/>
                <a:gd name="T34" fmla="*/ 28 w 59"/>
                <a:gd name="T35" fmla="*/ 28 h 28"/>
                <a:gd name="T36" fmla="*/ 1 w 59"/>
                <a:gd name="T37" fmla="*/ 24 h 28"/>
                <a:gd name="T38" fmla="*/ 28 w 59"/>
                <a:gd name="T39" fmla="*/ 25 h 28"/>
                <a:gd name="T40" fmla="*/ 55 w 59"/>
                <a:gd name="T41" fmla="*/ 20 h 28"/>
                <a:gd name="T42" fmla="*/ 55 w 59"/>
                <a:gd name="T43" fmla="*/ 20 h 28"/>
                <a:gd name="T44" fmla="*/ 44 w 59"/>
                <a:gd name="T45" fmla="*/ 3 h 28"/>
                <a:gd name="T46" fmla="*/ 13 w 59"/>
                <a:gd name="T47" fmla="*/ 4 h 28"/>
                <a:gd name="T48" fmla="*/ 4 w 59"/>
                <a:gd name="T49" fmla="*/ 21 h 28"/>
                <a:gd name="T50" fmla="*/ 28 w 59"/>
                <a:gd name="T51"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28">
                  <a:moveTo>
                    <a:pt x="1" y="24"/>
                  </a:moveTo>
                  <a:cubicBezTo>
                    <a:pt x="1" y="24"/>
                    <a:pt x="1" y="23"/>
                    <a:pt x="0" y="23"/>
                  </a:cubicBezTo>
                  <a:cubicBezTo>
                    <a:pt x="0" y="23"/>
                    <a:pt x="0" y="23"/>
                    <a:pt x="0" y="23"/>
                  </a:cubicBezTo>
                  <a:cubicBezTo>
                    <a:pt x="0" y="22"/>
                    <a:pt x="0" y="22"/>
                    <a:pt x="0" y="22"/>
                  </a:cubicBezTo>
                  <a:cubicBezTo>
                    <a:pt x="0" y="22"/>
                    <a:pt x="0" y="22"/>
                    <a:pt x="0" y="22"/>
                  </a:cubicBezTo>
                  <a:cubicBezTo>
                    <a:pt x="10" y="2"/>
                    <a:pt x="10" y="2"/>
                    <a:pt x="10" y="2"/>
                  </a:cubicBezTo>
                  <a:cubicBezTo>
                    <a:pt x="11" y="1"/>
                    <a:pt x="11" y="1"/>
                    <a:pt x="12" y="1"/>
                  </a:cubicBezTo>
                  <a:cubicBezTo>
                    <a:pt x="12" y="1"/>
                    <a:pt x="12" y="1"/>
                    <a:pt x="12" y="1"/>
                  </a:cubicBezTo>
                  <a:cubicBezTo>
                    <a:pt x="45" y="0"/>
                    <a:pt x="45" y="0"/>
                    <a:pt x="45" y="0"/>
                  </a:cubicBezTo>
                  <a:cubicBezTo>
                    <a:pt x="45" y="0"/>
                    <a:pt x="46" y="0"/>
                    <a:pt x="46" y="0"/>
                  </a:cubicBezTo>
                  <a:cubicBezTo>
                    <a:pt x="46" y="0"/>
                    <a:pt x="46" y="0"/>
                    <a:pt x="46" y="0"/>
                  </a:cubicBezTo>
                  <a:cubicBezTo>
                    <a:pt x="59" y="20"/>
                    <a:pt x="59" y="20"/>
                    <a:pt x="59" y="20"/>
                  </a:cubicBezTo>
                  <a:cubicBezTo>
                    <a:pt x="59" y="20"/>
                    <a:pt x="59" y="21"/>
                    <a:pt x="59" y="21"/>
                  </a:cubicBezTo>
                  <a:cubicBezTo>
                    <a:pt x="59" y="21"/>
                    <a:pt x="59" y="21"/>
                    <a:pt x="59" y="21"/>
                  </a:cubicBezTo>
                  <a:cubicBezTo>
                    <a:pt x="59" y="22"/>
                    <a:pt x="58" y="22"/>
                    <a:pt x="58" y="22"/>
                  </a:cubicBezTo>
                  <a:cubicBezTo>
                    <a:pt x="58" y="22"/>
                    <a:pt x="58" y="22"/>
                    <a:pt x="58" y="22"/>
                  </a:cubicBezTo>
                  <a:cubicBezTo>
                    <a:pt x="48" y="26"/>
                    <a:pt x="37" y="28"/>
                    <a:pt x="28" y="28"/>
                  </a:cubicBezTo>
                  <a:cubicBezTo>
                    <a:pt x="28" y="28"/>
                    <a:pt x="28" y="28"/>
                    <a:pt x="28" y="28"/>
                  </a:cubicBezTo>
                  <a:cubicBezTo>
                    <a:pt x="13" y="28"/>
                    <a:pt x="1" y="24"/>
                    <a:pt x="1" y="24"/>
                  </a:cubicBezTo>
                  <a:close/>
                  <a:moveTo>
                    <a:pt x="28" y="25"/>
                  </a:moveTo>
                  <a:cubicBezTo>
                    <a:pt x="37" y="25"/>
                    <a:pt x="46" y="24"/>
                    <a:pt x="55" y="20"/>
                  </a:cubicBezTo>
                  <a:cubicBezTo>
                    <a:pt x="55" y="20"/>
                    <a:pt x="55" y="20"/>
                    <a:pt x="55" y="20"/>
                  </a:cubicBezTo>
                  <a:cubicBezTo>
                    <a:pt x="44" y="3"/>
                    <a:pt x="44" y="3"/>
                    <a:pt x="44" y="3"/>
                  </a:cubicBezTo>
                  <a:cubicBezTo>
                    <a:pt x="13" y="4"/>
                    <a:pt x="13" y="4"/>
                    <a:pt x="13" y="4"/>
                  </a:cubicBezTo>
                  <a:cubicBezTo>
                    <a:pt x="4" y="21"/>
                    <a:pt x="4" y="21"/>
                    <a:pt x="4" y="21"/>
                  </a:cubicBezTo>
                  <a:cubicBezTo>
                    <a:pt x="8" y="22"/>
                    <a:pt x="17" y="25"/>
                    <a:pt x="28" y="25"/>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3" name="Freeform 422"/>
            <p:cNvSpPr/>
            <p:nvPr/>
          </p:nvSpPr>
          <p:spPr bwMode="auto">
            <a:xfrm>
              <a:off x="5829075" y="4311650"/>
              <a:ext cx="657225" cy="352425"/>
            </a:xfrm>
            <a:custGeom>
              <a:avLst/>
              <a:gdLst>
                <a:gd name="T0" fmla="*/ 24 w 175"/>
                <a:gd name="T1" fmla="*/ 53 h 94"/>
                <a:gd name="T2" fmla="*/ 131 w 175"/>
                <a:gd name="T3" fmla="*/ 23 h 94"/>
                <a:gd name="T4" fmla="*/ 20 w 175"/>
                <a:gd name="T5" fmla="*/ 68 h 94"/>
                <a:gd name="T6" fmla="*/ 24 w 175"/>
                <a:gd name="T7" fmla="*/ 53 h 94"/>
              </a:gdLst>
              <a:ahLst/>
              <a:cxnLst>
                <a:cxn ang="0">
                  <a:pos x="T0" y="T1"/>
                </a:cxn>
                <a:cxn ang="0">
                  <a:pos x="T2" y="T3"/>
                </a:cxn>
                <a:cxn ang="0">
                  <a:pos x="T4" y="T5"/>
                </a:cxn>
                <a:cxn ang="0">
                  <a:pos x="T6" y="T7"/>
                </a:cxn>
              </a:cxnLst>
              <a:rect l="0" t="0" r="r" b="b"/>
              <a:pathLst>
                <a:path w="175" h="94">
                  <a:moveTo>
                    <a:pt x="24" y="53"/>
                  </a:moveTo>
                  <a:cubicBezTo>
                    <a:pt x="24" y="53"/>
                    <a:pt x="88" y="0"/>
                    <a:pt x="131" y="23"/>
                  </a:cubicBezTo>
                  <a:cubicBezTo>
                    <a:pt x="175" y="45"/>
                    <a:pt x="63" y="94"/>
                    <a:pt x="20" y="68"/>
                  </a:cubicBezTo>
                  <a:cubicBezTo>
                    <a:pt x="0" y="56"/>
                    <a:pt x="24" y="53"/>
                    <a:pt x="24" y="53"/>
                  </a:cubicBezTo>
                  <a:close/>
                </a:path>
              </a:pathLst>
            </a:custGeom>
            <a:solidFill>
              <a:srgbClr val="C787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4" name="Freeform 423"/>
            <p:cNvSpPr>
              <a:spLocks noEditPoints="1"/>
            </p:cNvSpPr>
            <p:nvPr/>
          </p:nvSpPr>
          <p:spPr bwMode="auto">
            <a:xfrm>
              <a:off x="5867175" y="4367212"/>
              <a:ext cx="498475" cy="233363"/>
            </a:xfrm>
            <a:custGeom>
              <a:avLst/>
              <a:gdLst>
                <a:gd name="T0" fmla="*/ 9 w 133"/>
                <a:gd name="T1" fmla="*/ 54 h 62"/>
                <a:gd name="T2" fmla="*/ 0 w 133"/>
                <a:gd name="T3" fmla="*/ 44 h 62"/>
                <a:gd name="T4" fmla="*/ 0 w 133"/>
                <a:gd name="T5" fmla="*/ 44 h 62"/>
                <a:gd name="T6" fmla="*/ 7 w 133"/>
                <a:gd name="T7" fmla="*/ 38 h 62"/>
                <a:gd name="T8" fmla="*/ 7 w 133"/>
                <a:gd name="T9" fmla="*/ 38 h 62"/>
                <a:gd name="T10" fmla="*/ 13 w 133"/>
                <a:gd name="T11" fmla="*/ 36 h 62"/>
                <a:gd name="T12" fmla="*/ 13 w 133"/>
                <a:gd name="T13" fmla="*/ 36 h 62"/>
                <a:gd name="T14" fmla="*/ 97 w 133"/>
                <a:gd name="T15" fmla="*/ 0 h 62"/>
                <a:gd name="T16" fmla="*/ 97 w 133"/>
                <a:gd name="T17" fmla="*/ 0 h 62"/>
                <a:gd name="T18" fmla="*/ 122 w 133"/>
                <a:gd name="T19" fmla="*/ 6 h 62"/>
                <a:gd name="T20" fmla="*/ 122 w 133"/>
                <a:gd name="T21" fmla="*/ 6 h 62"/>
                <a:gd name="T22" fmla="*/ 133 w 133"/>
                <a:gd name="T23" fmla="*/ 20 h 62"/>
                <a:gd name="T24" fmla="*/ 133 w 133"/>
                <a:gd name="T25" fmla="*/ 20 h 62"/>
                <a:gd name="T26" fmla="*/ 102 w 133"/>
                <a:gd name="T27" fmla="*/ 48 h 62"/>
                <a:gd name="T28" fmla="*/ 102 w 133"/>
                <a:gd name="T29" fmla="*/ 48 h 62"/>
                <a:gd name="T30" fmla="*/ 42 w 133"/>
                <a:gd name="T31" fmla="*/ 62 h 62"/>
                <a:gd name="T32" fmla="*/ 42 w 133"/>
                <a:gd name="T33" fmla="*/ 62 h 62"/>
                <a:gd name="T34" fmla="*/ 9 w 133"/>
                <a:gd name="T35" fmla="*/ 54 h 62"/>
                <a:gd name="T36" fmla="*/ 14 w 133"/>
                <a:gd name="T37" fmla="*/ 39 h 62"/>
                <a:gd name="T38" fmla="*/ 8 w 133"/>
                <a:gd name="T39" fmla="*/ 40 h 62"/>
                <a:gd name="T40" fmla="*/ 8 w 133"/>
                <a:gd name="T41" fmla="*/ 40 h 62"/>
                <a:gd name="T42" fmla="*/ 3 w 133"/>
                <a:gd name="T43" fmla="*/ 44 h 62"/>
                <a:gd name="T44" fmla="*/ 3 w 133"/>
                <a:gd name="T45" fmla="*/ 44 h 62"/>
                <a:gd name="T46" fmla="*/ 11 w 133"/>
                <a:gd name="T47" fmla="*/ 52 h 62"/>
                <a:gd name="T48" fmla="*/ 11 w 133"/>
                <a:gd name="T49" fmla="*/ 52 h 62"/>
                <a:gd name="T50" fmla="*/ 42 w 133"/>
                <a:gd name="T51" fmla="*/ 59 h 62"/>
                <a:gd name="T52" fmla="*/ 42 w 133"/>
                <a:gd name="T53" fmla="*/ 59 h 62"/>
                <a:gd name="T54" fmla="*/ 101 w 133"/>
                <a:gd name="T55" fmla="*/ 46 h 62"/>
                <a:gd name="T56" fmla="*/ 101 w 133"/>
                <a:gd name="T57" fmla="*/ 46 h 62"/>
                <a:gd name="T58" fmla="*/ 130 w 133"/>
                <a:gd name="T59" fmla="*/ 20 h 62"/>
                <a:gd name="T60" fmla="*/ 130 w 133"/>
                <a:gd name="T61" fmla="*/ 20 h 62"/>
                <a:gd name="T62" fmla="*/ 121 w 133"/>
                <a:gd name="T63" fmla="*/ 9 h 62"/>
                <a:gd name="T64" fmla="*/ 121 w 133"/>
                <a:gd name="T65" fmla="*/ 9 h 62"/>
                <a:gd name="T66" fmla="*/ 97 w 133"/>
                <a:gd name="T67" fmla="*/ 3 h 62"/>
                <a:gd name="T68" fmla="*/ 97 w 133"/>
                <a:gd name="T69" fmla="*/ 3 h 62"/>
                <a:gd name="T70" fmla="*/ 41 w 133"/>
                <a:gd name="T71" fmla="*/ 21 h 62"/>
                <a:gd name="T72" fmla="*/ 41 w 133"/>
                <a:gd name="T73" fmla="*/ 21 h 62"/>
                <a:gd name="T74" fmla="*/ 14 w 133"/>
                <a:gd name="T75" fmla="*/ 39 h 62"/>
                <a:gd name="T76" fmla="*/ 14 w 133"/>
                <a:gd name="T77" fmla="*/ 39 h 62"/>
                <a:gd name="T78" fmla="*/ 14 w 133"/>
                <a:gd name="T79"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 h="62">
                  <a:moveTo>
                    <a:pt x="9" y="54"/>
                  </a:moveTo>
                  <a:cubicBezTo>
                    <a:pt x="3" y="51"/>
                    <a:pt x="1" y="48"/>
                    <a:pt x="0" y="44"/>
                  </a:cubicBezTo>
                  <a:cubicBezTo>
                    <a:pt x="0" y="44"/>
                    <a:pt x="0" y="44"/>
                    <a:pt x="0" y="44"/>
                  </a:cubicBezTo>
                  <a:cubicBezTo>
                    <a:pt x="1" y="40"/>
                    <a:pt x="4" y="39"/>
                    <a:pt x="7" y="38"/>
                  </a:cubicBezTo>
                  <a:cubicBezTo>
                    <a:pt x="7" y="38"/>
                    <a:pt x="7" y="38"/>
                    <a:pt x="7" y="38"/>
                  </a:cubicBezTo>
                  <a:cubicBezTo>
                    <a:pt x="10" y="37"/>
                    <a:pt x="12" y="36"/>
                    <a:pt x="13" y="36"/>
                  </a:cubicBezTo>
                  <a:cubicBezTo>
                    <a:pt x="13" y="36"/>
                    <a:pt x="13" y="36"/>
                    <a:pt x="13" y="36"/>
                  </a:cubicBezTo>
                  <a:cubicBezTo>
                    <a:pt x="17" y="33"/>
                    <a:pt x="58" y="0"/>
                    <a:pt x="97" y="0"/>
                  </a:cubicBezTo>
                  <a:cubicBezTo>
                    <a:pt x="97" y="0"/>
                    <a:pt x="97" y="0"/>
                    <a:pt x="97" y="0"/>
                  </a:cubicBezTo>
                  <a:cubicBezTo>
                    <a:pt x="105" y="0"/>
                    <a:pt x="114" y="2"/>
                    <a:pt x="122" y="6"/>
                  </a:cubicBezTo>
                  <a:cubicBezTo>
                    <a:pt x="122" y="6"/>
                    <a:pt x="122" y="6"/>
                    <a:pt x="122" y="6"/>
                  </a:cubicBezTo>
                  <a:cubicBezTo>
                    <a:pt x="129" y="10"/>
                    <a:pt x="133" y="15"/>
                    <a:pt x="133" y="20"/>
                  </a:cubicBezTo>
                  <a:cubicBezTo>
                    <a:pt x="133" y="20"/>
                    <a:pt x="133" y="20"/>
                    <a:pt x="133" y="20"/>
                  </a:cubicBezTo>
                  <a:cubicBezTo>
                    <a:pt x="132" y="30"/>
                    <a:pt x="120" y="40"/>
                    <a:pt x="102" y="48"/>
                  </a:cubicBezTo>
                  <a:cubicBezTo>
                    <a:pt x="102" y="48"/>
                    <a:pt x="102" y="48"/>
                    <a:pt x="102" y="48"/>
                  </a:cubicBezTo>
                  <a:cubicBezTo>
                    <a:pt x="85" y="56"/>
                    <a:pt x="62" y="62"/>
                    <a:pt x="42" y="62"/>
                  </a:cubicBezTo>
                  <a:cubicBezTo>
                    <a:pt x="42" y="62"/>
                    <a:pt x="42" y="62"/>
                    <a:pt x="42" y="62"/>
                  </a:cubicBezTo>
                  <a:cubicBezTo>
                    <a:pt x="30" y="62"/>
                    <a:pt x="18" y="60"/>
                    <a:pt x="9" y="54"/>
                  </a:cubicBezTo>
                  <a:close/>
                  <a:moveTo>
                    <a:pt x="14" y="39"/>
                  </a:moveTo>
                  <a:cubicBezTo>
                    <a:pt x="14" y="39"/>
                    <a:pt x="11" y="39"/>
                    <a:pt x="8" y="40"/>
                  </a:cubicBezTo>
                  <a:cubicBezTo>
                    <a:pt x="8" y="40"/>
                    <a:pt x="8" y="40"/>
                    <a:pt x="8" y="40"/>
                  </a:cubicBezTo>
                  <a:cubicBezTo>
                    <a:pt x="5" y="41"/>
                    <a:pt x="3" y="43"/>
                    <a:pt x="3" y="44"/>
                  </a:cubicBezTo>
                  <a:cubicBezTo>
                    <a:pt x="3" y="44"/>
                    <a:pt x="3" y="44"/>
                    <a:pt x="3" y="44"/>
                  </a:cubicBezTo>
                  <a:cubicBezTo>
                    <a:pt x="3" y="46"/>
                    <a:pt x="5" y="48"/>
                    <a:pt x="11" y="52"/>
                  </a:cubicBezTo>
                  <a:cubicBezTo>
                    <a:pt x="11" y="52"/>
                    <a:pt x="11" y="52"/>
                    <a:pt x="11" y="52"/>
                  </a:cubicBezTo>
                  <a:cubicBezTo>
                    <a:pt x="19" y="57"/>
                    <a:pt x="30" y="59"/>
                    <a:pt x="42" y="59"/>
                  </a:cubicBezTo>
                  <a:cubicBezTo>
                    <a:pt x="42" y="59"/>
                    <a:pt x="42" y="59"/>
                    <a:pt x="42" y="59"/>
                  </a:cubicBezTo>
                  <a:cubicBezTo>
                    <a:pt x="62" y="59"/>
                    <a:pt x="84" y="53"/>
                    <a:pt x="101" y="46"/>
                  </a:cubicBezTo>
                  <a:cubicBezTo>
                    <a:pt x="101" y="46"/>
                    <a:pt x="101" y="46"/>
                    <a:pt x="101" y="46"/>
                  </a:cubicBezTo>
                  <a:cubicBezTo>
                    <a:pt x="118" y="38"/>
                    <a:pt x="130" y="27"/>
                    <a:pt x="130" y="20"/>
                  </a:cubicBezTo>
                  <a:cubicBezTo>
                    <a:pt x="130" y="20"/>
                    <a:pt x="130" y="20"/>
                    <a:pt x="130" y="20"/>
                  </a:cubicBezTo>
                  <a:cubicBezTo>
                    <a:pt x="130" y="16"/>
                    <a:pt x="127" y="12"/>
                    <a:pt x="121" y="9"/>
                  </a:cubicBezTo>
                  <a:cubicBezTo>
                    <a:pt x="121" y="9"/>
                    <a:pt x="121" y="9"/>
                    <a:pt x="121" y="9"/>
                  </a:cubicBezTo>
                  <a:cubicBezTo>
                    <a:pt x="113" y="5"/>
                    <a:pt x="105" y="3"/>
                    <a:pt x="97" y="3"/>
                  </a:cubicBezTo>
                  <a:cubicBezTo>
                    <a:pt x="97" y="3"/>
                    <a:pt x="97" y="3"/>
                    <a:pt x="97" y="3"/>
                  </a:cubicBezTo>
                  <a:cubicBezTo>
                    <a:pt x="77" y="3"/>
                    <a:pt x="57" y="12"/>
                    <a:pt x="41" y="21"/>
                  </a:cubicBezTo>
                  <a:cubicBezTo>
                    <a:pt x="41" y="21"/>
                    <a:pt x="41" y="21"/>
                    <a:pt x="41" y="21"/>
                  </a:cubicBezTo>
                  <a:cubicBezTo>
                    <a:pt x="25" y="30"/>
                    <a:pt x="15" y="39"/>
                    <a:pt x="14" y="39"/>
                  </a:cubicBezTo>
                  <a:cubicBezTo>
                    <a:pt x="14" y="39"/>
                    <a:pt x="14" y="39"/>
                    <a:pt x="14" y="39"/>
                  </a:cubicBezTo>
                  <a:cubicBezTo>
                    <a:pt x="14" y="39"/>
                    <a:pt x="14" y="39"/>
                    <a:pt x="14" y="3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5" name="Freeform 424"/>
            <p:cNvSpPr>
              <a:spLocks noEditPoints="1"/>
            </p:cNvSpPr>
            <p:nvPr/>
          </p:nvSpPr>
          <p:spPr bwMode="auto">
            <a:xfrm>
              <a:off x="5925913" y="4394200"/>
              <a:ext cx="425450" cy="123825"/>
            </a:xfrm>
            <a:custGeom>
              <a:avLst/>
              <a:gdLst>
                <a:gd name="T0" fmla="*/ 1 w 113"/>
                <a:gd name="T1" fmla="*/ 31 h 33"/>
                <a:gd name="T2" fmla="*/ 8 w 113"/>
                <a:gd name="T3" fmla="*/ 27 h 33"/>
                <a:gd name="T4" fmla="*/ 10 w 113"/>
                <a:gd name="T5" fmla="*/ 27 h 33"/>
                <a:gd name="T6" fmla="*/ 10 w 113"/>
                <a:gd name="T7" fmla="*/ 29 h 33"/>
                <a:gd name="T8" fmla="*/ 3 w 113"/>
                <a:gd name="T9" fmla="*/ 33 h 33"/>
                <a:gd name="T10" fmla="*/ 3 w 113"/>
                <a:gd name="T11" fmla="*/ 33 h 33"/>
                <a:gd name="T12" fmla="*/ 2 w 113"/>
                <a:gd name="T13" fmla="*/ 33 h 33"/>
                <a:gd name="T14" fmla="*/ 17 w 113"/>
                <a:gd name="T15" fmla="*/ 24 h 33"/>
                <a:gd name="T16" fmla="*/ 17 w 113"/>
                <a:gd name="T17" fmla="*/ 22 h 33"/>
                <a:gd name="T18" fmla="*/ 25 w 113"/>
                <a:gd name="T19" fmla="*/ 18 h 33"/>
                <a:gd name="T20" fmla="*/ 27 w 113"/>
                <a:gd name="T21" fmla="*/ 19 h 33"/>
                <a:gd name="T22" fmla="*/ 26 w 113"/>
                <a:gd name="T23" fmla="*/ 21 h 33"/>
                <a:gd name="T24" fmla="*/ 19 w 113"/>
                <a:gd name="T25" fmla="*/ 25 h 33"/>
                <a:gd name="T26" fmla="*/ 18 w 113"/>
                <a:gd name="T27" fmla="*/ 25 h 33"/>
                <a:gd name="T28" fmla="*/ 33 w 113"/>
                <a:gd name="T29" fmla="*/ 16 h 33"/>
                <a:gd name="T30" fmla="*/ 34 w 113"/>
                <a:gd name="T31" fmla="*/ 14 h 33"/>
                <a:gd name="T32" fmla="*/ 41 w 113"/>
                <a:gd name="T33" fmla="*/ 11 h 33"/>
                <a:gd name="T34" fmla="*/ 43 w 113"/>
                <a:gd name="T35" fmla="*/ 12 h 33"/>
                <a:gd name="T36" fmla="*/ 42 w 113"/>
                <a:gd name="T37" fmla="*/ 14 h 33"/>
                <a:gd name="T38" fmla="*/ 35 w 113"/>
                <a:gd name="T39" fmla="*/ 17 h 33"/>
                <a:gd name="T40" fmla="*/ 34 w 113"/>
                <a:gd name="T41" fmla="*/ 17 h 33"/>
                <a:gd name="T42" fmla="*/ 50 w 113"/>
                <a:gd name="T43" fmla="*/ 10 h 33"/>
                <a:gd name="T44" fmla="*/ 51 w 113"/>
                <a:gd name="T45" fmla="*/ 8 h 33"/>
                <a:gd name="T46" fmla="*/ 58 w 113"/>
                <a:gd name="T47" fmla="*/ 5 h 33"/>
                <a:gd name="T48" fmla="*/ 60 w 113"/>
                <a:gd name="T49" fmla="*/ 6 h 33"/>
                <a:gd name="T50" fmla="*/ 59 w 113"/>
                <a:gd name="T51" fmla="*/ 8 h 33"/>
                <a:gd name="T52" fmla="*/ 52 w 113"/>
                <a:gd name="T53" fmla="*/ 10 h 33"/>
                <a:gd name="T54" fmla="*/ 51 w 113"/>
                <a:gd name="T55" fmla="*/ 11 h 33"/>
                <a:gd name="T56" fmla="*/ 50 w 113"/>
                <a:gd name="T57" fmla="*/ 10 h 33"/>
                <a:gd name="T58" fmla="*/ 104 w 113"/>
                <a:gd name="T59" fmla="*/ 5 h 33"/>
                <a:gd name="T60" fmla="*/ 103 w 113"/>
                <a:gd name="T61" fmla="*/ 3 h 33"/>
                <a:gd name="T62" fmla="*/ 105 w 113"/>
                <a:gd name="T63" fmla="*/ 2 h 33"/>
                <a:gd name="T64" fmla="*/ 112 w 113"/>
                <a:gd name="T65" fmla="*/ 5 h 33"/>
                <a:gd name="T66" fmla="*/ 113 w 113"/>
                <a:gd name="T67" fmla="*/ 7 h 33"/>
                <a:gd name="T68" fmla="*/ 112 w 113"/>
                <a:gd name="T69" fmla="*/ 8 h 33"/>
                <a:gd name="T70" fmla="*/ 111 w 113"/>
                <a:gd name="T71" fmla="*/ 8 h 33"/>
                <a:gd name="T72" fmla="*/ 68 w 113"/>
                <a:gd name="T73" fmla="*/ 3 h 33"/>
                <a:gd name="T74" fmla="*/ 76 w 113"/>
                <a:gd name="T75" fmla="*/ 1 h 33"/>
                <a:gd name="T76" fmla="*/ 78 w 113"/>
                <a:gd name="T77" fmla="*/ 2 h 33"/>
                <a:gd name="T78" fmla="*/ 77 w 113"/>
                <a:gd name="T79" fmla="*/ 4 h 33"/>
                <a:gd name="T80" fmla="*/ 69 w 113"/>
                <a:gd name="T81" fmla="*/ 6 h 33"/>
                <a:gd name="T82" fmla="*/ 69 w 113"/>
                <a:gd name="T83" fmla="*/ 6 h 33"/>
                <a:gd name="T84" fmla="*/ 68 w 113"/>
                <a:gd name="T85" fmla="*/ 6 h 33"/>
                <a:gd name="T86" fmla="*/ 94 w 113"/>
                <a:gd name="T87" fmla="*/ 3 h 33"/>
                <a:gd name="T88" fmla="*/ 89 w 113"/>
                <a:gd name="T89" fmla="*/ 3 h 33"/>
                <a:gd name="T90" fmla="*/ 86 w 113"/>
                <a:gd name="T91" fmla="*/ 3 h 33"/>
                <a:gd name="T92" fmla="*/ 85 w 113"/>
                <a:gd name="T93" fmla="*/ 2 h 33"/>
                <a:gd name="T94" fmla="*/ 86 w 113"/>
                <a:gd name="T95" fmla="*/ 0 h 33"/>
                <a:gd name="T96" fmla="*/ 89 w 113"/>
                <a:gd name="T97" fmla="*/ 0 h 33"/>
                <a:gd name="T98" fmla="*/ 94 w 113"/>
                <a:gd name="T99" fmla="*/ 0 h 33"/>
                <a:gd name="T100" fmla="*/ 96 w 113"/>
                <a:gd name="T101" fmla="*/ 2 h 33"/>
                <a:gd name="T102" fmla="*/ 94 w 113"/>
                <a:gd name="T10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3" h="33">
                  <a:moveTo>
                    <a:pt x="1" y="33"/>
                  </a:moveTo>
                  <a:cubicBezTo>
                    <a:pt x="0" y="32"/>
                    <a:pt x="1" y="31"/>
                    <a:pt x="1" y="31"/>
                  </a:cubicBezTo>
                  <a:cubicBezTo>
                    <a:pt x="1" y="31"/>
                    <a:pt x="1" y="31"/>
                    <a:pt x="1" y="31"/>
                  </a:cubicBezTo>
                  <a:cubicBezTo>
                    <a:pt x="1" y="31"/>
                    <a:pt x="4" y="29"/>
                    <a:pt x="8" y="27"/>
                  </a:cubicBezTo>
                  <a:cubicBezTo>
                    <a:pt x="8" y="27"/>
                    <a:pt x="8" y="27"/>
                    <a:pt x="8" y="27"/>
                  </a:cubicBezTo>
                  <a:cubicBezTo>
                    <a:pt x="9" y="26"/>
                    <a:pt x="10" y="26"/>
                    <a:pt x="10" y="27"/>
                  </a:cubicBezTo>
                  <a:cubicBezTo>
                    <a:pt x="10" y="27"/>
                    <a:pt x="10" y="27"/>
                    <a:pt x="10" y="27"/>
                  </a:cubicBezTo>
                  <a:cubicBezTo>
                    <a:pt x="11" y="28"/>
                    <a:pt x="11" y="29"/>
                    <a:pt x="10" y="29"/>
                  </a:cubicBezTo>
                  <a:cubicBezTo>
                    <a:pt x="10" y="29"/>
                    <a:pt x="10" y="29"/>
                    <a:pt x="10" y="29"/>
                  </a:cubicBezTo>
                  <a:cubicBezTo>
                    <a:pt x="5" y="32"/>
                    <a:pt x="3" y="33"/>
                    <a:pt x="3" y="33"/>
                  </a:cubicBezTo>
                  <a:cubicBezTo>
                    <a:pt x="3" y="33"/>
                    <a:pt x="3" y="33"/>
                    <a:pt x="3" y="33"/>
                  </a:cubicBezTo>
                  <a:cubicBezTo>
                    <a:pt x="3" y="33"/>
                    <a:pt x="3" y="33"/>
                    <a:pt x="3" y="33"/>
                  </a:cubicBezTo>
                  <a:cubicBezTo>
                    <a:pt x="3" y="33"/>
                    <a:pt x="2" y="33"/>
                    <a:pt x="2" y="33"/>
                  </a:cubicBezTo>
                  <a:cubicBezTo>
                    <a:pt x="2" y="33"/>
                    <a:pt x="2" y="33"/>
                    <a:pt x="2" y="33"/>
                  </a:cubicBezTo>
                  <a:cubicBezTo>
                    <a:pt x="2" y="33"/>
                    <a:pt x="1" y="33"/>
                    <a:pt x="1" y="33"/>
                  </a:cubicBezTo>
                  <a:close/>
                  <a:moveTo>
                    <a:pt x="17" y="24"/>
                  </a:moveTo>
                  <a:cubicBezTo>
                    <a:pt x="16" y="23"/>
                    <a:pt x="17" y="22"/>
                    <a:pt x="17" y="22"/>
                  </a:cubicBezTo>
                  <a:cubicBezTo>
                    <a:pt x="17" y="22"/>
                    <a:pt x="17" y="22"/>
                    <a:pt x="17" y="22"/>
                  </a:cubicBezTo>
                  <a:cubicBezTo>
                    <a:pt x="20" y="21"/>
                    <a:pt x="22" y="19"/>
                    <a:pt x="25" y="18"/>
                  </a:cubicBezTo>
                  <a:cubicBezTo>
                    <a:pt x="25" y="18"/>
                    <a:pt x="25" y="18"/>
                    <a:pt x="25" y="18"/>
                  </a:cubicBezTo>
                  <a:cubicBezTo>
                    <a:pt x="25" y="18"/>
                    <a:pt x="26" y="18"/>
                    <a:pt x="27" y="19"/>
                  </a:cubicBezTo>
                  <a:cubicBezTo>
                    <a:pt x="27" y="19"/>
                    <a:pt x="27" y="19"/>
                    <a:pt x="27" y="19"/>
                  </a:cubicBezTo>
                  <a:cubicBezTo>
                    <a:pt x="27" y="20"/>
                    <a:pt x="27" y="21"/>
                    <a:pt x="26" y="21"/>
                  </a:cubicBezTo>
                  <a:cubicBezTo>
                    <a:pt x="26" y="21"/>
                    <a:pt x="26" y="21"/>
                    <a:pt x="26" y="21"/>
                  </a:cubicBezTo>
                  <a:cubicBezTo>
                    <a:pt x="23" y="22"/>
                    <a:pt x="21" y="23"/>
                    <a:pt x="19" y="25"/>
                  </a:cubicBezTo>
                  <a:cubicBezTo>
                    <a:pt x="19" y="25"/>
                    <a:pt x="19" y="25"/>
                    <a:pt x="19" y="25"/>
                  </a:cubicBezTo>
                  <a:cubicBezTo>
                    <a:pt x="18" y="25"/>
                    <a:pt x="18" y="25"/>
                    <a:pt x="18" y="25"/>
                  </a:cubicBezTo>
                  <a:cubicBezTo>
                    <a:pt x="18" y="25"/>
                    <a:pt x="18" y="25"/>
                    <a:pt x="18" y="25"/>
                  </a:cubicBezTo>
                  <a:cubicBezTo>
                    <a:pt x="17" y="25"/>
                    <a:pt x="17" y="24"/>
                    <a:pt x="17" y="24"/>
                  </a:cubicBezTo>
                  <a:close/>
                  <a:moveTo>
                    <a:pt x="33" y="16"/>
                  </a:moveTo>
                  <a:cubicBezTo>
                    <a:pt x="33" y="15"/>
                    <a:pt x="33" y="14"/>
                    <a:pt x="34" y="14"/>
                  </a:cubicBezTo>
                  <a:cubicBezTo>
                    <a:pt x="34" y="14"/>
                    <a:pt x="34" y="14"/>
                    <a:pt x="34" y="14"/>
                  </a:cubicBezTo>
                  <a:cubicBezTo>
                    <a:pt x="36" y="13"/>
                    <a:pt x="39" y="12"/>
                    <a:pt x="41" y="11"/>
                  </a:cubicBezTo>
                  <a:cubicBezTo>
                    <a:pt x="41" y="11"/>
                    <a:pt x="41" y="11"/>
                    <a:pt x="41" y="11"/>
                  </a:cubicBezTo>
                  <a:cubicBezTo>
                    <a:pt x="42" y="11"/>
                    <a:pt x="43" y="11"/>
                    <a:pt x="43" y="12"/>
                  </a:cubicBezTo>
                  <a:cubicBezTo>
                    <a:pt x="43" y="12"/>
                    <a:pt x="43" y="12"/>
                    <a:pt x="43" y="12"/>
                  </a:cubicBezTo>
                  <a:cubicBezTo>
                    <a:pt x="43" y="13"/>
                    <a:pt x="43" y="14"/>
                    <a:pt x="42" y="14"/>
                  </a:cubicBezTo>
                  <a:cubicBezTo>
                    <a:pt x="42" y="14"/>
                    <a:pt x="42" y="14"/>
                    <a:pt x="42" y="14"/>
                  </a:cubicBezTo>
                  <a:cubicBezTo>
                    <a:pt x="40" y="15"/>
                    <a:pt x="37" y="16"/>
                    <a:pt x="35" y="17"/>
                  </a:cubicBezTo>
                  <a:cubicBezTo>
                    <a:pt x="35" y="17"/>
                    <a:pt x="35" y="17"/>
                    <a:pt x="35" y="17"/>
                  </a:cubicBezTo>
                  <a:cubicBezTo>
                    <a:pt x="35" y="17"/>
                    <a:pt x="34" y="17"/>
                    <a:pt x="34" y="17"/>
                  </a:cubicBezTo>
                  <a:cubicBezTo>
                    <a:pt x="34" y="17"/>
                    <a:pt x="34" y="17"/>
                    <a:pt x="34" y="17"/>
                  </a:cubicBezTo>
                  <a:cubicBezTo>
                    <a:pt x="34" y="17"/>
                    <a:pt x="33" y="17"/>
                    <a:pt x="33" y="16"/>
                  </a:cubicBezTo>
                  <a:close/>
                  <a:moveTo>
                    <a:pt x="50" y="10"/>
                  </a:moveTo>
                  <a:cubicBezTo>
                    <a:pt x="49" y="9"/>
                    <a:pt x="50" y="8"/>
                    <a:pt x="51" y="8"/>
                  </a:cubicBezTo>
                  <a:cubicBezTo>
                    <a:pt x="51" y="8"/>
                    <a:pt x="51" y="8"/>
                    <a:pt x="51" y="8"/>
                  </a:cubicBezTo>
                  <a:cubicBezTo>
                    <a:pt x="53" y="7"/>
                    <a:pt x="56" y="6"/>
                    <a:pt x="58" y="5"/>
                  </a:cubicBezTo>
                  <a:cubicBezTo>
                    <a:pt x="58" y="5"/>
                    <a:pt x="58" y="5"/>
                    <a:pt x="58" y="5"/>
                  </a:cubicBezTo>
                  <a:cubicBezTo>
                    <a:pt x="59" y="5"/>
                    <a:pt x="60" y="5"/>
                    <a:pt x="60" y="6"/>
                  </a:cubicBezTo>
                  <a:cubicBezTo>
                    <a:pt x="60" y="6"/>
                    <a:pt x="60" y="6"/>
                    <a:pt x="60" y="6"/>
                  </a:cubicBezTo>
                  <a:cubicBezTo>
                    <a:pt x="60" y="7"/>
                    <a:pt x="60" y="8"/>
                    <a:pt x="59" y="8"/>
                  </a:cubicBezTo>
                  <a:cubicBezTo>
                    <a:pt x="59" y="8"/>
                    <a:pt x="59" y="8"/>
                    <a:pt x="59" y="8"/>
                  </a:cubicBezTo>
                  <a:cubicBezTo>
                    <a:pt x="57" y="9"/>
                    <a:pt x="54" y="10"/>
                    <a:pt x="52" y="10"/>
                  </a:cubicBezTo>
                  <a:cubicBezTo>
                    <a:pt x="52" y="10"/>
                    <a:pt x="52" y="10"/>
                    <a:pt x="52" y="10"/>
                  </a:cubicBezTo>
                  <a:cubicBezTo>
                    <a:pt x="52" y="10"/>
                    <a:pt x="52" y="10"/>
                    <a:pt x="52" y="10"/>
                  </a:cubicBezTo>
                  <a:cubicBezTo>
                    <a:pt x="51" y="10"/>
                    <a:pt x="51" y="11"/>
                    <a:pt x="51" y="11"/>
                  </a:cubicBezTo>
                  <a:cubicBezTo>
                    <a:pt x="51" y="11"/>
                    <a:pt x="51" y="11"/>
                    <a:pt x="51" y="11"/>
                  </a:cubicBezTo>
                  <a:cubicBezTo>
                    <a:pt x="50" y="11"/>
                    <a:pt x="50" y="10"/>
                    <a:pt x="50" y="10"/>
                  </a:cubicBezTo>
                  <a:close/>
                  <a:moveTo>
                    <a:pt x="111" y="8"/>
                  </a:moveTo>
                  <a:cubicBezTo>
                    <a:pt x="109" y="7"/>
                    <a:pt x="106" y="6"/>
                    <a:pt x="104" y="5"/>
                  </a:cubicBezTo>
                  <a:cubicBezTo>
                    <a:pt x="104" y="5"/>
                    <a:pt x="104" y="5"/>
                    <a:pt x="104" y="5"/>
                  </a:cubicBezTo>
                  <a:cubicBezTo>
                    <a:pt x="103" y="5"/>
                    <a:pt x="102" y="4"/>
                    <a:pt x="103" y="3"/>
                  </a:cubicBezTo>
                  <a:cubicBezTo>
                    <a:pt x="103" y="3"/>
                    <a:pt x="103" y="3"/>
                    <a:pt x="103" y="3"/>
                  </a:cubicBezTo>
                  <a:cubicBezTo>
                    <a:pt x="103" y="2"/>
                    <a:pt x="104" y="2"/>
                    <a:pt x="105" y="2"/>
                  </a:cubicBezTo>
                  <a:cubicBezTo>
                    <a:pt x="105" y="2"/>
                    <a:pt x="105" y="2"/>
                    <a:pt x="105" y="2"/>
                  </a:cubicBezTo>
                  <a:cubicBezTo>
                    <a:pt x="107" y="3"/>
                    <a:pt x="110" y="4"/>
                    <a:pt x="112" y="5"/>
                  </a:cubicBezTo>
                  <a:cubicBezTo>
                    <a:pt x="112" y="5"/>
                    <a:pt x="112" y="5"/>
                    <a:pt x="112" y="5"/>
                  </a:cubicBezTo>
                  <a:cubicBezTo>
                    <a:pt x="113" y="5"/>
                    <a:pt x="113" y="6"/>
                    <a:pt x="113" y="7"/>
                  </a:cubicBezTo>
                  <a:cubicBezTo>
                    <a:pt x="113" y="7"/>
                    <a:pt x="113" y="7"/>
                    <a:pt x="113" y="7"/>
                  </a:cubicBezTo>
                  <a:cubicBezTo>
                    <a:pt x="113" y="8"/>
                    <a:pt x="112" y="8"/>
                    <a:pt x="112" y="8"/>
                  </a:cubicBezTo>
                  <a:cubicBezTo>
                    <a:pt x="112" y="8"/>
                    <a:pt x="112" y="8"/>
                    <a:pt x="112" y="8"/>
                  </a:cubicBezTo>
                  <a:cubicBezTo>
                    <a:pt x="111" y="8"/>
                    <a:pt x="111" y="8"/>
                    <a:pt x="111" y="8"/>
                  </a:cubicBezTo>
                  <a:close/>
                  <a:moveTo>
                    <a:pt x="67" y="4"/>
                  </a:moveTo>
                  <a:cubicBezTo>
                    <a:pt x="67" y="4"/>
                    <a:pt x="67" y="3"/>
                    <a:pt x="68" y="3"/>
                  </a:cubicBezTo>
                  <a:cubicBezTo>
                    <a:pt x="68" y="3"/>
                    <a:pt x="68" y="3"/>
                    <a:pt x="68" y="3"/>
                  </a:cubicBezTo>
                  <a:cubicBezTo>
                    <a:pt x="71" y="2"/>
                    <a:pt x="73" y="2"/>
                    <a:pt x="76" y="1"/>
                  </a:cubicBezTo>
                  <a:cubicBezTo>
                    <a:pt x="76" y="1"/>
                    <a:pt x="76" y="1"/>
                    <a:pt x="76" y="1"/>
                  </a:cubicBezTo>
                  <a:cubicBezTo>
                    <a:pt x="77" y="1"/>
                    <a:pt x="78" y="2"/>
                    <a:pt x="78" y="2"/>
                  </a:cubicBezTo>
                  <a:cubicBezTo>
                    <a:pt x="78" y="2"/>
                    <a:pt x="78" y="2"/>
                    <a:pt x="78" y="2"/>
                  </a:cubicBezTo>
                  <a:cubicBezTo>
                    <a:pt x="78" y="3"/>
                    <a:pt x="77" y="4"/>
                    <a:pt x="77" y="4"/>
                  </a:cubicBezTo>
                  <a:cubicBezTo>
                    <a:pt x="77" y="4"/>
                    <a:pt x="77" y="4"/>
                    <a:pt x="77" y="4"/>
                  </a:cubicBezTo>
                  <a:cubicBezTo>
                    <a:pt x="74" y="5"/>
                    <a:pt x="71" y="5"/>
                    <a:pt x="69" y="6"/>
                  </a:cubicBezTo>
                  <a:cubicBezTo>
                    <a:pt x="69" y="6"/>
                    <a:pt x="69" y="6"/>
                    <a:pt x="69" y="6"/>
                  </a:cubicBezTo>
                  <a:cubicBezTo>
                    <a:pt x="69" y="6"/>
                    <a:pt x="69" y="6"/>
                    <a:pt x="69" y="6"/>
                  </a:cubicBezTo>
                  <a:cubicBezTo>
                    <a:pt x="69" y="6"/>
                    <a:pt x="69" y="6"/>
                    <a:pt x="68" y="6"/>
                  </a:cubicBezTo>
                  <a:cubicBezTo>
                    <a:pt x="68" y="6"/>
                    <a:pt x="68" y="6"/>
                    <a:pt x="68" y="6"/>
                  </a:cubicBezTo>
                  <a:cubicBezTo>
                    <a:pt x="68" y="6"/>
                    <a:pt x="67" y="5"/>
                    <a:pt x="67" y="4"/>
                  </a:cubicBezTo>
                  <a:close/>
                  <a:moveTo>
                    <a:pt x="94" y="3"/>
                  </a:moveTo>
                  <a:cubicBezTo>
                    <a:pt x="93" y="3"/>
                    <a:pt x="91" y="3"/>
                    <a:pt x="89" y="3"/>
                  </a:cubicBezTo>
                  <a:cubicBezTo>
                    <a:pt x="89" y="3"/>
                    <a:pt x="89" y="3"/>
                    <a:pt x="89" y="3"/>
                  </a:cubicBezTo>
                  <a:cubicBezTo>
                    <a:pt x="88" y="3"/>
                    <a:pt x="87" y="3"/>
                    <a:pt x="86" y="3"/>
                  </a:cubicBezTo>
                  <a:cubicBezTo>
                    <a:pt x="86" y="3"/>
                    <a:pt x="86" y="3"/>
                    <a:pt x="86" y="3"/>
                  </a:cubicBezTo>
                  <a:cubicBezTo>
                    <a:pt x="85" y="3"/>
                    <a:pt x="85" y="3"/>
                    <a:pt x="85" y="2"/>
                  </a:cubicBezTo>
                  <a:cubicBezTo>
                    <a:pt x="85" y="2"/>
                    <a:pt x="85" y="2"/>
                    <a:pt x="85" y="2"/>
                  </a:cubicBezTo>
                  <a:cubicBezTo>
                    <a:pt x="85" y="1"/>
                    <a:pt x="85" y="0"/>
                    <a:pt x="86" y="0"/>
                  </a:cubicBezTo>
                  <a:cubicBezTo>
                    <a:pt x="86" y="0"/>
                    <a:pt x="86" y="0"/>
                    <a:pt x="86" y="0"/>
                  </a:cubicBezTo>
                  <a:cubicBezTo>
                    <a:pt x="87" y="0"/>
                    <a:pt x="88" y="0"/>
                    <a:pt x="89" y="0"/>
                  </a:cubicBezTo>
                  <a:cubicBezTo>
                    <a:pt x="89" y="0"/>
                    <a:pt x="89" y="0"/>
                    <a:pt x="89" y="0"/>
                  </a:cubicBezTo>
                  <a:cubicBezTo>
                    <a:pt x="91" y="0"/>
                    <a:pt x="93" y="0"/>
                    <a:pt x="94" y="0"/>
                  </a:cubicBezTo>
                  <a:cubicBezTo>
                    <a:pt x="94" y="0"/>
                    <a:pt x="94" y="0"/>
                    <a:pt x="94" y="0"/>
                  </a:cubicBezTo>
                  <a:cubicBezTo>
                    <a:pt x="95" y="0"/>
                    <a:pt x="96" y="1"/>
                    <a:pt x="96" y="2"/>
                  </a:cubicBezTo>
                  <a:cubicBezTo>
                    <a:pt x="96" y="2"/>
                    <a:pt x="96" y="2"/>
                    <a:pt x="96" y="2"/>
                  </a:cubicBezTo>
                  <a:cubicBezTo>
                    <a:pt x="96" y="3"/>
                    <a:pt x="95" y="3"/>
                    <a:pt x="94" y="3"/>
                  </a:cubicBezTo>
                  <a:cubicBezTo>
                    <a:pt x="94" y="3"/>
                    <a:pt x="94" y="3"/>
                    <a:pt x="94" y="3"/>
                  </a:cubicBezTo>
                  <a:cubicBezTo>
                    <a:pt x="94" y="3"/>
                    <a:pt x="94" y="3"/>
                    <a:pt x="94"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6" name="Freeform 425"/>
            <p:cNvSpPr>
              <a:spLocks noEditPoints="1"/>
            </p:cNvSpPr>
            <p:nvPr/>
          </p:nvSpPr>
          <p:spPr bwMode="auto">
            <a:xfrm>
              <a:off x="5903688" y="4449762"/>
              <a:ext cx="436563" cy="87313"/>
            </a:xfrm>
            <a:custGeom>
              <a:avLst/>
              <a:gdLst>
                <a:gd name="T0" fmla="*/ 19 w 116"/>
                <a:gd name="T1" fmla="*/ 20 h 23"/>
                <a:gd name="T2" fmla="*/ 27 w 116"/>
                <a:gd name="T3" fmla="*/ 20 h 23"/>
                <a:gd name="T4" fmla="*/ 29 w 116"/>
                <a:gd name="T5" fmla="*/ 22 h 23"/>
                <a:gd name="T6" fmla="*/ 27 w 116"/>
                <a:gd name="T7" fmla="*/ 23 h 23"/>
                <a:gd name="T8" fmla="*/ 19 w 116"/>
                <a:gd name="T9" fmla="*/ 23 h 23"/>
                <a:gd name="T10" fmla="*/ 19 w 116"/>
                <a:gd name="T11" fmla="*/ 23 h 23"/>
                <a:gd name="T12" fmla="*/ 18 w 116"/>
                <a:gd name="T13" fmla="*/ 22 h 23"/>
                <a:gd name="T14" fmla="*/ 1 w 116"/>
                <a:gd name="T15" fmla="*/ 23 h 23"/>
                <a:gd name="T16" fmla="*/ 0 w 116"/>
                <a:gd name="T17" fmla="*/ 21 h 23"/>
                <a:gd name="T18" fmla="*/ 1 w 116"/>
                <a:gd name="T19" fmla="*/ 20 h 23"/>
                <a:gd name="T20" fmla="*/ 9 w 116"/>
                <a:gd name="T21" fmla="*/ 20 h 23"/>
                <a:gd name="T22" fmla="*/ 11 w 116"/>
                <a:gd name="T23" fmla="*/ 22 h 23"/>
                <a:gd name="T24" fmla="*/ 9 w 116"/>
                <a:gd name="T25" fmla="*/ 23 h 23"/>
                <a:gd name="T26" fmla="*/ 9 w 116"/>
                <a:gd name="T27" fmla="*/ 23 h 23"/>
                <a:gd name="T28" fmla="*/ 37 w 116"/>
                <a:gd name="T29" fmla="*/ 20 h 23"/>
                <a:gd name="T30" fmla="*/ 45 w 116"/>
                <a:gd name="T31" fmla="*/ 19 h 23"/>
                <a:gd name="T32" fmla="*/ 47 w 116"/>
                <a:gd name="T33" fmla="*/ 20 h 23"/>
                <a:gd name="T34" fmla="*/ 45 w 116"/>
                <a:gd name="T35" fmla="*/ 22 h 23"/>
                <a:gd name="T36" fmla="*/ 37 w 116"/>
                <a:gd name="T37" fmla="*/ 23 h 23"/>
                <a:gd name="T38" fmla="*/ 37 w 116"/>
                <a:gd name="T39" fmla="*/ 23 h 23"/>
                <a:gd name="T40" fmla="*/ 36 w 116"/>
                <a:gd name="T41" fmla="*/ 21 h 23"/>
                <a:gd name="T42" fmla="*/ 55 w 116"/>
                <a:gd name="T43" fmla="*/ 18 h 23"/>
                <a:gd name="T44" fmla="*/ 63 w 116"/>
                <a:gd name="T45" fmla="*/ 17 h 23"/>
                <a:gd name="T46" fmla="*/ 65 w 116"/>
                <a:gd name="T47" fmla="*/ 18 h 23"/>
                <a:gd name="T48" fmla="*/ 63 w 116"/>
                <a:gd name="T49" fmla="*/ 20 h 23"/>
                <a:gd name="T50" fmla="*/ 55 w 116"/>
                <a:gd name="T51" fmla="*/ 21 h 23"/>
                <a:gd name="T52" fmla="*/ 55 w 116"/>
                <a:gd name="T53" fmla="*/ 21 h 23"/>
                <a:gd name="T54" fmla="*/ 54 w 116"/>
                <a:gd name="T55" fmla="*/ 20 h 23"/>
                <a:gd name="T56" fmla="*/ 73 w 116"/>
                <a:gd name="T57" fmla="*/ 15 h 23"/>
                <a:gd name="T58" fmla="*/ 80 w 116"/>
                <a:gd name="T59" fmla="*/ 13 h 23"/>
                <a:gd name="T60" fmla="*/ 82 w 116"/>
                <a:gd name="T61" fmla="*/ 15 h 23"/>
                <a:gd name="T62" fmla="*/ 81 w 116"/>
                <a:gd name="T63" fmla="*/ 16 h 23"/>
                <a:gd name="T64" fmla="*/ 73 w 116"/>
                <a:gd name="T65" fmla="*/ 18 h 23"/>
                <a:gd name="T66" fmla="*/ 73 w 116"/>
                <a:gd name="T67" fmla="*/ 18 h 23"/>
                <a:gd name="T68" fmla="*/ 71 w 116"/>
                <a:gd name="T69" fmla="*/ 17 h 23"/>
                <a:gd name="T70" fmla="*/ 90 w 116"/>
                <a:gd name="T71" fmla="*/ 11 h 23"/>
                <a:gd name="T72" fmla="*/ 97 w 116"/>
                <a:gd name="T73" fmla="*/ 8 h 23"/>
                <a:gd name="T74" fmla="*/ 99 w 116"/>
                <a:gd name="T75" fmla="*/ 9 h 23"/>
                <a:gd name="T76" fmla="*/ 99 w 116"/>
                <a:gd name="T77" fmla="*/ 11 h 23"/>
                <a:gd name="T78" fmla="*/ 91 w 116"/>
                <a:gd name="T79" fmla="*/ 14 h 23"/>
                <a:gd name="T80" fmla="*/ 91 w 116"/>
                <a:gd name="T81" fmla="*/ 14 h 23"/>
                <a:gd name="T82" fmla="*/ 90 w 116"/>
                <a:gd name="T83" fmla="*/ 14 h 23"/>
                <a:gd name="T84" fmla="*/ 106 w 116"/>
                <a:gd name="T85" fmla="*/ 6 h 23"/>
                <a:gd name="T86" fmla="*/ 107 w 116"/>
                <a:gd name="T87" fmla="*/ 4 h 23"/>
                <a:gd name="T88" fmla="*/ 113 w 116"/>
                <a:gd name="T89" fmla="*/ 1 h 23"/>
                <a:gd name="T90" fmla="*/ 116 w 116"/>
                <a:gd name="T91" fmla="*/ 1 h 23"/>
                <a:gd name="T92" fmla="*/ 115 w 116"/>
                <a:gd name="T93" fmla="*/ 3 h 23"/>
                <a:gd name="T94" fmla="*/ 108 w 116"/>
                <a:gd name="T95" fmla="*/ 7 h 23"/>
                <a:gd name="T96" fmla="*/ 107 w 116"/>
                <a:gd name="T9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23">
                  <a:moveTo>
                    <a:pt x="18" y="22"/>
                  </a:moveTo>
                  <a:cubicBezTo>
                    <a:pt x="18" y="21"/>
                    <a:pt x="18" y="20"/>
                    <a:pt x="19" y="20"/>
                  </a:cubicBezTo>
                  <a:cubicBezTo>
                    <a:pt x="19" y="20"/>
                    <a:pt x="19" y="20"/>
                    <a:pt x="19" y="20"/>
                  </a:cubicBezTo>
                  <a:cubicBezTo>
                    <a:pt x="22" y="20"/>
                    <a:pt x="24" y="20"/>
                    <a:pt x="27" y="20"/>
                  </a:cubicBezTo>
                  <a:cubicBezTo>
                    <a:pt x="27" y="20"/>
                    <a:pt x="27" y="20"/>
                    <a:pt x="27" y="20"/>
                  </a:cubicBezTo>
                  <a:cubicBezTo>
                    <a:pt x="28" y="20"/>
                    <a:pt x="29" y="21"/>
                    <a:pt x="29" y="22"/>
                  </a:cubicBezTo>
                  <a:cubicBezTo>
                    <a:pt x="29" y="22"/>
                    <a:pt x="29" y="22"/>
                    <a:pt x="29" y="22"/>
                  </a:cubicBezTo>
                  <a:cubicBezTo>
                    <a:pt x="29" y="23"/>
                    <a:pt x="28" y="23"/>
                    <a:pt x="27" y="23"/>
                  </a:cubicBezTo>
                  <a:cubicBezTo>
                    <a:pt x="27" y="23"/>
                    <a:pt x="27" y="23"/>
                    <a:pt x="27" y="23"/>
                  </a:cubicBezTo>
                  <a:cubicBezTo>
                    <a:pt x="24" y="23"/>
                    <a:pt x="22" y="23"/>
                    <a:pt x="19" y="23"/>
                  </a:cubicBezTo>
                  <a:cubicBezTo>
                    <a:pt x="19" y="23"/>
                    <a:pt x="19" y="23"/>
                    <a:pt x="19" y="23"/>
                  </a:cubicBezTo>
                  <a:cubicBezTo>
                    <a:pt x="19" y="23"/>
                    <a:pt x="19" y="23"/>
                    <a:pt x="19" y="23"/>
                  </a:cubicBezTo>
                  <a:cubicBezTo>
                    <a:pt x="19" y="23"/>
                    <a:pt x="19" y="23"/>
                    <a:pt x="19" y="23"/>
                  </a:cubicBezTo>
                  <a:cubicBezTo>
                    <a:pt x="18" y="23"/>
                    <a:pt x="18" y="23"/>
                    <a:pt x="18" y="22"/>
                  </a:cubicBezTo>
                  <a:close/>
                  <a:moveTo>
                    <a:pt x="9" y="23"/>
                  </a:moveTo>
                  <a:cubicBezTo>
                    <a:pt x="4" y="23"/>
                    <a:pt x="1" y="23"/>
                    <a:pt x="1" y="23"/>
                  </a:cubicBezTo>
                  <a:cubicBezTo>
                    <a:pt x="1" y="23"/>
                    <a:pt x="1" y="23"/>
                    <a:pt x="1" y="23"/>
                  </a:cubicBezTo>
                  <a:cubicBezTo>
                    <a:pt x="0" y="23"/>
                    <a:pt x="0" y="22"/>
                    <a:pt x="0" y="21"/>
                  </a:cubicBezTo>
                  <a:cubicBezTo>
                    <a:pt x="0" y="21"/>
                    <a:pt x="0" y="21"/>
                    <a:pt x="0" y="21"/>
                  </a:cubicBezTo>
                  <a:cubicBezTo>
                    <a:pt x="0" y="21"/>
                    <a:pt x="1" y="20"/>
                    <a:pt x="1" y="20"/>
                  </a:cubicBezTo>
                  <a:cubicBezTo>
                    <a:pt x="1" y="20"/>
                    <a:pt x="1" y="20"/>
                    <a:pt x="1" y="20"/>
                  </a:cubicBezTo>
                  <a:cubicBezTo>
                    <a:pt x="1" y="20"/>
                    <a:pt x="4" y="20"/>
                    <a:pt x="9" y="20"/>
                  </a:cubicBezTo>
                  <a:cubicBezTo>
                    <a:pt x="9" y="20"/>
                    <a:pt x="9" y="20"/>
                    <a:pt x="9" y="20"/>
                  </a:cubicBezTo>
                  <a:cubicBezTo>
                    <a:pt x="10" y="20"/>
                    <a:pt x="11" y="21"/>
                    <a:pt x="11" y="22"/>
                  </a:cubicBezTo>
                  <a:cubicBezTo>
                    <a:pt x="11" y="22"/>
                    <a:pt x="11" y="22"/>
                    <a:pt x="11" y="22"/>
                  </a:cubicBezTo>
                  <a:cubicBezTo>
                    <a:pt x="11" y="23"/>
                    <a:pt x="10" y="23"/>
                    <a:pt x="9" y="23"/>
                  </a:cubicBezTo>
                  <a:cubicBezTo>
                    <a:pt x="9" y="23"/>
                    <a:pt x="9" y="23"/>
                    <a:pt x="9" y="23"/>
                  </a:cubicBezTo>
                  <a:cubicBezTo>
                    <a:pt x="9" y="23"/>
                    <a:pt x="9" y="23"/>
                    <a:pt x="9" y="23"/>
                  </a:cubicBezTo>
                  <a:close/>
                  <a:moveTo>
                    <a:pt x="36" y="21"/>
                  </a:moveTo>
                  <a:cubicBezTo>
                    <a:pt x="36" y="21"/>
                    <a:pt x="36" y="20"/>
                    <a:pt x="37" y="20"/>
                  </a:cubicBezTo>
                  <a:cubicBezTo>
                    <a:pt x="37" y="20"/>
                    <a:pt x="37" y="20"/>
                    <a:pt x="37" y="20"/>
                  </a:cubicBezTo>
                  <a:cubicBezTo>
                    <a:pt x="40" y="20"/>
                    <a:pt x="42" y="19"/>
                    <a:pt x="45" y="19"/>
                  </a:cubicBezTo>
                  <a:cubicBezTo>
                    <a:pt x="45" y="19"/>
                    <a:pt x="45" y="19"/>
                    <a:pt x="45" y="19"/>
                  </a:cubicBezTo>
                  <a:cubicBezTo>
                    <a:pt x="46" y="19"/>
                    <a:pt x="47" y="20"/>
                    <a:pt x="47" y="20"/>
                  </a:cubicBezTo>
                  <a:cubicBezTo>
                    <a:pt x="47" y="20"/>
                    <a:pt x="47" y="20"/>
                    <a:pt x="47" y="20"/>
                  </a:cubicBezTo>
                  <a:cubicBezTo>
                    <a:pt x="47" y="21"/>
                    <a:pt x="46" y="22"/>
                    <a:pt x="45" y="22"/>
                  </a:cubicBezTo>
                  <a:cubicBezTo>
                    <a:pt x="45" y="22"/>
                    <a:pt x="45" y="22"/>
                    <a:pt x="45" y="22"/>
                  </a:cubicBezTo>
                  <a:cubicBezTo>
                    <a:pt x="43" y="22"/>
                    <a:pt x="40" y="23"/>
                    <a:pt x="37" y="23"/>
                  </a:cubicBezTo>
                  <a:cubicBezTo>
                    <a:pt x="37" y="23"/>
                    <a:pt x="37" y="23"/>
                    <a:pt x="37" y="23"/>
                  </a:cubicBezTo>
                  <a:cubicBezTo>
                    <a:pt x="37" y="23"/>
                    <a:pt x="37" y="23"/>
                    <a:pt x="37" y="23"/>
                  </a:cubicBezTo>
                  <a:cubicBezTo>
                    <a:pt x="37" y="23"/>
                    <a:pt x="37" y="23"/>
                    <a:pt x="37" y="23"/>
                  </a:cubicBezTo>
                  <a:cubicBezTo>
                    <a:pt x="36" y="23"/>
                    <a:pt x="36" y="22"/>
                    <a:pt x="36" y="21"/>
                  </a:cubicBezTo>
                  <a:close/>
                  <a:moveTo>
                    <a:pt x="54" y="20"/>
                  </a:moveTo>
                  <a:cubicBezTo>
                    <a:pt x="54" y="19"/>
                    <a:pt x="54" y="18"/>
                    <a:pt x="55" y="18"/>
                  </a:cubicBezTo>
                  <a:cubicBezTo>
                    <a:pt x="55" y="18"/>
                    <a:pt x="55" y="18"/>
                    <a:pt x="55" y="18"/>
                  </a:cubicBezTo>
                  <a:cubicBezTo>
                    <a:pt x="58" y="18"/>
                    <a:pt x="60" y="17"/>
                    <a:pt x="63" y="17"/>
                  </a:cubicBezTo>
                  <a:cubicBezTo>
                    <a:pt x="63" y="17"/>
                    <a:pt x="63" y="17"/>
                    <a:pt x="63" y="17"/>
                  </a:cubicBezTo>
                  <a:cubicBezTo>
                    <a:pt x="64" y="17"/>
                    <a:pt x="64" y="17"/>
                    <a:pt x="65" y="18"/>
                  </a:cubicBezTo>
                  <a:cubicBezTo>
                    <a:pt x="65" y="18"/>
                    <a:pt x="65" y="18"/>
                    <a:pt x="65" y="18"/>
                  </a:cubicBezTo>
                  <a:cubicBezTo>
                    <a:pt x="65" y="19"/>
                    <a:pt x="64" y="20"/>
                    <a:pt x="63" y="20"/>
                  </a:cubicBezTo>
                  <a:cubicBezTo>
                    <a:pt x="63" y="20"/>
                    <a:pt x="63" y="20"/>
                    <a:pt x="63" y="20"/>
                  </a:cubicBezTo>
                  <a:cubicBezTo>
                    <a:pt x="61" y="20"/>
                    <a:pt x="58" y="21"/>
                    <a:pt x="55" y="21"/>
                  </a:cubicBezTo>
                  <a:cubicBezTo>
                    <a:pt x="55" y="21"/>
                    <a:pt x="55" y="21"/>
                    <a:pt x="55" y="21"/>
                  </a:cubicBezTo>
                  <a:cubicBezTo>
                    <a:pt x="55" y="21"/>
                    <a:pt x="55" y="21"/>
                    <a:pt x="55" y="21"/>
                  </a:cubicBezTo>
                  <a:cubicBezTo>
                    <a:pt x="55" y="21"/>
                    <a:pt x="55" y="21"/>
                    <a:pt x="55" y="21"/>
                  </a:cubicBezTo>
                  <a:cubicBezTo>
                    <a:pt x="54" y="21"/>
                    <a:pt x="54" y="20"/>
                    <a:pt x="54" y="20"/>
                  </a:cubicBezTo>
                  <a:close/>
                  <a:moveTo>
                    <a:pt x="71" y="17"/>
                  </a:moveTo>
                  <a:cubicBezTo>
                    <a:pt x="71" y="16"/>
                    <a:pt x="72" y="15"/>
                    <a:pt x="73" y="15"/>
                  </a:cubicBezTo>
                  <a:cubicBezTo>
                    <a:pt x="73" y="15"/>
                    <a:pt x="73" y="15"/>
                    <a:pt x="73" y="15"/>
                  </a:cubicBezTo>
                  <a:cubicBezTo>
                    <a:pt x="75" y="15"/>
                    <a:pt x="78" y="14"/>
                    <a:pt x="80" y="13"/>
                  </a:cubicBezTo>
                  <a:cubicBezTo>
                    <a:pt x="80" y="13"/>
                    <a:pt x="80" y="13"/>
                    <a:pt x="80" y="13"/>
                  </a:cubicBezTo>
                  <a:cubicBezTo>
                    <a:pt x="81" y="13"/>
                    <a:pt x="82" y="14"/>
                    <a:pt x="82" y="15"/>
                  </a:cubicBezTo>
                  <a:cubicBezTo>
                    <a:pt x="82" y="15"/>
                    <a:pt x="82" y="15"/>
                    <a:pt x="82" y="15"/>
                  </a:cubicBezTo>
                  <a:cubicBezTo>
                    <a:pt x="82" y="15"/>
                    <a:pt x="82" y="16"/>
                    <a:pt x="81" y="16"/>
                  </a:cubicBezTo>
                  <a:cubicBezTo>
                    <a:pt x="81" y="16"/>
                    <a:pt x="81" y="16"/>
                    <a:pt x="81" y="16"/>
                  </a:cubicBezTo>
                  <a:cubicBezTo>
                    <a:pt x="79" y="17"/>
                    <a:pt x="76" y="18"/>
                    <a:pt x="73" y="18"/>
                  </a:cubicBezTo>
                  <a:cubicBezTo>
                    <a:pt x="73" y="18"/>
                    <a:pt x="73" y="18"/>
                    <a:pt x="73" y="18"/>
                  </a:cubicBezTo>
                  <a:cubicBezTo>
                    <a:pt x="73" y="18"/>
                    <a:pt x="73" y="18"/>
                    <a:pt x="73" y="18"/>
                  </a:cubicBezTo>
                  <a:cubicBezTo>
                    <a:pt x="73" y="18"/>
                    <a:pt x="73" y="18"/>
                    <a:pt x="73" y="18"/>
                  </a:cubicBezTo>
                  <a:cubicBezTo>
                    <a:pt x="72" y="18"/>
                    <a:pt x="72" y="18"/>
                    <a:pt x="71" y="17"/>
                  </a:cubicBezTo>
                  <a:close/>
                  <a:moveTo>
                    <a:pt x="89" y="13"/>
                  </a:moveTo>
                  <a:cubicBezTo>
                    <a:pt x="89" y="12"/>
                    <a:pt x="89" y="11"/>
                    <a:pt x="90" y="11"/>
                  </a:cubicBezTo>
                  <a:cubicBezTo>
                    <a:pt x="90" y="11"/>
                    <a:pt x="90" y="11"/>
                    <a:pt x="90" y="11"/>
                  </a:cubicBezTo>
                  <a:cubicBezTo>
                    <a:pt x="92" y="10"/>
                    <a:pt x="95" y="9"/>
                    <a:pt x="97" y="8"/>
                  </a:cubicBezTo>
                  <a:cubicBezTo>
                    <a:pt x="97" y="8"/>
                    <a:pt x="97" y="8"/>
                    <a:pt x="97" y="8"/>
                  </a:cubicBezTo>
                  <a:cubicBezTo>
                    <a:pt x="98" y="8"/>
                    <a:pt x="99" y="8"/>
                    <a:pt x="99" y="9"/>
                  </a:cubicBezTo>
                  <a:cubicBezTo>
                    <a:pt x="99" y="9"/>
                    <a:pt x="99" y="9"/>
                    <a:pt x="99" y="9"/>
                  </a:cubicBezTo>
                  <a:cubicBezTo>
                    <a:pt x="100" y="10"/>
                    <a:pt x="99" y="11"/>
                    <a:pt x="99" y="11"/>
                  </a:cubicBezTo>
                  <a:cubicBezTo>
                    <a:pt x="99" y="11"/>
                    <a:pt x="99" y="11"/>
                    <a:pt x="99" y="11"/>
                  </a:cubicBezTo>
                  <a:cubicBezTo>
                    <a:pt x="96" y="12"/>
                    <a:pt x="93" y="13"/>
                    <a:pt x="91" y="14"/>
                  </a:cubicBezTo>
                  <a:cubicBezTo>
                    <a:pt x="91" y="14"/>
                    <a:pt x="91" y="14"/>
                    <a:pt x="91" y="14"/>
                  </a:cubicBezTo>
                  <a:cubicBezTo>
                    <a:pt x="91" y="14"/>
                    <a:pt x="91" y="14"/>
                    <a:pt x="91" y="14"/>
                  </a:cubicBezTo>
                  <a:cubicBezTo>
                    <a:pt x="91" y="14"/>
                    <a:pt x="91" y="14"/>
                    <a:pt x="90" y="14"/>
                  </a:cubicBezTo>
                  <a:cubicBezTo>
                    <a:pt x="90" y="14"/>
                    <a:pt x="90" y="14"/>
                    <a:pt x="90" y="14"/>
                  </a:cubicBezTo>
                  <a:cubicBezTo>
                    <a:pt x="90" y="14"/>
                    <a:pt x="89" y="13"/>
                    <a:pt x="89" y="13"/>
                  </a:cubicBezTo>
                  <a:close/>
                  <a:moveTo>
                    <a:pt x="106" y="6"/>
                  </a:moveTo>
                  <a:cubicBezTo>
                    <a:pt x="105" y="6"/>
                    <a:pt x="106" y="5"/>
                    <a:pt x="107" y="4"/>
                  </a:cubicBezTo>
                  <a:cubicBezTo>
                    <a:pt x="107" y="4"/>
                    <a:pt x="107" y="4"/>
                    <a:pt x="107" y="4"/>
                  </a:cubicBezTo>
                  <a:cubicBezTo>
                    <a:pt x="109" y="3"/>
                    <a:pt x="111" y="2"/>
                    <a:pt x="113" y="1"/>
                  </a:cubicBezTo>
                  <a:cubicBezTo>
                    <a:pt x="113" y="1"/>
                    <a:pt x="113" y="1"/>
                    <a:pt x="113" y="1"/>
                  </a:cubicBezTo>
                  <a:cubicBezTo>
                    <a:pt x="114" y="0"/>
                    <a:pt x="115" y="0"/>
                    <a:pt x="116" y="1"/>
                  </a:cubicBezTo>
                  <a:cubicBezTo>
                    <a:pt x="116" y="1"/>
                    <a:pt x="116" y="1"/>
                    <a:pt x="116" y="1"/>
                  </a:cubicBezTo>
                  <a:cubicBezTo>
                    <a:pt x="116" y="2"/>
                    <a:pt x="116" y="3"/>
                    <a:pt x="115" y="3"/>
                  </a:cubicBezTo>
                  <a:cubicBezTo>
                    <a:pt x="115" y="3"/>
                    <a:pt x="115" y="3"/>
                    <a:pt x="115" y="3"/>
                  </a:cubicBezTo>
                  <a:cubicBezTo>
                    <a:pt x="113" y="5"/>
                    <a:pt x="110" y="6"/>
                    <a:pt x="108" y="7"/>
                  </a:cubicBezTo>
                  <a:cubicBezTo>
                    <a:pt x="108" y="7"/>
                    <a:pt x="108" y="7"/>
                    <a:pt x="108" y="7"/>
                  </a:cubicBezTo>
                  <a:cubicBezTo>
                    <a:pt x="108" y="7"/>
                    <a:pt x="107" y="7"/>
                    <a:pt x="107" y="7"/>
                  </a:cubicBezTo>
                  <a:cubicBezTo>
                    <a:pt x="107" y="7"/>
                    <a:pt x="107" y="7"/>
                    <a:pt x="107" y="7"/>
                  </a:cubicBezTo>
                  <a:cubicBezTo>
                    <a:pt x="107" y="7"/>
                    <a:pt x="106" y="7"/>
                    <a:pt x="106"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7" name="Freeform 426"/>
            <p:cNvSpPr/>
            <p:nvPr/>
          </p:nvSpPr>
          <p:spPr bwMode="auto">
            <a:xfrm>
              <a:off x="5227413" y="4314825"/>
              <a:ext cx="698500" cy="536575"/>
            </a:xfrm>
            <a:custGeom>
              <a:avLst/>
              <a:gdLst>
                <a:gd name="T0" fmla="*/ 163 w 186"/>
                <a:gd name="T1" fmla="*/ 60 h 143"/>
                <a:gd name="T2" fmla="*/ 176 w 186"/>
                <a:gd name="T3" fmla="*/ 64 h 143"/>
                <a:gd name="T4" fmla="*/ 177 w 186"/>
                <a:gd name="T5" fmla="*/ 65 h 143"/>
                <a:gd name="T6" fmla="*/ 186 w 186"/>
                <a:gd name="T7" fmla="*/ 76 h 143"/>
                <a:gd name="T8" fmla="*/ 175 w 186"/>
                <a:gd name="T9" fmla="*/ 87 h 143"/>
                <a:gd name="T10" fmla="*/ 171 w 186"/>
                <a:gd name="T11" fmla="*/ 86 h 143"/>
                <a:gd name="T12" fmla="*/ 103 w 186"/>
                <a:gd name="T13" fmla="*/ 138 h 143"/>
                <a:gd name="T14" fmla="*/ 17 w 186"/>
                <a:gd name="T15" fmla="*/ 78 h 143"/>
                <a:gd name="T16" fmla="*/ 13 w 186"/>
                <a:gd name="T17" fmla="*/ 76 h 143"/>
                <a:gd name="T18" fmla="*/ 16 w 186"/>
                <a:gd name="T19" fmla="*/ 54 h 143"/>
                <a:gd name="T20" fmla="*/ 78 w 186"/>
                <a:gd name="T21" fmla="*/ 0 h 143"/>
                <a:gd name="T22" fmla="*/ 163 w 186"/>
                <a:gd name="T23" fmla="*/ 6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143">
                  <a:moveTo>
                    <a:pt x="163" y="60"/>
                  </a:moveTo>
                  <a:cubicBezTo>
                    <a:pt x="168" y="62"/>
                    <a:pt x="172" y="62"/>
                    <a:pt x="176" y="64"/>
                  </a:cubicBezTo>
                  <a:cubicBezTo>
                    <a:pt x="176" y="64"/>
                    <a:pt x="177" y="65"/>
                    <a:pt x="177" y="65"/>
                  </a:cubicBezTo>
                  <a:cubicBezTo>
                    <a:pt x="182" y="66"/>
                    <a:pt x="186" y="70"/>
                    <a:pt x="186" y="76"/>
                  </a:cubicBezTo>
                  <a:cubicBezTo>
                    <a:pt x="186" y="82"/>
                    <a:pt x="181" y="87"/>
                    <a:pt x="175" y="87"/>
                  </a:cubicBezTo>
                  <a:cubicBezTo>
                    <a:pt x="173" y="87"/>
                    <a:pt x="172" y="87"/>
                    <a:pt x="171" y="86"/>
                  </a:cubicBezTo>
                  <a:cubicBezTo>
                    <a:pt x="161" y="115"/>
                    <a:pt x="139" y="135"/>
                    <a:pt x="103" y="138"/>
                  </a:cubicBezTo>
                  <a:cubicBezTo>
                    <a:pt x="58" y="143"/>
                    <a:pt x="22" y="123"/>
                    <a:pt x="17" y="78"/>
                  </a:cubicBezTo>
                  <a:cubicBezTo>
                    <a:pt x="16" y="77"/>
                    <a:pt x="15" y="77"/>
                    <a:pt x="13" y="76"/>
                  </a:cubicBezTo>
                  <a:cubicBezTo>
                    <a:pt x="0" y="73"/>
                    <a:pt x="3" y="54"/>
                    <a:pt x="16" y="54"/>
                  </a:cubicBezTo>
                  <a:cubicBezTo>
                    <a:pt x="78" y="0"/>
                    <a:pt x="78" y="0"/>
                    <a:pt x="78" y="0"/>
                  </a:cubicBezTo>
                  <a:lnTo>
                    <a:pt x="163" y="60"/>
                  </a:lnTo>
                  <a:close/>
                </a:path>
              </a:pathLst>
            </a:custGeom>
            <a:solidFill>
              <a:srgbClr val="FFE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8" name="Freeform 427"/>
            <p:cNvSpPr>
              <a:spLocks noEditPoints="1"/>
            </p:cNvSpPr>
            <p:nvPr/>
          </p:nvSpPr>
          <p:spPr bwMode="auto">
            <a:xfrm>
              <a:off x="5238525" y="4306887"/>
              <a:ext cx="695325" cy="533400"/>
            </a:xfrm>
            <a:custGeom>
              <a:avLst/>
              <a:gdLst>
                <a:gd name="T0" fmla="*/ 10 w 185"/>
                <a:gd name="T1" fmla="*/ 80 h 142"/>
                <a:gd name="T2" fmla="*/ 0 w 185"/>
                <a:gd name="T3" fmla="*/ 67 h 142"/>
                <a:gd name="T4" fmla="*/ 13 w 185"/>
                <a:gd name="T5" fmla="*/ 54 h 142"/>
                <a:gd name="T6" fmla="*/ 74 w 185"/>
                <a:gd name="T7" fmla="*/ 1 h 142"/>
                <a:gd name="T8" fmla="*/ 76 w 185"/>
                <a:gd name="T9" fmla="*/ 1 h 142"/>
                <a:gd name="T10" fmla="*/ 174 w 185"/>
                <a:gd name="T11" fmla="*/ 65 h 142"/>
                <a:gd name="T12" fmla="*/ 174 w 185"/>
                <a:gd name="T13" fmla="*/ 65 h 142"/>
                <a:gd name="T14" fmla="*/ 185 w 185"/>
                <a:gd name="T15" fmla="*/ 78 h 142"/>
                <a:gd name="T16" fmla="*/ 183 w 185"/>
                <a:gd name="T17" fmla="*/ 78 h 142"/>
                <a:gd name="T18" fmla="*/ 172 w 185"/>
                <a:gd name="T19" fmla="*/ 91 h 142"/>
                <a:gd name="T20" fmla="*/ 172 w 185"/>
                <a:gd name="T21" fmla="*/ 91 h 142"/>
                <a:gd name="T22" fmla="*/ 172 w 185"/>
                <a:gd name="T23" fmla="*/ 91 h 142"/>
                <a:gd name="T24" fmla="*/ 172 w 185"/>
                <a:gd name="T25" fmla="*/ 91 h 142"/>
                <a:gd name="T26" fmla="*/ 168 w 185"/>
                <a:gd name="T27" fmla="*/ 90 h 142"/>
                <a:gd name="T28" fmla="*/ 101 w 185"/>
                <a:gd name="T29" fmla="*/ 142 h 142"/>
                <a:gd name="T30" fmla="*/ 88 w 185"/>
                <a:gd name="T31" fmla="*/ 142 h 142"/>
                <a:gd name="T32" fmla="*/ 88 w 185"/>
                <a:gd name="T33" fmla="*/ 142 h 142"/>
                <a:gd name="T34" fmla="*/ 13 w 185"/>
                <a:gd name="T35" fmla="*/ 81 h 142"/>
                <a:gd name="T36" fmla="*/ 11 w 185"/>
                <a:gd name="T37" fmla="*/ 77 h 142"/>
                <a:gd name="T38" fmla="*/ 11 w 185"/>
                <a:gd name="T39" fmla="*/ 77 h 142"/>
                <a:gd name="T40" fmla="*/ 15 w 185"/>
                <a:gd name="T41" fmla="*/ 78 h 142"/>
                <a:gd name="T42" fmla="*/ 15 w 185"/>
                <a:gd name="T43" fmla="*/ 79 h 142"/>
                <a:gd name="T44" fmla="*/ 88 w 185"/>
                <a:gd name="T45" fmla="*/ 139 h 142"/>
                <a:gd name="T46" fmla="*/ 100 w 185"/>
                <a:gd name="T47" fmla="*/ 139 h 142"/>
                <a:gd name="T48" fmla="*/ 166 w 185"/>
                <a:gd name="T49" fmla="*/ 88 h 142"/>
                <a:gd name="T50" fmla="*/ 167 w 185"/>
                <a:gd name="T51" fmla="*/ 87 h 142"/>
                <a:gd name="T52" fmla="*/ 168 w 185"/>
                <a:gd name="T53" fmla="*/ 87 h 142"/>
                <a:gd name="T54" fmla="*/ 172 w 185"/>
                <a:gd name="T55" fmla="*/ 88 h 142"/>
                <a:gd name="T56" fmla="*/ 172 w 185"/>
                <a:gd name="T57" fmla="*/ 88 h 142"/>
                <a:gd name="T58" fmla="*/ 172 w 185"/>
                <a:gd name="T59" fmla="*/ 88 h 142"/>
                <a:gd name="T60" fmla="*/ 182 w 185"/>
                <a:gd name="T61" fmla="*/ 78 h 142"/>
                <a:gd name="T62" fmla="*/ 182 w 185"/>
                <a:gd name="T63" fmla="*/ 78 h 142"/>
                <a:gd name="T64" fmla="*/ 173 w 185"/>
                <a:gd name="T65" fmla="*/ 68 h 142"/>
                <a:gd name="T66" fmla="*/ 172 w 185"/>
                <a:gd name="T67" fmla="*/ 68 h 142"/>
                <a:gd name="T68" fmla="*/ 172 w 185"/>
                <a:gd name="T69" fmla="*/ 68 h 142"/>
                <a:gd name="T70" fmla="*/ 160 w 185"/>
                <a:gd name="T71" fmla="*/ 63 h 142"/>
                <a:gd name="T72" fmla="*/ 161 w 185"/>
                <a:gd name="T73" fmla="*/ 61 h 142"/>
                <a:gd name="T74" fmla="*/ 160 w 185"/>
                <a:gd name="T75" fmla="*/ 63 h 142"/>
                <a:gd name="T76" fmla="*/ 75 w 185"/>
                <a:gd name="T77" fmla="*/ 4 h 142"/>
                <a:gd name="T78" fmla="*/ 13 w 185"/>
                <a:gd name="T79" fmla="*/ 57 h 142"/>
                <a:gd name="T80" fmla="*/ 3 w 185"/>
                <a:gd name="T81" fmla="*/ 6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5" h="142">
                  <a:moveTo>
                    <a:pt x="13" y="81"/>
                  </a:moveTo>
                  <a:cubicBezTo>
                    <a:pt x="12" y="80"/>
                    <a:pt x="11" y="80"/>
                    <a:pt x="10" y="80"/>
                  </a:cubicBezTo>
                  <a:cubicBezTo>
                    <a:pt x="10" y="80"/>
                    <a:pt x="10" y="80"/>
                    <a:pt x="10" y="80"/>
                  </a:cubicBezTo>
                  <a:cubicBezTo>
                    <a:pt x="3" y="78"/>
                    <a:pt x="0" y="72"/>
                    <a:pt x="0" y="67"/>
                  </a:cubicBezTo>
                  <a:cubicBezTo>
                    <a:pt x="0" y="67"/>
                    <a:pt x="0" y="67"/>
                    <a:pt x="0" y="67"/>
                  </a:cubicBezTo>
                  <a:cubicBezTo>
                    <a:pt x="0" y="61"/>
                    <a:pt x="5" y="54"/>
                    <a:pt x="13" y="54"/>
                  </a:cubicBezTo>
                  <a:cubicBezTo>
                    <a:pt x="13" y="54"/>
                    <a:pt x="13" y="54"/>
                    <a:pt x="13" y="54"/>
                  </a:cubicBezTo>
                  <a:cubicBezTo>
                    <a:pt x="74" y="1"/>
                    <a:pt x="74" y="1"/>
                    <a:pt x="74" y="1"/>
                  </a:cubicBezTo>
                  <a:cubicBezTo>
                    <a:pt x="75" y="0"/>
                    <a:pt x="75" y="0"/>
                    <a:pt x="76" y="1"/>
                  </a:cubicBezTo>
                  <a:cubicBezTo>
                    <a:pt x="76" y="1"/>
                    <a:pt x="76" y="1"/>
                    <a:pt x="76" y="1"/>
                  </a:cubicBezTo>
                  <a:cubicBezTo>
                    <a:pt x="161" y="61"/>
                    <a:pt x="161" y="61"/>
                    <a:pt x="161" y="61"/>
                  </a:cubicBezTo>
                  <a:cubicBezTo>
                    <a:pt x="165" y="62"/>
                    <a:pt x="170" y="62"/>
                    <a:pt x="174" y="65"/>
                  </a:cubicBezTo>
                  <a:cubicBezTo>
                    <a:pt x="174" y="65"/>
                    <a:pt x="174" y="65"/>
                    <a:pt x="174" y="65"/>
                  </a:cubicBezTo>
                  <a:cubicBezTo>
                    <a:pt x="174" y="65"/>
                    <a:pt x="174" y="65"/>
                    <a:pt x="174" y="65"/>
                  </a:cubicBezTo>
                  <a:cubicBezTo>
                    <a:pt x="174" y="65"/>
                    <a:pt x="174" y="65"/>
                    <a:pt x="174" y="65"/>
                  </a:cubicBezTo>
                  <a:cubicBezTo>
                    <a:pt x="180" y="66"/>
                    <a:pt x="185" y="72"/>
                    <a:pt x="185" y="78"/>
                  </a:cubicBezTo>
                  <a:cubicBezTo>
                    <a:pt x="185" y="78"/>
                    <a:pt x="185" y="78"/>
                    <a:pt x="185" y="78"/>
                  </a:cubicBezTo>
                  <a:cubicBezTo>
                    <a:pt x="183" y="78"/>
                    <a:pt x="183" y="78"/>
                    <a:pt x="183" y="78"/>
                  </a:cubicBezTo>
                  <a:cubicBezTo>
                    <a:pt x="185" y="78"/>
                    <a:pt x="185" y="78"/>
                    <a:pt x="185" y="78"/>
                  </a:cubicBezTo>
                  <a:cubicBezTo>
                    <a:pt x="185" y="85"/>
                    <a:pt x="179" y="91"/>
                    <a:pt x="172" y="91"/>
                  </a:cubicBezTo>
                  <a:cubicBezTo>
                    <a:pt x="172" y="91"/>
                    <a:pt x="172" y="91"/>
                    <a:pt x="172" y="91"/>
                  </a:cubicBezTo>
                  <a:cubicBezTo>
                    <a:pt x="172" y="91"/>
                    <a:pt x="172" y="91"/>
                    <a:pt x="172" y="91"/>
                  </a:cubicBezTo>
                  <a:cubicBezTo>
                    <a:pt x="172" y="91"/>
                    <a:pt x="172" y="91"/>
                    <a:pt x="172" y="91"/>
                  </a:cubicBezTo>
                  <a:cubicBezTo>
                    <a:pt x="172" y="91"/>
                    <a:pt x="172" y="91"/>
                    <a:pt x="172" y="91"/>
                  </a:cubicBezTo>
                  <a:cubicBezTo>
                    <a:pt x="172" y="91"/>
                    <a:pt x="172" y="91"/>
                    <a:pt x="172" y="91"/>
                  </a:cubicBezTo>
                  <a:cubicBezTo>
                    <a:pt x="172" y="91"/>
                    <a:pt x="172" y="91"/>
                    <a:pt x="172" y="91"/>
                  </a:cubicBezTo>
                  <a:cubicBezTo>
                    <a:pt x="172" y="91"/>
                    <a:pt x="172" y="91"/>
                    <a:pt x="172" y="91"/>
                  </a:cubicBezTo>
                  <a:cubicBezTo>
                    <a:pt x="171" y="91"/>
                    <a:pt x="169" y="91"/>
                    <a:pt x="168" y="90"/>
                  </a:cubicBezTo>
                  <a:cubicBezTo>
                    <a:pt x="168" y="90"/>
                    <a:pt x="168" y="90"/>
                    <a:pt x="168" y="90"/>
                  </a:cubicBezTo>
                  <a:cubicBezTo>
                    <a:pt x="158" y="119"/>
                    <a:pt x="136" y="139"/>
                    <a:pt x="101" y="142"/>
                  </a:cubicBezTo>
                  <a:cubicBezTo>
                    <a:pt x="101" y="142"/>
                    <a:pt x="101" y="142"/>
                    <a:pt x="101" y="142"/>
                  </a:cubicBezTo>
                  <a:cubicBezTo>
                    <a:pt x="96" y="142"/>
                    <a:pt x="92" y="142"/>
                    <a:pt x="88" y="142"/>
                  </a:cubicBezTo>
                  <a:cubicBezTo>
                    <a:pt x="88" y="142"/>
                    <a:pt x="88" y="142"/>
                    <a:pt x="88" y="142"/>
                  </a:cubicBezTo>
                  <a:cubicBezTo>
                    <a:pt x="88" y="142"/>
                    <a:pt x="88" y="142"/>
                    <a:pt x="88" y="142"/>
                  </a:cubicBezTo>
                  <a:cubicBezTo>
                    <a:pt x="88" y="142"/>
                    <a:pt x="88" y="142"/>
                    <a:pt x="88" y="142"/>
                  </a:cubicBezTo>
                  <a:cubicBezTo>
                    <a:pt x="48" y="142"/>
                    <a:pt x="18" y="122"/>
                    <a:pt x="13" y="81"/>
                  </a:cubicBezTo>
                  <a:close/>
                  <a:moveTo>
                    <a:pt x="3" y="67"/>
                  </a:moveTo>
                  <a:cubicBezTo>
                    <a:pt x="3" y="71"/>
                    <a:pt x="5" y="75"/>
                    <a:pt x="11" y="77"/>
                  </a:cubicBezTo>
                  <a:cubicBezTo>
                    <a:pt x="11" y="77"/>
                    <a:pt x="11" y="77"/>
                    <a:pt x="11" y="77"/>
                  </a:cubicBezTo>
                  <a:cubicBezTo>
                    <a:pt x="11" y="77"/>
                    <a:pt x="11" y="77"/>
                    <a:pt x="11" y="77"/>
                  </a:cubicBezTo>
                  <a:cubicBezTo>
                    <a:pt x="12" y="77"/>
                    <a:pt x="13" y="78"/>
                    <a:pt x="15" y="78"/>
                  </a:cubicBezTo>
                  <a:cubicBezTo>
                    <a:pt x="15" y="78"/>
                    <a:pt x="15" y="78"/>
                    <a:pt x="15" y="78"/>
                  </a:cubicBezTo>
                  <a:cubicBezTo>
                    <a:pt x="15" y="79"/>
                    <a:pt x="15" y="79"/>
                    <a:pt x="15" y="79"/>
                  </a:cubicBezTo>
                  <a:cubicBezTo>
                    <a:pt x="15" y="79"/>
                    <a:pt x="15" y="79"/>
                    <a:pt x="15" y="79"/>
                  </a:cubicBezTo>
                  <a:cubicBezTo>
                    <a:pt x="20" y="120"/>
                    <a:pt x="49" y="139"/>
                    <a:pt x="88" y="139"/>
                  </a:cubicBezTo>
                  <a:cubicBezTo>
                    <a:pt x="88" y="139"/>
                    <a:pt x="88" y="139"/>
                    <a:pt x="88" y="139"/>
                  </a:cubicBezTo>
                  <a:cubicBezTo>
                    <a:pt x="92" y="139"/>
                    <a:pt x="96" y="139"/>
                    <a:pt x="100" y="139"/>
                  </a:cubicBezTo>
                  <a:cubicBezTo>
                    <a:pt x="100" y="139"/>
                    <a:pt x="100" y="139"/>
                    <a:pt x="100" y="139"/>
                  </a:cubicBezTo>
                  <a:cubicBezTo>
                    <a:pt x="136" y="136"/>
                    <a:pt x="156" y="116"/>
                    <a:pt x="166" y="88"/>
                  </a:cubicBezTo>
                  <a:cubicBezTo>
                    <a:pt x="166" y="88"/>
                    <a:pt x="166" y="88"/>
                    <a:pt x="166" y="88"/>
                  </a:cubicBezTo>
                  <a:cubicBezTo>
                    <a:pt x="166" y="88"/>
                    <a:pt x="167" y="87"/>
                    <a:pt x="167" y="87"/>
                  </a:cubicBezTo>
                  <a:cubicBezTo>
                    <a:pt x="167" y="87"/>
                    <a:pt x="167" y="87"/>
                    <a:pt x="167" y="87"/>
                  </a:cubicBezTo>
                  <a:cubicBezTo>
                    <a:pt x="167" y="87"/>
                    <a:pt x="168" y="87"/>
                    <a:pt x="168" y="87"/>
                  </a:cubicBezTo>
                  <a:cubicBezTo>
                    <a:pt x="168" y="87"/>
                    <a:pt x="168" y="87"/>
                    <a:pt x="168" y="87"/>
                  </a:cubicBezTo>
                  <a:cubicBezTo>
                    <a:pt x="169" y="87"/>
                    <a:pt x="170" y="88"/>
                    <a:pt x="172" y="88"/>
                  </a:cubicBezTo>
                  <a:cubicBezTo>
                    <a:pt x="172" y="88"/>
                    <a:pt x="172" y="88"/>
                    <a:pt x="172" y="88"/>
                  </a:cubicBezTo>
                  <a:cubicBezTo>
                    <a:pt x="172" y="88"/>
                    <a:pt x="172" y="88"/>
                    <a:pt x="172" y="88"/>
                  </a:cubicBezTo>
                  <a:cubicBezTo>
                    <a:pt x="172" y="88"/>
                    <a:pt x="172" y="88"/>
                    <a:pt x="172" y="88"/>
                  </a:cubicBezTo>
                  <a:cubicBezTo>
                    <a:pt x="172" y="88"/>
                    <a:pt x="172" y="88"/>
                    <a:pt x="172" y="88"/>
                  </a:cubicBezTo>
                  <a:cubicBezTo>
                    <a:pt x="172" y="88"/>
                    <a:pt x="172" y="88"/>
                    <a:pt x="172" y="88"/>
                  </a:cubicBezTo>
                  <a:cubicBezTo>
                    <a:pt x="177" y="88"/>
                    <a:pt x="182" y="83"/>
                    <a:pt x="182" y="78"/>
                  </a:cubicBezTo>
                  <a:cubicBezTo>
                    <a:pt x="182" y="78"/>
                    <a:pt x="182" y="78"/>
                    <a:pt x="182" y="78"/>
                  </a:cubicBezTo>
                  <a:cubicBezTo>
                    <a:pt x="182" y="78"/>
                    <a:pt x="182" y="78"/>
                    <a:pt x="182" y="78"/>
                  </a:cubicBezTo>
                  <a:cubicBezTo>
                    <a:pt x="182" y="78"/>
                    <a:pt x="182" y="78"/>
                    <a:pt x="182" y="78"/>
                  </a:cubicBezTo>
                  <a:cubicBezTo>
                    <a:pt x="182" y="73"/>
                    <a:pt x="178" y="69"/>
                    <a:pt x="173" y="68"/>
                  </a:cubicBezTo>
                  <a:cubicBezTo>
                    <a:pt x="173" y="68"/>
                    <a:pt x="173" y="68"/>
                    <a:pt x="173" y="68"/>
                  </a:cubicBezTo>
                  <a:cubicBezTo>
                    <a:pt x="173" y="68"/>
                    <a:pt x="173" y="68"/>
                    <a:pt x="173" y="68"/>
                  </a:cubicBezTo>
                  <a:cubicBezTo>
                    <a:pt x="173" y="68"/>
                    <a:pt x="172" y="68"/>
                    <a:pt x="172" y="68"/>
                  </a:cubicBezTo>
                  <a:cubicBezTo>
                    <a:pt x="172" y="68"/>
                    <a:pt x="172" y="68"/>
                    <a:pt x="172" y="68"/>
                  </a:cubicBezTo>
                  <a:cubicBezTo>
                    <a:pt x="172" y="68"/>
                    <a:pt x="172" y="68"/>
                    <a:pt x="172" y="68"/>
                  </a:cubicBezTo>
                  <a:cubicBezTo>
                    <a:pt x="169" y="65"/>
                    <a:pt x="164" y="65"/>
                    <a:pt x="160" y="63"/>
                  </a:cubicBezTo>
                  <a:cubicBezTo>
                    <a:pt x="160" y="63"/>
                    <a:pt x="160" y="63"/>
                    <a:pt x="160" y="63"/>
                  </a:cubicBezTo>
                  <a:cubicBezTo>
                    <a:pt x="160" y="62"/>
                    <a:pt x="160" y="62"/>
                    <a:pt x="160" y="62"/>
                  </a:cubicBezTo>
                  <a:cubicBezTo>
                    <a:pt x="161" y="61"/>
                    <a:pt x="161" y="61"/>
                    <a:pt x="161" y="61"/>
                  </a:cubicBezTo>
                  <a:cubicBezTo>
                    <a:pt x="160" y="62"/>
                    <a:pt x="160" y="62"/>
                    <a:pt x="160" y="62"/>
                  </a:cubicBezTo>
                  <a:cubicBezTo>
                    <a:pt x="160" y="63"/>
                    <a:pt x="160" y="63"/>
                    <a:pt x="160" y="63"/>
                  </a:cubicBezTo>
                  <a:cubicBezTo>
                    <a:pt x="159" y="63"/>
                    <a:pt x="159" y="63"/>
                    <a:pt x="159" y="63"/>
                  </a:cubicBezTo>
                  <a:cubicBezTo>
                    <a:pt x="75" y="4"/>
                    <a:pt x="75" y="4"/>
                    <a:pt x="75" y="4"/>
                  </a:cubicBezTo>
                  <a:cubicBezTo>
                    <a:pt x="14" y="57"/>
                    <a:pt x="14" y="57"/>
                    <a:pt x="14" y="57"/>
                  </a:cubicBezTo>
                  <a:cubicBezTo>
                    <a:pt x="14" y="57"/>
                    <a:pt x="13" y="57"/>
                    <a:pt x="13" y="57"/>
                  </a:cubicBezTo>
                  <a:cubicBezTo>
                    <a:pt x="13" y="57"/>
                    <a:pt x="13" y="57"/>
                    <a:pt x="13" y="57"/>
                  </a:cubicBezTo>
                  <a:cubicBezTo>
                    <a:pt x="7" y="57"/>
                    <a:pt x="3" y="62"/>
                    <a:pt x="3" y="6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79" name="Freeform 428"/>
            <p:cNvSpPr/>
            <p:nvPr/>
          </p:nvSpPr>
          <p:spPr bwMode="auto">
            <a:xfrm>
              <a:off x="5167088" y="4157662"/>
              <a:ext cx="752475" cy="396875"/>
            </a:xfrm>
            <a:custGeom>
              <a:avLst/>
              <a:gdLst>
                <a:gd name="T0" fmla="*/ 102 w 200"/>
                <a:gd name="T1" fmla="*/ 59 h 106"/>
                <a:gd name="T2" fmla="*/ 31 w 200"/>
                <a:gd name="T3" fmla="*/ 97 h 106"/>
                <a:gd name="T4" fmla="*/ 69 w 200"/>
                <a:gd name="T5" fmla="*/ 17 h 106"/>
                <a:gd name="T6" fmla="*/ 168 w 200"/>
                <a:gd name="T7" fmla="*/ 24 h 106"/>
                <a:gd name="T8" fmla="*/ 198 w 200"/>
                <a:gd name="T9" fmla="*/ 90 h 106"/>
                <a:gd name="T10" fmla="*/ 190 w 200"/>
                <a:gd name="T11" fmla="*/ 106 h 106"/>
                <a:gd name="T12" fmla="*/ 134 w 200"/>
                <a:gd name="T13" fmla="*/ 87 h 106"/>
                <a:gd name="T14" fmla="*/ 102 w 200"/>
                <a:gd name="T15" fmla="*/ 59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05">
                  <a:moveTo>
                    <a:pt x="102" y="59"/>
                  </a:moveTo>
                  <a:cubicBezTo>
                    <a:pt x="72" y="98"/>
                    <a:pt x="31" y="97"/>
                    <a:pt x="31" y="97"/>
                  </a:cubicBezTo>
                  <a:cubicBezTo>
                    <a:pt x="0" y="48"/>
                    <a:pt x="69" y="17"/>
                    <a:pt x="69" y="17"/>
                  </a:cubicBezTo>
                  <a:cubicBezTo>
                    <a:pt x="95" y="0"/>
                    <a:pt x="145" y="1"/>
                    <a:pt x="168" y="24"/>
                  </a:cubicBezTo>
                  <a:cubicBezTo>
                    <a:pt x="189" y="36"/>
                    <a:pt x="200" y="67"/>
                    <a:pt x="198" y="90"/>
                  </a:cubicBezTo>
                  <a:cubicBezTo>
                    <a:pt x="198" y="96"/>
                    <a:pt x="196" y="106"/>
                    <a:pt x="190" y="106"/>
                  </a:cubicBezTo>
                  <a:cubicBezTo>
                    <a:pt x="190" y="106"/>
                    <a:pt x="159" y="103"/>
                    <a:pt x="134" y="87"/>
                  </a:cubicBezTo>
                  <a:cubicBezTo>
                    <a:pt x="109" y="72"/>
                    <a:pt x="102" y="59"/>
                    <a:pt x="102" y="59"/>
                  </a:cubicBezTo>
                  <a:close/>
                </a:path>
              </a:pathLst>
            </a:custGeom>
            <a:solidFill>
              <a:srgbClr val="C787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0" name="Freeform 429"/>
            <p:cNvSpPr>
              <a:spLocks noEditPoints="1"/>
            </p:cNvSpPr>
            <p:nvPr/>
          </p:nvSpPr>
          <p:spPr bwMode="auto">
            <a:xfrm>
              <a:off x="5246463" y="4171950"/>
              <a:ext cx="673100" cy="390525"/>
            </a:xfrm>
            <a:custGeom>
              <a:avLst/>
              <a:gdLst>
                <a:gd name="T0" fmla="*/ 169 w 179"/>
                <a:gd name="T1" fmla="*/ 104 h 104"/>
                <a:gd name="T2" fmla="*/ 112 w 179"/>
                <a:gd name="T3" fmla="*/ 84 h 104"/>
                <a:gd name="T4" fmla="*/ 112 w 179"/>
                <a:gd name="T5" fmla="*/ 84 h 104"/>
                <a:gd name="T6" fmla="*/ 81 w 179"/>
                <a:gd name="T7" fmla="*/ 58 h 104"/>
                <a:gd name="T8" fmla="*/ 81 w 179"/>
                <a:gd name="T9" fmla="*/ 58 h 104"/>
                <a:gd name="T10" fmla="*/ 10 w 179"/>
                <a:gd name="T11" fmla="*/ 95 h 104"/>
                <a:gd name="T12" fmla="*/ 10 w 179"/>
                <a:gd name="T13" fmla="*/ 95 h 104"/>
                <a:gd name="T14" fmla="*/ 10 w 179"/>
                <a:gd name="T15" fmla="*/ 95 h 104"/>
                <a:gd name="T16" fmla="*/ 10 w 179"/>
                <a:gd name="T17" fmla="*/ 95 h 104"/>
                <a:gd name="T18" fmla="*/ 8 w 179"/>
                <a:gd name="T19" fmla="*/ 94 h 104"/>
                <a:gd name="T20" fmla="*/ 8 w 179"/>
                <a:gd name="T21" fmla="*/ 94 h 104"/>
                <a:gd name="T22" fmla="*/ 0 w 179"/>
                <a:gd name="T23" fmla="*/ 68 h 104"/>
                <a:gd name="T24" fmla="*/ 0 w 179"/>
                <a:gd name="T25" fmla="*/ 68 h 104"/>
                <a:gd name="T26" fmla="*/ 47 w 179"/>
                <a:gd name="T27" fmla="*/ 11 h 104"/>
                <a:gd name="T28" fmla="*/ 47 w 179"/>
                <a:gd name="T29" fmla="*/ 11 h 104"/>
                <a:gd name="T30" fmla="*/ 93 w 179"/>
                <a:gd name="T31" fmla="*/ 0 h 104"/>
                <a:gd name="T32" fmla="*/ 93 w 179"/>
                <a:gd name="T33" fmla="*/ 0 h 104"/>
                <a:gd name="T34" fmla="*/ 148 w 179"/>
                <a:gd name="T35" fmla="*/ 19 h 104"/>
                <a:gd name="T36" fmla="*/ 148 w 179"/>
                <a:gd name="T37" fmla="*/ 19 h 104"/>
                <a:gd name="T38" fmla="*/ 179 w 179"/>
                <a:gd name="T39" fmla="*/ 83 h 104"/>
                <a:gd name="T40" fmla="*/ 179 w 179"/>
                <a:gd name="T41" fmla="*/ 83 h 104"/>
                <a:gd name="T42" fmla="*/ 179 w 179"/>
                <a:gd name="T43" fmla="*/ 86 h 104"/>
                <a:gd name="T44" fmla="*/ 179 w 179"/>
                <a:gd name="T45" fmla="*/ 86 h 104"/>
                <a:gd name="T46" fmla="*/ 169 w 179"/>
                <a:gd name="T47" fmla="*/ 104 h 104"/>
                <a:gd name="T48" fmla="*/ 169 w 179"/>
                <a:gd name="T49" fmla="*/ 104 h 104"/>
                <a:gd name="T50" fmla="*/ 169 w 179"/>
                <a:gd name="T51" fmla="*/ 104 h 104"/>
                <a:gd name="T52" fmla="*/ 89 w 179"/>
                <a:gd name="T53" fmla="*/ 62 h 104"/>
                <a:gd name="T54" fmla="*/ 113 w 179"/>
                <a:gd name="T55" fmla="*/ 82 h 104"/>
                <a:gd name="T56" fmla="*/ 113 w 179"/>
                <a:gd name="T57" fmla="*/ 82 h 104"/>
                <a:gd name="T58" fmla="*/ 169 w 179"/>
                <a:gd name="T59" fmla="*/ 101 h 104"/>
                <a:gd name="T60" fmla="*/ 169 w 179"/>
                <a:gd name="T61" fmla="*/ 101 h 104"/>
                <a:gd name="T62" fmla="*/ 174 w 179"/>
                <a:gd name="T63" fmla="*/ 96 h 104"/>
                <a:gd name="T64" fmla="*/ 174 w 179"/>
                <a:gd name="T65" fmla="*/ 96 h 104"/>
                <a:gd name="T66" fmla="*/ 176 w 179"/>
                <a:gd name="T67" fmla="*/ 86 h 104"/>
                <a:gd name="T68" fmla="*/ 176 w 179"/>
                <a:gd name="T69" fmla="*/ 86 h 104"/>
                <a:gd name="T70" fmla="*/ 176 w 179"/>
                <a:gd name="T71" fmla="*/ 83 h 104"/>
                <a:gd name="T72" fmla="*/ 176 w 179"/>
                <a:gd name="T73" fmla="*/ 83 h 104"/>
                <a:gd name="T74" fmla="*/ 146 w 179"/>
                <a:gd name="T75" fmla="*/ 21 h 104"/>
                <a:gd name="T76" fmla="*/ 146 w 179"/>
                <a:gd name="T77" fmla="*/ 21 h 104"/>
                <a:gd name="T78" fmla="*/ 146 w 179"/>
                <a:gd name="T79" fmla="*/ 21 h 104"/>
                <a:gd name="T80" fmla="*/ 93 w 179"/>
                <a:gd name="T81" fmla="*/ 3 h 104"/>
                <a:gd name="T82" fmla="*/ 93 w 179"/>
                <a:gd name="T83" fmla="*/ 3 h 104"/>
                <a:gd name="T84" fmla="*/ 49 w 179"/>
                <a:gd name="T85" fmla="*/ 14 h 104"/>
                <a:gd name="T86" fmla="*/ 49 w 179"/>
                <a:gd name="T87" fmla="*/ 14 h 104"/>
                <a:gd name="T88" fmla="*/ 48 w 179"/>
                <a:gd name="T89" fmla="*/ 14 h 104"/>
                <a:gd name="T90" fmla="*/ 26 w 179"/>
                <a:gd name="T91" fmla="*/ 29 h 104"/>
                <a:gd name="T92" fmla="*/ 26 w 179"/>
                <a:gd name="T93" fmla="*/ 29 h 104"/>
                <a:gd name="T94" fmla="*/ 3 w 179"/>
                <a:gd name="T95" fmla="*/ 68 h 104"/>
                <a:gd name="T96" fmla="*/ 3 w 179"/>
                <a:gd name="T97" fmla="*/ 68 h 104"/>
                <a:gd name="T98" fmla="*/ 11 w 179"/>
                <a:gd name="T99" fmla="*/ 92 h 104"/>
                <a:gd name="T100" fmla="*/ 11 w 179"/>
                <a:gd name="T101" fmla="*/ 92 h 104"/>
                <a:gd name="T102" fmla="*/ 80 w 179"/>
                <a:gd name="T103" fmla="*/ 54 h 104"/>
                <a:gd name="T104" fmla="*/ 80 w 179"/>
                <a:gd name="T105" fmla="*/ 54 h 104"/>
                <a:gd name="T106" fmla="*/ 81 w 179"/>
                <a:gd name="T107" fmla="*/ 54 h 104"/>
                <a:gd name="T108" fmla="*/ 81 w 179"/>
                <a:gd name="T109" fmla="*/ 54 h 104"/>
                <a:gd name="T110" fmla="*/ 83 w 179"/>
                <a:gd name="T111" fmla="*/ 54 h 104"/>
                <a:gd name="T112" fmla="*/ 83 w 179"/>
                <a:gd name="T113" fmla="*/ 54 h 104"/>
                <a:gd name="T114" fmla="*/ 83 w 179"/>
                <a:gd name="T115" fmla="*/ 54 h 104"/>
                <a:gd name="T116" fmla="*/ 83 w 179"/>
                <a:gd name="T117" fmla="*/ 54 h 104"/>
                <a:gd name="T118" fmla="*/ 89 w 179"/>
                <a:gd name="T119" fmla="*/ 62 h 104"/>
                <a:gd name="T120" fmla="*/ 80 w 179"/>
                <a:gd name="T121" fmla="*/ 56 h 104"/>
                <a:gd name="T122" fmla="*/ 81 w 179"/>
                <a:gd name="T123" fmla="*/ 55 h 104"/>
                <a:gd name="T124" fmla="*/ 80 w 179"/>
                <a:gd name="T12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9" h="104">
                  <a:moveTo>
                    <a:pt x="169" y="104"/>
                  </a:moveTo>
                  <a:cubicBezTo>
                    <a:pt x="169" y="104"/>
                    <a:pt x="138" y="100"/>
                    <a:pt x="112" y="84"/>
                  </a:cubicBezTo>
                  <a:cubicBezTo>
                    <a:pt x="112" y="84"/>
                    <a:pt x="112" y="84"/>
                    <a:pt x="112" y="84"/>
                  </a:cubicBezTo>
                  <a:cubicBezTo>
                    <a:pt x="92" y="72"/>
                    <a:pt x="84" y="62"/>
                    <a:pt x="81" y="58"/>
                  </a:cubicBezTo>
                  <a:cubicBezTo>
                    <a:pt x="81" y="58"/>
                    <a:pt x="81" y="58"/>
                    <a:pt x="81" y="58"/>
                  </a:cubicBezTo>
                  <a:cubicBezTo>
                    <a:pt x="52" y="93"/>
                    <a:pt x="15" y="95"/>
                    <a:pt x="10" y="95"/>
                  </a:cubicBezTo>
                  <a:cubicBezTo>
                    <a:pt x="10" y="95"/>
                    <a:pt x="10" y="95"/>
                    <a:pt x="10" y="95"/>
                  </a:cubicBezTo>
                  <a:cubicBezTo>
                    <a:pt x="10" y="95"/>
                    <a:pt x="10" y="95"/>
                    <a:pt x="10" y="95"/>
                  </a:cubicBezTo>
                  <a:cubicBezTo>
                    <a:pt x="10" y="95"/>
                    <a:pt x="10" y="95"/>
                    <a:pt x="10" y="95"/>
                  </a:cubicBezTo>
                  <a:cubicBezTo>
                    <a:pt x="9" y="95"/>
                    <a:pt x="9" y="94"/>
                    <a:pt x="8" y="94"/>
                  </a:cubicBezTo>
                  <a:cubicBezTo>
                    <a:pt x="8" y="94"/>
                    <a:pt x="8" y="94"/>
                    <a:pt x="8" y="94"/>
                  </a:cubicBezTo>
                  <a:cubicBezTo>
                    <a:pt x="3" y="85"/>
                    <a:pt x="0" y="76"/>
                    <a:pt x="0" y="68"/>
                  </a:cubicBezTo>
                  <a:cubicBezTo>
                    <a:pt x="0" y="68"/>
                    <a:pt x="0" y="68"/>
                    <a:pt x="0" y="68"/>
                  </a:cubicBezTo>
                  <a:cubicBezTo>
                    <a:pt x="0" y="33"/>
                    <a:pt x="44" y="13"/>
                    <a:pt x="47" y="11"/>
                  </a:cubicBezTo>
                  <a:cubicBezTo>
                    <a:pt x="47" y="11"/>
                    <a:pt x="47" y="11"/>
                    <a:pt x="47" y="11"/>
                  </a:cubicBezTo>
                  <a:cubicBezTo>
                    <a:pt x="59" y="4"/>
                    <a:pt x="76" y="0"/>
                    <a:pt x="93" y="0"/>
                  </a:cubicBezTo>
                  <a:cubicBezTo>
                    <a:pt x="93" y="0"/>
                    <a:pt x="93" y="0"/>
                    <a:pt x="93" y="0"/>
                  </a:cubicBezTo>
                  <a:cubicBezTo>
                    <a:pt x="114" y="0"/>
                    <a:pt x="135" y="6"/>
                    <a:pt x="148" y="19"/>
                  </a:cubicBezTo>
                  <a:cubicBezTo>
                    <a:pt x="148" y="19"/>
                    <a:pt x="148" y="19"/>
                    <a:pt x="148" y="19"/>
                  </a:cubicBezTo>
                  <a:cubicBezTo>
                    <a:pt x="168" y="31"/>
                    <a:pt x="179" y="60"/>
                    <a:pt x="179" y="83"/>
                  </a:cubicBezTo>
                  <a:cubicBezTo>
                    <a:pt x="179" y="83"/>
                    <a:pt x="179" y="83"/>
                    <a:pt x="179" y="83"/>
                  </a:cubicBezTo>
                  <a:cubicBezTo>
                    <a:pt x="179" y="84"/>
                    <a:pt x="179" y="85"/>
                    <a:pt x="179" y="86"/>
                  </a:cubicBezTo>
                  <a:cubicBezTo>
                    <a:pt x="179" y="86"/>
                    <a:pt x="179" y="86"/>
                    <a:pt x="179" y="86"/>
                  </a:cubicBezTo>
                  <a:cubicBezTo>
                    <a:pt x="178" y="92"/>
                    <a:pt x="177" y="103"/>
                    <a:pt x="169" y="104"/>
                  </a:cubicBezTo>
                  <a:cubicBezTo>
                    <a:pt x="169" y="104"/>
                    <a:pt x="169" y="104"/>
                    <a:pt x="169" y="104"/>
                  </a:cubicBezTo>
                  <a:cubicBezTo>
                    <a:pt x="169" y="104"/>
                    <a:pt x="169" y="104"/>
                    <a:pt x="169" y="104"/>
                  </a:cubicBezTo>
                  <a:close/>
                  <a:moveTo>
                    <a:pt x="89" y="62"/>
                  </a:moveTo>
                  <a:cubicBezTo>
                    <a:pt x="93" y="67"/>
                    <a:pt x="101" y="74"/>
                    <a:pt x="113" y="82"/>
                  </a:cubicBezTo>
                  <a:cubicBezTo>
                    <a:pt x="113" y="82"/>
                    <a:pt x="113" y="82"/>
                    <a:pt x="113" y="82"/>
                  </a:cubicBezTo>
                  <a:cubicBezTo>
                    <a:pt x="138" y="97"/>
                    <a:pt x="167" y="101"/>
                    <a:pt x="169" y="101"/>
                  </a:cubicBezTo>
                  <a:cubicBezTo>
                    <a:pt x="169" y="101"/>
                    <a:pt x="169" y="101"/>
                    <a:pt x="169" y="101"/>
                  </a:cubicBezTo>
                  <a:cubicBezTo>
                    <a:pt x="171" y="101"/>
                    <a:pt x="173" y="99"/>
                    <a:pt x="174" y="96"/>
                  </a:cubicBezTo>
                  <a:cubicBezTo>
                    <a:pt x="174" y="96"/>
                    <a:pt x="174" y="96"/>
                    <a:pt x="174" y="96"/>
                  </a:cubicBezTo>
                  <a:cubicBezTo>
                    <a:pt x="175" y="93"/>
                    <a:pt x="176" y="89"/>
                    <a:pt x="176" y="86"/>
                  </a:cubicBezTo>
                  <a:cubicBezTo>
                    <a:pt x="176" y="86"/>
                    <a:pt x="176" y="86"/>
                    <a:pt x="176" y="86"/>
                  </a:cubicBezTo>
                  <a:cubicBezTo>
                    <a:pt x="176" y="85"/>
                    <a:pt x="176" y="84"/>
                    <a:pt x="176" y="83"/>
                  </a:cubicBezTo>
                  <a:cubicBezTo>
                    <a:pt x="176" y="83"/>
                    <a:pt x="176" y="83"/>
                    <a:pt x="176" y="83"/>
                  </a:cubicBezTo>
                  <a:cubicBezTo>
                    <a:pt x="176" y="61"/>
                    <a:pt x="165" y="32"/>
                    <a:pt x="146" y="21"/>
                  </a:cubicBezTo>
                  <a:cubicBezTo>
                    <a:pt x="146" y="21"/>
                    <a:pt x="146" y="21"/>
                    <a:pt x="146" y="21"/>
                  </a:cubicBezTo>
                  <a:cubicBezTo>
                    <a:pt x="146" y="21"/>
                    <a:pt x="146" y="21"/>
                    <a:pt x="146" y="21"/>
                  </a:cubicBezTo>
                  <a:cubicBezTo>
                    <a:pt x="134" y="9"/>
                    <a:pt x="113" y="3"/>
                    <a:pt x="93" y="3"/>
                  </a:cubicBezTo>
                  <a:cubicBezTo>
                    <a:pt x="93" y="3"/>
                    <a:pt x="93" y="3"/>
                    <a:pt x="93" y="3"/>
                  </a:cubicBezTo>
                  <a:cubicBezTo>
                    <a:pt x="76" y="3"/>
                    <a:pt x="60" y="7"/>
                    <a:pt x="49" y="14"/>
                  </a:cubicBezTo>
                  <a:cubicBezTo>
                    <a:pt x="49" y="14"/>
                    <a:pt x="49" y="14"/>
                    <a:pt x="49" y="14"/>
                  </a:cubicBezTo>
                  <a:cubicBezTo>
                    <a:pt x="48" y="14"/>
                    <a:pt x="48" y="14"/>
                    <a:pt x="48" y="14"/>
                  </a:cubicBezTo>
                  <a:cubicBezTo>
                    <a:pt x="48" y="14"/>
                    <a:pt x="37" y="19"/>
                    <a:pt x="26" y="29"/>
                  </a:cubicBezTo>
                  <a:cubicBezTo>
                    <a:pt x="26" y="29"/>
                    <a:pt x="26" y="29"/>
                    <a:pt x="26" y="29"/>
                  </a:cubicBezTo>
                  <a:cubicBezTo>
                    <a:pt x="14" y="38"/>
                    <a:pt x="3" y="51"/>
                    <a:pt x="3" y="68"/>
                  </a:cubicBezTo>
                  <a:cubicBezTo>
                    <a:pt x="3" y="68"/>
                    <a:pt x="3" y="68"/>
                    <a:pt x="3" y="68"/>
                  </a:cubicBezTo>
                  <a:cubicBezTo>
                    <a:pt x="3" y="75"/>
                    <a:pt x="5" y="83"/>
                    <a:pt x="11" y="92"/>
                  </a:cubicBezTo>
                  <a:cubicBezTo>
                    <a:pt x="11" y="92"/>
                    <a:pt x="11" y="92"/>
                    <a:pt x="11" y="92"/>
                  </a:cubicBezTo>
                  <a:cubicBezTo>
                    <a:pt x="16" y="91"/>
                    <a:pt x="52" y="90"/>
                    <a:pt x="80" y="54"/>
                  </a:cubicBezTo>
                  <a:cubicBezTo>
                    <a:pt x="80" y="54"/>
                    <a:pt x="80" y="54"/>
                    <a:pt x="80" y="54"/>
                  </a:cubicBezTo>
                  <a:cubicBezTo>
                    <a:pt x="80" y="54"/>
                    <a:pt x="81" y="54"/>
                    <a:pt x="81" y="54"/>
                  </a:cubicBezTo>
                  <a:cubicBezTo>
                    <a:pt x="81" y="54"/>
                    <a:pt x="81" y="54"/>
                    <a:pt x="81" y="54"/>
                  </a:cubicBezTo>
                  <a:cubicBezTo>
                    <a:pt x="82" y="54"/>
                    <a:pt x="82" y="54"/>
                    <a:pt x="83" y="54"/>
                  </a:cubicBezTo>
                  <a:cubicBezTo>
                    <a:pt x="83" y="54"/>
                    <a:pt x="83" y="54"/>
                    <a:pt x="83" y="54"/>
                  </a:cubicBezTo>
                  <a:cubicBezTo>
                    <a:pt x="83" y="54"/>
                    <a:pt x="83" y="54"/>
                    <a:pt x="83" y="54"/>
                  </a:cubicBezTo>
                  <a:cubicBezTo>
                    <a:pt x="83" y="54"/>
                    <a:pt x="83" y="54"/>
                    <a:pt x="83" y="54"/>
                  </a:cubicBezTo>
                  <a:cubicBezTo>
                    <a:pt x="83" y="54"/>
                    <a:pt x="84" y="57"/>
                    <a:pt x="89" y="62"/>
                  </a:cubicBezTo>
                  <a:close/>
                  <a:moveTo>
                    <a:pt x="80" y="56"/>
                  </a:moveTo>
                  <a:cubicBezTo>
                    <a:pt x="81" y="55"/>
                    <a:pt x="81" y="55"/>
                    <a:pt x="81" y="55"/>
                  </a:cubicBezTo>
                  <a:cubicBezTo>
                    <a:pt x="80" y="56"/>
                    <a:pt x="80" y="56"/>
                    <a:pt x="80" y="5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1" name="Freeform 430"/>
            <p:cNvSpPr/>
            <p:nvPr/>
          </p:nvSpPr>
          <p:spPr bwMode="auto">
            <a:xfrm>
              <a:off x="5344888" y="4683125"/>
              <a:ext cx="93663" cy="82550"/>
            </a:xfrm>
            <a:custGeom>
              <a:avLst/>
              <a:gdLst>
                <a:gd name="T0" fmla="*/ 22 w 25"/>
                <a:gd name="T1" fmla="*/ 17 h 22"/>
                <a:gd name="T2" fmla="*/ 7 w 25"/>
                <a:gd name="T3" fmla="*/ 19 h 22"/>
                <a:gd name="T4" fmla="*/ 2 w 25"/>
                <a:gd name="T5" fmla="*/ 5 h 22"/>
                <a:gd name="T6" fmla="*/ 17 w 25"/>
                <a:gd name="T7" fmla="*/ 3 h 22"/>
                <a:gd name="T8" fmla="*/ 22 w 25"/>
                <a:gd name="T9" fmla="*/ 17 h 22"/>
              </a:gdLst>
              <a:ahLst/>
              <a:cxnLst>
                <a:cxn ang="0">
                  <a:pos x="T0" y="T1"/>
                </a:cxn>
                <a:cxn ang="0">
                  <a:pos x="T2" y="T3"/>
                </a:cxn>
                <a:cxn ang="0">
                  <a:pos x="T4" y="T5"/>
                </a:cxn>
                <a:cxn ang="0">
                  <a:pos x="T6" y="T7"/>
                </a:cxn>
                <a:cxn ang="0">
                  <a:pos x="T8" y="T9"/>
                </a:cxn>
              </a:cxnLst>
              <a:rect l="0" t="0" r="r" b="b"/>
              <a:pathLst>
                <a:path w="25" h="22">
                  <a:moveTo>
                    <a:pt x="22" y="17"/>
                  </a:moveTo>
                  <a:cubicBezTo>
                    <a:pt x="19" y="21"/>
                    <a:pt x="13" y="22"/>
                    <a:pt x="7" y="19"/>
                  </a:cubicBezTo>
                  <a:cubicBezTo>
                    <a:pt x="2" y="15"/>
                    <a:pt x="0" y="9"/>
                    <a:pt x="2" y="5"/>
                  </a:cubicBezTo>
                  <a:cubicBezTo>
                    <a:pt x="5" y="1"/>
                    <a:pt x="12" y="0"/>
                    <a:pt x="17" y="3"/>
                  </a:cubicBezTo>
                  <a:cubicBezTo>
                    <a:pt x="23" y="6"/>
                    <a:pt x="25" y="12"/>
                    <a:pt x="22" y="17"/>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2" name="Freeform 431"/>
            <p:cNvSpPr/>
            <p:nvPr/>
          </p:nvSpPr>
          <p:spPr bwMode="auto">
            <a:xfrm>
              <a:off x="5719538" y="4683125"/>
              <a:ext cx="93663" cy="85725"/>
            </a:xfrm>
            <a:custGeom>
              <a:avLst/>
              <a:gdLst>
                <a:gd name="T0" fmla="*/ 22 w 25"/>
                <a:gd name="T1" fmla="*/ 5 h 23"/>
                <a:gd name="T2" fmla="*/ 17 w 25"/>
                <a:gd name="T3" fmla="*/ 19 h 23"/>
                <a:gd name="T4" fmla="*/ 2 w 25"/>
                <a:gd name="T5" fmla="*/ 17 h 23"/>
                <a:gd name="T6" fmla="*/ 8 w 25"/>
                <a:gd name="T7" fmla="*/ 3 h 23"/>
                <a:gd name="T8" fmla="*/ 22 w 25"/>
                <a:gd name="T9" fmla="*/ 5 h 23"/>
              </a:gdLst>
              <a:ahLst/>
              <a:cxnLst>
                <a:cxn ang="0">
                  <a:pos x="T0" y="T1"/>
                </a:cxn>
                <a:cxn ang="0">
                  <a:pos x="T2" y="T3"/>
                </a:cxn>
                <a:cxn ang="0">
                  <a:pos x="T4" y="T5"/>
                </a:cxn>
                <a:cxn ang="0">
                  <a:pos x="T6" y="T7"/>
                </a:cxn>
                <a:cxn ang="0">
                  <a:pos x="T8" y="T9"/>
                </a:cxn>
              </a:cxnLst>
              <a:rect l="0" t="0" r="r" b="b"/>
              <a:pathLst>
                <a:path w="25" h="23">
                  <a:moveTo>
                    <a:pt x="22" y="5"/>
                  </a:moveTo>
                  <a:cubicBezTo>
                    <a:pt x="25" y="10"/>
                    <a:pt x="22" y="16"/>
                    <a:pt x="17" y="19"/>
                  </a:cubicBezTo>
                  <a:cubicBezTo>
                    <a:pt x="12" y="23"/>
                    <a:pt x="5" y="22"/>
                    <a:pt x="2" y="17"/>
                  </a:cubicBezTo>
                  <a:cubicBezTo>
                    <a:pt x="0" y="13"/>
                    <a:pt x="2" y="6"/>
                    <a:pt x="8" y="3"/>
                  </a:cubicBezTo>
                  <a:cubicBezTo>
                    <a:pt x="13" y="0"/>
                    <a:pt x="20" y="1"/>
                    <a:pt x="22" y="5"/>
                  </a:cubicBezTo>
                  <a:close/>
                </a:path>
              </a:pathLst>
            </a:custGeom>
            <a:solidFill>
              <a:srgbClr val="F7B2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3" name="Oval 432"/>
            <p:cNvSpPr>
              <a:spLocks noChangeArrowheads="1"/>
            </p:cNvSpPr>
            <p:nvPr/>
          </p:nvSpPr>
          <p:spPr bwMode="auto">
            <a:xfrm>
              <a:off x="5411563" y="4637087"/>
              <a:ext cx="49213" cy="57150"/>
            </a:xfrm>
            <a:prstGeom prst="ellipse">
              <a:avLst/>
            </a:pr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4" name="Oval 433"/>
            <p:cNvSpPr>
              <a:spLocks noChangeArrowheads="1"/>
            </p:cNvSpPr>
            <p:nvPr/>
          </p:nvSpPr>
          <p:spPr bwMode="auto">
            <a:xfrm>
              <a:off x="5694138" y="4637087"/>
              <a:ext cx="47625" cy="57150"/>
            </a:xfrm>
            <a:prstGeom prst="ellipse">
              <a:avLst/>
            </a:pr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5" name="Freeform 434"/>
            <p:cNvSpPr/>
            <p:nvPr/>
          </p:nvSpPr>
          <p:spPr bwMode="auto">
            <a:xfrm>
              <a:off x="5554438" y="4664075"/>
              <a:ext cx="49213" cy="30163"/>
            </a:xfrm>
            <a:custGeom>
              <a:avLst/>
              <a:gdLst>
                <a:gd name="T0" fmla="*/ 10 w 13"/>
                <a:gd name="T1" fmla="*/ 7 h 8"/>
                <a:gd name="T2" fmla="*/ 6 w 13"/>
                <a:gd name="T3" fmla="*/ 2 h 8"/>
                <a:gd name="T4" fmla="*/ 6 w 13"/>
                <a:gd name="T5" fmla="*/ 2 h 8"/>
                <a:gd name="T6" fmla="*/ 6 w 13"/>
                <a:gd name="T7" fmla="*/ 2 h 8"/>
                <a:gd name="T8" fmla="*/ 6 w 13"/>
                <a:gd name="T9" fmla="*/ 2 h 8"/>
                <a:gd name="T10" fmla="*/ 6 w 13"/>
                <a:gd name="T11" fmla="*/ 2 h 8"/>
                <a:gd name="T12" fmla="*/ 6 w 13"/>
                <a:gd name="T13" fmla="*/ 2 h 8"/>
                <a:gd name="T14" fmla="*/ 2 w 13"/>
                <a:gd name="T15" fmla="*/ 7 h 8"/>
                <a:gd name="T16" fmla="*/ 2 w 13"/>
                <a:gd name="T17" fmla="*/ 7 h 8"/>
                <a:gd name="T18" fmla="*/ 2 w 13"/>
                <a:gd name="T19" fmla="*/ 7 h 8"/>
                <a:gd name="T20" fmla="*/ 0 w 13"/>
                <a:gd name="T21" fmla="*/ 8 h 8"/>
                <a:gd name="T22" fmla="*/ 0 w 13"/>
                <a:gd name="T23" fmla="*/ 8 h 8"/>
                <a:gd name="T24" fmla="*/ 0 w 13"/>
                <a:gd name="T25" fmla="*/ 6 h 8"/>
                <a:gd name="T26" fmla="*/ 0 w 13"/>
                <a:gd name="T27" fmla="*/ 6 h 8"/>
                <a:gd name="T28" fmla="*/ 6 w 13"/>
                <a:gd name="T29" fmla="*/ 0 h 8"/>
                <a:gd name="T30" fmla="*/ 6 w 13"/>
                <a:gd name="T31" fmla="*/ 0 h 8"/>
                <a:gd name="T32" fmla="*/ 6 w 13"/>
                <a:gd name="T33" fmla="*/ 0 h 8"/>
                <a:gd name="T34" fmla="*/ 6 w 13"/>
                <a:gd name="T35" fmla="*/ 0 h 8"/>
                <a:gd name="T36" fmla="*/ 6 w 13"/>
                <a:gd name="T37" fmla="*/ 0 h 8"/>
                <a:gd name="T38" fmla="*/ 12 w 13"/>
                <a:gd name="T39" fmla="*/ 6 h 8"/>
                <a:gd name="T40" fmla="*/ 12 w 13"/>
                <a:gd name="T41" fmla="*/ 6 h 8"/>
                <a:gd name="T42" fmla="*/ 12 w 13"/>
                <a:gd name="T43" fmla="*/ 8 h 8"/>
                <a:gd name="T44" fmla="*/ 12 w 13"/>
                <a:gd name="T45" fmla="*/ 8 h 8"/>
                <a:gd name="T46" fmla="*/ 11 w 13"/>
                <a:gd name="T47" fmla="*/ 8 h 8"/>
                <a:gd name="T48" fmla="*/ 11 w 13"/>
                <a:gd name="T49" fmla="*/ 8 h 8"/>
                <a:gd name="T50" fmla="*/ 10 w 13"/>
                <a:gd name="T5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8">
                  <a:moveTo>
                    <a:pt x="10" y="7"/>
                  </a:moveTo>
                  <a:cubicBezTo>
                    <a:pt x="10" y="4"/>
                    <a:pt x="7" y="1"/>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5" y="1"/>
                    <a:pt x="2" y="4"/>
                    <a:pt x="2" y="7"/>
                  </a:cubicBezTo>
                  <a:cubicBezTo>
                    <a:pt x="2" y="7"/>
                    <a:pt x="2" y="7"/>
                    <a:pt x="2" y="7"/>
                  </a:cubicBezTo>
                  <a:cubicBezTo>
                    <a:pt x="2" y="7"/>
                    <a:pt x="2" y="7"/>
                    <a:pt x="2" y="7"/>
                  </a:cubicBezTo>
                  <a:cubicBezTo>
                    <a:pt x="1" y="7"/>
                    <a:pt x="1" y="8"/>
                    <a:pt x="0" y="8"/>
                  </a:cubicBezTo>
                  <a:cubicBezTo>
                    <a:pt x="0" y="8"/>
                    <a:pt x="0" y="8"/>
                    <a:pt x="0" y="8"/>
                  </a:cubicBezTo>
                  <a:cubicBezTo>
                    <a:pt x="0" y="7"/>
                    <a:pt x="0" y="7"/>
                    <a:pt x="0" y="6"/>
                  </a:cubicBezTo>
                  <a:cubicBezTo>
                    <a:pt x="0" y="6"/>
                    <a:pt x="0" y="6"/>
                    <a:pt x="0" y="6"/>
                  </a:cubicBezTo>
                  <a:cubicBezTo>
                    <a:pt x="1" y="3"/>
                    <a:pt x="3" y="0"/>
                    <a:pt x="6" y="0"/>
                  </a:cubicBezTo>
                  <a:cubicBezTo>
                    <a:pt x="6" y="0"/>
                    <a:pt x="6" y="0"/>
                    <a:pt x="6" y="0"/>
                  </a:cubicBezTo>
                  <a:cubicBezTo>
                    <a:pt x="6" y="0"/>
                    <a:pt x="6" y="0"/>
                    <a:pt x="6" y="0"/>
                  </a:cubicBezTo>
                  <a:cubicBezTo>
                    <a:pt x="6" y="0"/>
                    <a:pt x="6" y="0"/>
                    <a:pt x="6" y="0"/>
                  </a:cubicBezTo>
                  <a:cubicBezTo>
                    <a:pt x="6" y="0"/>
                    <a:pt x="6" y="0"/>
                    <a:pt x="6" y="0"/>
                  </a:cubicBezTo>
                  <a:cubicBezTo>
                    <a:pt x="9" y="0"/>
                    <a:pt x="11" y="3"/>
                    <a:pt x="12" y="6"/>
                  </a:cubicBezTo>
                  <a:cubicBezTo>
                    <a:pt x="12" y="6"/>
                    <a:pt x="12" y="6"/>
                    <a:pt x="12" y="6"/>
                  </a:cubicBezTo>
                  <a:cubicBezTo>
                    <a:pt x="13" y="7"/>
                    <a:pt x="12" y="7"/>
                    <a:pt x="12" y="8"/>
                  </a:cubicBezTo>
                  <a:cubicBezTo>
                    <a:pt x="12" y="8"/>
                    <a:pt x="12" y="8"/>
                    <a:pt x="12" y="8"/>
                  </a:cubicBezTo>
                  <a:cubicBezTo>
                    <a:pt x="12" y="8"/>
                    <a:pt x="12" y="8"/>
                    <a:pt x="11" y="8"/>
                  </a:cubicBezTo>
                  <a:cubicBezTo>
                    <a:pt x="11" y="8"/>
                    <a:pt x="11" y="8"/>
                    <a:pt x="11" y="8"/>
                  </a:cubicBezTo>
                  <a:cubicBezTo>
                    <a:pt x="11" y="8"/>
                    <a:pt x="11" y="7"/>
                    <a:pt x="10" y="7"/>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6" name="Freeform 435"/>
            <p:cNvSpPr/>
            <p:nvPr/>
          </p:nvSpPr>
          <p:spPr bwMode="auto">
            <a:xfrm>
              <a:off x="5502050" y="4743450"/>
              <a:ext cx="153988" cy="49213"/>
            </a:xfrm>
            <a:custGeom>
              <a:avLst/>
              <a:gdLst>
                <a:gd name="T0" fmla="*/ 20 w 41"/>
                <a:gd name="T1" fmla="*/ 13 h 13"/>
                <a:gd name="T2" fmla="*/ 0 w 41"/>
                <a:gd name="T3" fmla="*/ 2 h 13"/>
                <a:gd name="T4" fmla="*/ 0 w 41"/>
                <a:gd name="T5" fmla="*/ 2 h 13"/>
                <a:gd name="T6" fmla="*/ 0 w 41"/>
                <a:gd name="T7" fmla="*/ 0 h 13"/>
                <a:gd name="T8" fmla="*/ 0 w 41"/>
                <a:gd name="T9" fmla="*/ 0 h 13"/>
                <a:gd name="T10" fmla="*/ 2 w 41"/>
                <a:gd name="T11" fmla="*/ 0 h 13"/>
                <a:gd name="T12" fmla="*/ 2 w 41"/>
                <a:gd name="T13" fmla="*/ 0 h 13"/>
                <a:gd name="T14" fmla="*/ 7 w 41"/>
                <a:gd name="T15" fmla="*/ 5 h 13"/>
                <a:gd name="T16" fmla="*/ 7 w 41"/>
                <a:gd name="T17" fmla="*/ 5 h 13"/>
                <a:gd name="T18" fmla="*/ 20 w 41"/>
                <a:gd name="T19" fmla="*/ 10 h 13"/>
                <a:gd name="T20" fmla="*/ 20 w 41"/>
                <a:gd name="T21" fmla="*/ 10 h 13"/>
                <a:gd name="T22" fmla="*/ 39 w 41"/>
                <a:gd name="T23" fmla="*/ 0 h 13"/>
                <a:gd name="T24" fmla="*/ 39 w 41"/>
                <a:gd name="T25" fmla="*/ 0 h 13"/>
                <a:gd name="T26" fmla="*/ 41 w 41"/>
                <a:gd name="T27" fmla="*/ 0 h 13"/>
                <a:gd name="T28" fmla="*/ 41 w 41"/>
                <a:gd name="T29" fmla="*/ 0 h 13"/>
                <a:gd name="T30" fmla="*/ 41 w 41"/>
                <a:gd name="T31" fmla="*/ 3 h 13"/>
                <a:gd name="T32" fmla="*/ 41 w 41"/>
                <a:gd name="T33" fmla="*/ 3 h 13"/>
                <a:gd name="T34" fmla="*/ 20 w 41"/>
                <a:gd name="T35" fmla="*/ 13 h 13"/>
                <a:gd name="T36" fmla="*/ 20 w 41"/>
                <a:gd name="T37" fmla="*/ 13 h 13"/>
                <a:gd name="T38" fmla="*/ 20 w 41"/>
                <a:gd name="T3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13">
                  <a:moveTo>
                    <a:pt x="20" y="13"/>
                  </a:moveTo>
                  <a:cubicBezTo>
                    <a:pt x="8" y="12"/>
                    <a:pt x="0" y="2"/>
                    <a:pt x="0" y="2"/>
                  </a:cubicBezTo>
                  <a:cubicBezTo>
                    <a:pt x="0" y="2"/>
                    <a:pt x="0" y="2"/>
                    <a:pt x="0" y="2"/>
                  </a:cubicBezTo>
                  <a:cubicBezTo>
                    <a:pt x="0" y="2"/>
                    <a:pt x="0" y="1"/>
                    <a:pt x="0" y="0"/>
                  </a:cubicBezTo>
                  <a:cubicBezTo>
                    <a:pt x="0" y="0"/>
                    <a:pt x="0" y="0"/>
                    <a:pt x="0" y="0"/>
                  </a:cubicBezTo>
                  <a:cubicBezTo>
                    <a:pt x="1" y="0"/>
                    <a:pt x="2" y="0"/>
                    <a:pt x="2" y="0"/>
                  </a:cubicBezTo>
                  <a:cubicBezTo>
                    <a:pt x="2" y="0"/>
                    <a:pt x="2" y="0"/>
                    <a:pt x="2" y="0"/>
                  </a:cubicBezTo>
                  <a:cubicBezTo>
                    <a:pt x="2" y="0"/>
                    <a:pt x="4" y="3"/>
                    <a:pt x="7" y="5"/>
                  </a:cubicBezTo>
                  <a:cubicBezTo>
                    <a:pt x="7" y="5"/>
                    <a:pt x="7" y="5"/>
                    <a:pt x="7" y="5"/>
                  </a:cubicBezTo>
                  <a:cubicBezTo>
                    <a:pt x="10" y="7"/>
                    <a:pt x="15" y="10"/>
                    <a:pt x="20" y="10"/>
                  </a:cubicBezTo>
                  <a:cubicBezTo>
                    <a:pt x="20" y="10"/>
                    <a:pt x="20" y="10"/>
                    <a:pt x="20" y="10"/>
                  </a:cubicBezTo>
                  <a:cubicBezTo>
                    <a:pt x="25" y="10"/>
                    <a:pt x="32" y="7"/>
                    <a:pt x="39" y="0"/>
                  </a:cubicBezTo>
                  <a:cubicBezTo>
                    <a:pt x="39" y="0"/>
                    <a:pt x="39" y="0"/>
                    <a:pt x="39" y="0"/>
                  </a:cubicBezTo>
                  <a:cubicBezTo>
                    <a:pt x="39" y="0"/>
                    <a:pt x="40" y="0"/>
                    <a:pt x="41" y="0"/>
                  </a:cubicBezTo>
                  <a:cubicBezTo>
                    <a:pt x="41" y="0"/>
                    <a:pt x="41" y="0"/>
                    <a:pt x="41" y="0"/>
                  </a:cubicBezTo>
                  <a:cubicBezTo>
                    <a:pt x="41" y="1"/>
                    <a:pt x="41" y="2"/>
                    <a:pt x="41" y="3"/>
                  </a:cubicBezTo>
                  <a:cubicBezTo>
                    <a:pt x="41" y="3"/>
                    <a:pt x="41" y="3"/>
                    <a:pt x="41" y="3"/>
                  </a:cubicBezTo>
                  <a:cubicBezTo>
                    <a:pt x="33" y="10"/>
                    <a:pt x="26" y="13"/>
                    <a:pt x="20" y="13"/>
                  </a:cubicBezTo>
                  <a:cubicBezTo>
                    <a:pt x="20" y="13"/>
                    <a:pt x="20" y="13"/>
                    <a:pt x="20" y="13"/>
                  </a:cubicBezTo>
                  <a:cubicBezTo>
                    <a:pt x="20" y="13"/>
                    <a:pt x="20" y="13"/>
                    <a:pt x="20" y="1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7" name="Freeform 436"/>
            <p:cNvSpPr/>
            <p:nvPr/>
          </p:nvSpPr>
          <p:spPr bwMode="auto">
            <a:xfrm>
              <a:off x="5641750" y="4735512"/>
              <a:ext cx="25400" cy="26988"/>
            </a:xfrm>
            <a:custGeom>
              <a:avLst/>
              <a:gdLst>
                <a:gd name="T0" fmla="*/ 4 w 7"/>
                <a:gd name="T1" fmla="*/ 6 h 7"/>
                <a:gd name="T2" fmla="*/ 0 w 7"/>
                <a:gd name="T3" fmla="*/ 3 h 7"/>
                <a:gd name="T4" fmla="*/ 0 w 7"/>
                <a:gd name="T5" fmla="*/ 1 h 7"/>
                <a:gd name="T6" fmla="*/ 0 w 7"/>
                <a:gd name="T7" fmla="*/ 1 h 7"/>
                <a:gd name="T8" fmla="*/ 3 w 7"/>
                <a:gd name="T9" fmla="*/ 1 h 7"/>
                <a:gd name="T10" fmla="*/ 3 w 7"/>
                <a:gd name="T11" fmla="*/ 1 h 7"/>
                <a:gd name="T12" fmla="*/ 6 w 7"/>
                <a:gd name="T13" fmla="*/ 4 h 7"/>
                <a:gd name="T14" fmla="*/ 6 w 7"/>
                <a:gd name="T15" fmla="*/ 6 h 7"/>
                <a:gd name="T16" fmla="*/ 6 w 7"/>
                <a:gd name="T17" fmla="*/ 6 h 7"/>
                <a:gd name="T18" fmla="*/ 5 w 7"/>
                <a:gd name="T19" fmla="*/ 7 h 7"/>
                <a:gd name="T20" fmla="*/ 5 w 7"/>
                <a:gd name="T21" fmla="*/ 7 h 7"/>
                <a:gd name="T22" fmla="*/ 4 w 7"/>
                <a:gd name="T2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4" y="6"/>
                  </a:moveTo>
                  <a:cubicBezTo>
                    <a:pt x="0" y="3"/>
                    <a:pt x="0" y="3"/>
                    <a:pt x="0" y="3"/>
                  </a:cubicBezTo>
                  <a:cubicBezTo>
                    <a:pt x="0" y="3"/>
                    <a:pt x="0" y="2"/>
                    <a:pt x="0" y="1"/>
                  </a:cubicBezTo>
                  <a:cubicBezTo>
                    <a:pt x="0" y="1"/>
                    <a:pt x="0" y="1"/>
                    <a:pt x="0" y="1"/>
                  </a:cubicBezTo>
                  <a:cubicBezTo>
                    <a:pt x="1" y="0"/>
                    <a:pt x="2" y="0"/>
                    <a:pt x="3" y="1"/>
                  </a:cubicBezTo>
                  <a:cubicBezTo>
                    <a:pt x="3" y="1"/>
                    <a:pt x="3" y="1"/>
                    <a:pt x="3" y="1"/>
                  </a:cubicBezTo>
                  <a:cubicBezTo>
                    <a:pt x="6" y="4"/>
                    <a:pt x="6" y="4"/>
                    <a:pt x="6" y="4"/>
                  </a:cubicBezTo>
                  <a:cubicBezTo>
                    <a:pt x="7" y="5"/>
                    <a:pt x="7" y="6"/>
                    <a:pt x="6" y="6"/>
                  </a:cubicBezTo>
                  <a:cubicBezTo>
                    <a:pt x="6" y="6"/>
                    <a:pt x="6" y="6"/>
                    <a:pt x="6" y="6"/>
                  </a:cubicBezTo>
                  <a:cubicBezTo>
                    <a:pt x="6" y="7"/>
                    <a:pt x="5" y="7"/>
                    <a:pt x="5" y="7"/>
                  </a:cubicBezTo>
                  <a:cubicBezTo>
                    <a:pt x="5" y="7"/>
                    <a:pt x="5" y="7"/>
                    <a:pt x="5" y="7"/>
                  </a:cubicBezTo>
                  <a:cubicBezTo>
                    <a:pt x="5" y="7"/>
                    <a:pt x="4" y="7"/>
                    <a:pt x="4"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8" name="Freeform 437"/>
            <p:cNvSpPr/>
            <p:nvPr/>
          </p:nvSpPr>
          <p:spPr bwMode="auto">
            <a:xfrm>
              <a:off x="5490938" y="4735512"/>
              <a:ext cx="25400" cy="26988"/>
            </a:xfrm>
            <a:custGeom>
              <a:avLst/>
              <a:gdLst>
                <a:gd name="T0" fmla="*/ 1 w 7"/>
                <a:gd name="T1" fmla="*/ 6 h 7"/>
                <a:gd name="T2" fmla="*/ 1 w 7"/>
                <a:gd name="T3" fmla="*/ 4 h 7"/>
                <a:gd name="T4" fmla="*/ 1 w 7"/>
                <a:gd name="T5" fmla="*/ 4 h 7"/>
                <a:gd name="T6" fmla="*/ 5 w 7"/>
                <a:gd name="T7" fmla="*/ 1 h 7"/>
                <a:gd name="T8" fmla="*/ 7 w 7"/>
                <a:gd name="T9" fmla="*/ 1 h 7"/>
                <a:gd name="T10" fmla="*/ 7 w 7"/>
                <a:gd name="T11" fmla="*/ 1 h 7"/>
                <a:gd name="T12" fmla="*/ 7 w 7"/>
                <a:gd name="T13" fmla="*/ 3 h 7"/>
                <a:gd name="T14" fmla="*/ 7 w 7"/>
                <a:gd name="T15" fmla="*/ 3 h 7"/>
                <a:gd name="T16" fmla="*/ 3 w 7"/>
                <a:gd name="T17" fmla="*/ 6 h 7"/>
                <a:gd name="T18" fmla="*/ 2 w 7"/>
                <a:gd name="T19" fmla="*/ 7 h 7"/>
                <a:gd name="T20" fmla="*/ 2 w 7"/>
                <a:gd name="T21" fmla="*/ 7 h 7"/>
                <a:gd name="T22" fmla="*/ 1 w 7"/>
                <a:gd name="T2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1" y="6"/>
                  </a:moveTo>
                  <a:cubicBezTo>
                    <a:pt x="0" y="6"/>
                    <a:pt x="0" y="5"/>
                    <a:pt x="1" y="4"/>
                  </a:cubicBezTo>
                  <a:cubicBezTo>
                    <a:pt x="1" y="4"/>
                    <a:pt x="1" y="4"/>
                    <a:pt x="1" y="4"/>
                  </a:cubicBezTo>
                  <a:cubicBezTo>
                    <a:pt x="5" y="1"/>
                    <a:pt x="5" y="1"/>
                    <a:pt x="5" y="1"/>
                  </a:cubicBezTo>
                  <a:cubicBezTo>
                    <a:pt x="5" y="0"/>
                    <a:pt x="6" y="0"/>
                    <a:pt x="7" y="1"/>
                  </a:cubicBezTo>
                  <a:cubicBezTo>
                    <a:pt x="7" y="1"/>
                    <a:pt x="7" y="1"/>
                    <a:pt x="7" y="1"/>
                  </a:cubicBezTo>
                  <a:cubicBezTo>
                    <a:pt x="7" y="2"/>
                    <a:pt x="7" y="2"/>
                    <a:pt x="7" y="3"/>
                  </a:cubicBezTo>
                  <a:cubicBezTo>
                    <a:pt x="7" y="3"/>
                    <a:pt x="7" y="3"/>
                    <a:pt x="7" y="3"/>
                  </a:cubicBezTo>
                  <a:cubicBezTo>
                    <a:pt x="3" y="6"/>
                    <a:pt x="3" y="6"/>
                    <a:pt x="3" y="6"/>
                  </a:cubicBezTo>
                  <a:cubicBezTo>
                    <a:pt x="3" y="7"/>
                    <a:pt x="2" y="7"/>
                    <a:pt x="2" y="7"/>
                  </a:cubicBezTo>
                  <a:cubicBezTo>
                    <a:pt x="2" y="7"/>
                    <a:pt x="2" y="7"/>
                    <a:pt x="2" y="7"/>
                  </a:cubicBezTo>
                  <a:cubicBezTo>
                    <a:pt x="2" y="7"/>
                    <a:pt x="1" y="7"/>
                    <a:pt x="1" y="6"/>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89" name="Freeform 438"/>
            <p:cNvSpPr>
              <a:spLocks noEditPoints="1"/>
            </p:cNvSpPr>
            <p:nvPr/>
          </p:nvSpPr>
          <p:spPr bwMode="auto">
            <a:xfrm>
              <a:off x="5287738" y="4179887"/>
              <a:ext cx="266700" cy="319088"/>
            </a:xfrm>
            <a:custGeom>
              <a:avLst/>
              <a:gdLst>
                <a:gd name="T0" fmla="*/ 1 w 71"/>
                <a:gd name="T1" fmla="*/ 82 h 85"/>
                <a:gd name="T2" fmla="*/ 9 w 71"/>
                <a:gd name="T3" fmla="*/ 80 h 85"/>
                <a:gd name="T4" fmla="*/ 11 w 71"/>
                <a:gd name="T5" fmla="*/ 81 h 85"/>
                <a:gd name="T6" fmla="*/ 10 w 71"/>
                <a:gd name="T7" fmla="*/ 83 h 85"/>
                <a:gd name="T8" fmla="*/ 2 w 71"/>
                <a:gd name="T9" fmla="*/ 85 h 85"/>
                <a:gd name="T10" fmla="*/ 2 w 71"/>
                <a:gd name="T11" fmla="*/ 85 h 85"/>
                <a:gd name="T12" fmla="*/ 0 w 71"/>
                <a:gd name="T13" fmla="*/ 84 h 85"/>
                <a:gd name="T14" fmla="*/ 18 w 71"/>
                <a:gd name="T15" fmla="*/ 77 h 85"/>
                <a:gd name="T16" fmla="*/ 25 w 71"/>
                <a:gd name="T17" fmla="*/ 74 h 85"/>
                <a:gd name="T18" fmla="*/ 25 w 71"/>
                <a:gd name="T19" fmla="*/ 74 h 85"/>
                <a:gd name="T20" fmla="*/ 27 w 71"/>
                <a:gd name="T21" fmla="*/ 75 h 85"/>
                <a:gd name="T22" fmla="*/ 27 w 71"/>
                <a:gd name="T23" fmla="*/ 77 h 85"/>
                <a:gd name="T24" fmla="*/ 19 w 71"/>
                <a:gd name="T25" fmla="*/ 80 h 85"/>
                <a:gd name="T26" fmla="*/ 19 w 71"/>
                <a:gd name="T27" fmla="*/ 80 h 85"/>
                <a:gd name="T28" fmla="*/ 33 w 71"/>
                <a:gd name="T29" fmla="*/ 71 h 85"/>
                <a:gd name="T30" fmla="*/ 34 w 71"/>
                <a:gd name="T31" fmla="*/ 69 h 85"/>
                <a:gd name="T32" fmla="*/ 40 w 71"/>
                <a:gd name="T33" fmla="*/ 64 h 85"/>
                <a:gd name="T34" fmla="*/ 42 w 71"/>
                <a:gd name="T35" fmla="*/ 64 h 85"/>
                <a:gd name="T36" fmla="*/ 42 w 71"/>
                <a:gd name="T37" fmla="*/ 66 h 85"/>
                <a:gd name="T38" fmla="*/ 35 w 71"/>
                <a:gd name="T39" fmla="*/ 71 h 85"/>
                <a:gd name="T40" fmla="*/ 35 w 71"/>
                <a:gd name="T41" fmla="*/ 72 h 85"/>
                <a:gd name="T42" fmla="*/ 47 w 71"/>
                <a:gd name="T43" fmla="*/ 59 h 85"/>
                <a:gd name="T44" fmla="*/ 47 w 71"/>
                <a:gd name="T45" fmla="*/ 57 h 85"/>
                <a:gd name="T46" fmla="*/ 52 w 71"/>
                <a:gd name="T47" fmla="*/ 51 h 85"/>
                <a:gd name="T48" fmla="*/ 54 w 71"/>
                <a:gd name="T49" fmla="*/ 51 h 85"/>
                <a:gd name="T50" fmla="*/ 54 w 71"/>
                <a:gd name="T51" fmla="*/ 53 h 85"/>
                <a:gd name="T52" fmla="*/ 49 w 71"/>
                <a:gd name="T53" fmla="*/ 59 h 85"/>
                <a:gd name="T54" fmla="*/ 48 w 71"/>
                <a:gd name="T55" fmla="*/ 60 h 85"/>
                <a:gd name="T56" fmla="*/ 57 w 71"/>
                <a:gd name="T57" fmla="*/ 45 h 85"/>
                <a:gd name="T58" fmla="*/ 57 w 71"/>
                <a:gd name="T59" fmla="*/ 43 h 85"/>
                <a:gd name="T60" fmla="*/ 60 w 71"/>
                <a:gd name="T61" fmla="*/ 36 h 85"/>
                <a:gd name="T62" fmla="*/ 62 w 71"/>
                <a:gd name="T63" fmla="*/ 35 h 85"/>
                <a:gd name="T64" fmla="*/ 63 w 71"/>
                <a:gd name="T65" fmla="*/ 37 h 85"/>
                <a:gd name="T66" fmla="*/ 59 w 71"/>
                <a:gd name="T67" fmla="*/ 44 h 85"/>
                <a:gd name="T68" fmla="*/ 58 w 71"/>
                <a:gd name="T69" fmla="*/ 45 h 85"/>
                <a:gd name="T70" fmla="*/ 65 w 71"/>
                <a:gd name="T71" fmla="*/ 28 h 85"/>
                <a:gd name="T72" fmla="*/ 64 w 71"/>
                <a:gd name="T73" fmla="*/ 26 h 85"/>
                <a:gd name="T74" fmla="*/ 66 w 71"/>
                <a:gd name="T75" fmla="*/ 19 h 85"/>
                <a:gd name="T76" fmla="*/ 68 w 71"/>
                <a:gd name="T77" fmla="*/ 18 h 85"/>
                <a:gd name="T78" fmla="*/ 69 w 71"/>
                <a:gd name="T79" fmla="*/ 19 h 85"/>
                <a:gd name="T80" fmla="*/ 67 w 71"/>
                <a:gd name="T81" fmla="*/ 27 h 85"/>
                <a:gd name="T82" fmla="*/ 65 w 71"/>
                <a:gd name="T83" fmla="*/ 28 h 85"/>
                <a:gd name="T84" fmla="*/ 65 w 71"/>
                <a:gd name="T85" fmla="*/ 28 h 85"/>
                <a:gd name="T86" fmla="*/ 68 w 71"/>
                <a:gd name="T87" fmla="*/ 9 h 85"/>
                <a:gd name="T88" fmla="*/ 68 w 71"/>
                <a:gd name="T89" fmla="*/ 1 h 85"/>
                <a:gd name="T90" fmla="*/ 68 w 71"/>
                <a:gd name="T91" fmla="*/ 1 h 85"/>
                <a:gd name="T92" fmla="*/ 70 w 71"/>
                <a:gd name="T93" fmla="*/ 0 h 85"/>
                <a:gd name="T94" fmla="*/ 71 w 71"/>
                <a:gd name="T95" fmla="*/ 1 h 85"/>
                <a:gd name="T96" fmla="*/ 71 w 71"/>
                <a:gd name="T97" fmla="*/ 9 h 85"/>
                <a:gd name="T98" fmla="*/ 69 w 71"/>
                <a:gd name="T99" fmla="*/ 1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 h="85">
                  <a:moveTo>
                    <a:pt x="0" y="84"/>
                  </a:moveTo>
                  <a:cubicBezTo>
                    <a:pt x="0" y="83"/>
                    <a:pt x="0" y="82"/>
                    <a:pt x="1" y="82"/>
                  </a:cubicBezTo>
                  <a:cubicBezTo>
                    <a:pt x="1" y="82"/>
                    <a:pt x="1" y="82"/>
                    <a:pt x="1" y="82"/>
                  </a:cubicBezTo>
                  <a:cubicBezTo>
                    <a:pt x="4" y="82"/>
                    <a:pt x="6" y="81"/>
                    <a:pt x="9" y="80"/>
                  </a:cubicBezTo>
                  <a:cubicBezTo>
                    <a:pt x="9" y="80"/>
                    <a:pt x="9" y="80"/>
                    <a:pt x="9" y="80"/>
                  </a:cubicBezTo>
                  <a:cubicBezTo>
                    <a:pt x="10" y="80"/>
                    <a:pt x="11" y="81"/>
                    <a:pt x="11" y="81"/>
                  </a:cubicBezTo>
                  <a:cubicBezTo>
                    <a:pt x="11" y="81"/>
                    <a:pt x="11" y="81"/>
                    <a:pt x="11" y="81"/>
                  </a:cubicBezTo>
                  <a:cubicBezTo>
                    <a:pt x="11" y="82"/>
                    <a:pt x="11" y="83"/>
                    <a:pt x="10" y="83"/>
                  </a:cubicBezTo>
                  <a:cubicBezTo>
                    <a:pt x="10" y="83"/>
                    <a:pt x="10" y="83"/>
                    <a:pt x="10" y="83"/>
                  </a:cubicBezTo>
                  <a:cubicBezTo>
                    <a:pt x="7" y="84"/>
                    <a:pt x="5" y="85"/>
                    <a:pt x="2" y="85"/>
                  </a:cubicBezTo>
                  <a:cubicBezTo>
                    <a:pt x="2" y="85"/>
                    <a:pt x="2" y="85"/>
                    <a:pt x="2" y="85"/>
                  </a:cubicBezTo>
                  <a:cubicBezTo>
                    <a:pt x="2" y="85"/>
                    <a:pt x="2" y="85"/>
                    <a:pt x="2" y="85"/>
                  </a:cubicBezTo>
                  <a:cubicBezTo>
                    <a:pt x="2" y="85"/>
                    <a:pt x="2" y="85"/>
                    <a:pt x="2" y="85"/>
                  </a:cubicBezTo>
                  <a:cubicBezTo>
                    <a:pt x="1" y="85"/>
                    <a:pt x="0" y="85"/>
                    <a:pt x="0" y="84"/>
                  </a:cubicBezTo>
                  <a:close/>
                  <a:moveTo>
                    <a:pt x="17" y="79"/>
                  </a:moveTo>
                  <a:cubicBezTo>
                    <a:pt x="17" y="78"/>
                    <a:pt x="17" y="78"/>
                    <a:pt x="18" y="77"/>
                  </a:cubicBezTo>
                  <a:cubicBezTo>
                    <a:pt x="18" y="77"/>
                    <a:pt x="18" y="77"/>
                    <a:pt x="18" y="77"/>
                  </a:cubicBezTo>
                  <a:cubicBezTo>
                    <a:pt x="21" y="76"/>
                    <a:pt x="23" y="75"/>
                    <a:pt x="25" y="74"/>
                  </a:cubicBezTo>
                  <a:cubicBezTo>
                    <a:pt x="25" y="74"/>
                    <a:pt x="25" y="74"/>
                    <a:pt x="25" y="74"/>
                  </a:cubicBezTo>
                  <a:cubicBezTo>
                    <a:pt x="25" y="74"/>
                    <a:pt x="25" y="74"/>
                    <a:pt x="25" y="74"/>
                  </a:cubicBezTo>
                  <a:cubicBezTo>
                    <a:pt x="26" y="74"/>
                    <a:pt x="27" y="74"/>
                    <a:pt x="27" y="75"/>
                  </a:cubicBezTo>
                  <a:cubicBezTo>
                    <a:pt x="27" y="75"/>
                    <a:pt x="27" y="75"/>
                    <a:pt x="27" y="75"/>
                  </a:cubicBezTo>
                  <a:cubicBezTo>
                    <a:pt x="28" y="75"/>
                    <a:pt x="27" y="76"/>
                    <a:pt x="27" y="77"/>
                  </a:cubicBezTo>
                  <a:cubicBezTo>
                    <a:pt x="27" y="77"/>
                    <a:pt x="27" y="77"/>
                    <a:pt x="27" y="77"/>
                  </a:cubicBezTo>
                  <a:cubicBezTo>
                    <a:pt x="24" y="78"/>
                    <a:pt x="22" y="79"/>
                    <a:pt x="19" y="80"/>
                  </a:cubicBezTo>
                  <a:cubicBezTo>
                    <a:pt x="19" y="80"/>
                    <a:pt x="19" y="80"/>
                    <a:pt x="19" y="80"/>
                  </a:cubicBezTo>
                  <a:cubicBezTo>
                    <a:pt x="19" y="80"/>
                    <a:pt x="19" y="80"/>
                    <a:pt x="19" y="80"/>
                  </a:cubicBezTo>
                  <a:cubicBezTo>
                    <a:pt x="19" y="80"/>
                    <a:pt x="19" y="80"/>
                    <a:pt x="19" y="80"/>
                  </a:cubicBezTo>
                  <a:cubicBezTo>
                    <a:pt x="18" y="80"/>
                    <a:pt x="18" y="80"/>
                    <a:pt x="17" y="79"/>
                  </a:cubicBezTo>
                  <a:close/>
                  <a:moveTo>
                    <a:pt x="33" y="71"/>
                  </a:moveTo>
                  <a:cubicBezTo>
                    <a:pt x="33" y="70"/>
                    <a:pt x="33" y="69"/>
                    <a:pt x="34" y="69"/>
                  </a:cubicBezTo>
                  <a:cubicBezTo>
                    <a:pt x="34" y="69"/>
                    <a:pt x="34" y="69"/>
                    <a:pt x="34" y="69"/>
                  </a:cubicBezTo>
                  <a:cubicBezTo>
                    <a:pt x="36" y="67"/>
                    <a:pt x="38" y="66"/>
                    <a:pt x="40" y="64"/>
                  </a:cubicBezTo>
                  <a:cubicBezTo>
                    <a:pt x="40" y="64"/>
                    <a:pt x="40" y="64"/>
                    <a:pt x="40" y="64"/>
                  </a:cubicBezTo>
                  <a:cubicBezTo>
                    <a:pt x="40" y="64"/>
                    <a:pt x="41" y="64"/>
                    <a:pt x="42" y="64"/>
                  </a:cubicBezTo>
                  <a:cubicBezTo>
                    <a:pt x="42" y="64"/>
                    <a:pt x="42" y="64"/>
                    <a:pt x="42" y="64"/>
                  </a:cubicBezTo>
                  <a:cubicBezTo>
                    <a:pt x="43" y="65"/>
                    <a:pt x="42" y="66"/>
                    <a:pt x="42" y="66"/>
                  </a:cubicBezTo>
                  <a:cubicBezTo>
                    <a:pt x="42" y="66"/>
                    <a:pt x="42" y="66"/>
                    <a:pt x="42" y="66"/>
                  </a:cubicBezTo>
                  <a:cubicBezTo>
                    <a:pt x="40" y="68"/>
                    <a:pt x="38" y="70"/>
                    <a:pt x="35" y="71"/>
                  </a:cubicBezTo>
                  <a:cubicBezTo>
                    <a:pt x="35" y="71"/>
                    <a:pt x="35" y="71"/>
                    <a:pt x="35" y="71"/>
                  </a:cubicBezTo>
                  <a:cubicBezTo>
                    <a:pt x="35" y="72"/>
                    <a:pt x="35" y="72"/>
                    <a:pt x="35" y="72"/>
                  </a:cubicBezTo>
                  <a:cubicBezTo>
                    <a:pt x="35" y="72"/>
                    <a:pt x="35" y="72"/>
                    <a:pt x="35" y="72"/>
                  </a:cubicBezTo>
                  <a:cubicBezTo>
                    <a:pt x="34" y="72"/>
                    <a:pt x="34" y="71"/>
                    <a:pt x="33" y="71"/>
                  </a:cubicBezTo>
                  <a:close/>
                  <a:moveTo>
                    <a:pt x="47" y="59"/>
                  </a:moveTo>
                  <a:cubicBezTo>
                    <a:pt x="46" y="59"/>
                    <a:pt x="46" y="58"/>
                    <a:pt x="47" y="57"/>
                  </a:cubicBezTo>
                  <a:cubicBezTo>
                    <a:pt x="47" y="57"/>
                    <a:pt x="47" y="57"/>
                    <a:pt x="47" y="57"/>
                  </a:cubicBezTo>
                  <a:cubicBezTo>
                    <a:pt x="49" y="55"/>
                    <a:pt x="50" y="53"/>
                    <a:pt x="52" y="51"/>
                  </a:cubicBezTo>
                  <a:cubicBezTo>
                    <a:pt x="52" y="51"/>
                    <a:pt x="52" y="51"/>
                    <a:pt x="52" y="51"/>
                  </a:cubicBezTo>
                  <a:cubicBezTo>
                    <a:pt x="52" y="50"/>
                    <a:pt x="53" y="50"/>
                    <a:pt x="54" y="51"/>
                  </a:cubicBezTo>
                  <a:cubicBezTo>
                    <a:pt x="54" y="51"/>
                    <a:pt x="54" y="51"/>
                    <a:pt x="54" y="51"/>
                  </a:cubicBezTo>
                  <a:cubicBezTo>
                    <a:pt x="54" y="51"/>
                    <a:pt x="55" y="52"/>
                    <a:pt x="54" y="53"/>
                  </a:cubicBezTo>
                  <a:cubicBezTo>
                    <a:pt x="54" y="53"/>
                    <a:pt x="54" y="53"/>
                    <a:pt x="54" y="53"/>
                  </a:cubicBezTo>
                  <a:cubicBezTo>
                    <a:pt x="53" y="55"/>
                    <a:pt x="51" y="57"/>
                    <a:pt x="49" y="59"/>
                  </a:cubicBezTo>
                  <a:cubicBezTo>
                    <a:pt x="49" y="59"/>
                    <a:pt x="49" y="59"/>
                    <a:pt x="49" y="59"/>
                  </a:cubicBezTo>
                  <a:cubicBezTo>
                    <a:pt x="49" y="59"/>
                    <a:pt x="48" y="60"/>
                    <a:pt x="48" y="60"/>
                  </a:cubicBezTo>
                  <a:cubicBezTo>
                    <a:pt x="48" y="60"/>
                    <a:pt x="48" y="60"/>
                    <a:pt x="48" y="60"/>
                  </a:cubicBezTo>
                  <a:cubicBezTo>
                    <a:pt x="48" y="60"/>
                    <a:pt x="47" y="60"/>
                    <a:pt x="47" y="59"/>
                  </a:cubicBezTo>
                  <a:close/>
                  <a:moveTo>
                    <a:pt x="57" y="45"/>
                  </a:moveTo>
                  <a:cubicBezTo>
                    <a:pt x="57" y="44"/>
                    <a:pt x="56" y="43"/>
                    <a:pt x="57" y="43"/>
                  </a:cubicBezTo>
                  <a:cubicBezTo>
                    <a:pt x="57" y="43"/>
                    <a:pt x="57" y="43"/>
                    <a:pt x="57" y="43"/>
                  </a:cubicBezTo>
                  <a:cubicBezTo>
                    <a:pt x="58" y="40"/>
                    <a:pt x="59" y="38"/>
                    <a:pt x="60" y="36"/>
                  </a:cubicBezTo>
                  <a:cubicBezTo>
                    <a:pt x="60" y="36"/>
                    <a:pt x="60" y="36"/>
                    <a:pt x="60" y="36"/>
                  </a:cubicBezTo>
                  <a:cubicBezTo>
                    <a:pt x="61" y="35"/>
                    <a:pt x="61" y="34"/>
                    <a:pt x="62" y="35"/>
                  </a:cubicBezTo>
                  <a:cubicBezTo>
                    <a:pt x="62" y="35"/>
                    <a:pt x="62" y="35"/>
                    <a:pt x="62" y="35"/>
                  </a:cubicBezTo>
                  <a:cubicBezTo>
                    <a:pt x="63" y="35"/>
                    <a:pt x="63" y="36"/>
                    <a:pt x="63" y="37"/>
                  </a:cubicBezTo>
                  <a:cubicBezTo>
                    <a:pt x="63" y="37"/>
                    <a:pt x="63" y="37"/>
                    <a:pt x="63" y="37"/>
                  </a:cubicBezTo>
                  <a:cubicBezTo>
                    <a:pt x="62" y="39"/>
                    <a:pt x="61" y="42"/>
                    <a:pt x="59" y="44"/>
                  </a:cubicBezTo>
                  <a:cubicBezTo>
                    <a:pt x="59" y="44"/>
                    <a:pt x="59" y="44"/>
                    <a:pt x="59" y="44"/>
                  </a:cubicBezTo>
                  <a:cubicBezTo>
                    <a:pt x="59" y="45"/>
                    <a:pt x="59" y="45"/>
                    <a:pt x="58" y="45"/>
                  </a:cubicBezTo>
                  <a:cubicBezTo>
                    <a:pt x="58" y="45"/>
                    <a:pt x="58" y="45"/>
                    <a:pt x="58" y="45"/>
                  </a:cubicBezTo>
                  <a:cubicBezTo>
                    <a:pt x="58" y="45"/>
                    <a:pt x="58" y="45"/>
                    <a:pt x="57" y="45"/>
                  </a:cubicBezTo>
                  <a:close/>
                  <a:moveTo>
                    <a:pt x="65" y="28"/>
                  </a:moveTo>
                  <a:cubicBezTo>
                    <a:pt x="64" y="28"/>
                    <a:pt x="63" y="27"/>
                    <a:pt x="64" y="26"/>
                  </a:cubicBezTo>
                  <a:cubicBezTo>
                    <a:pt x="64" y="26"/>
                    <a:pt x="64" y="26"/>
                    <a:pt x="64" y="26"/>
                  </a:cubicBezTo>
                  <a:cubicBezTo>
                    <a:pt x="65" y="24"/>
                    <a:pt x="65" y="21"/>
                    <a:pt x="66" y="19"/>
                  </a:cubicBezTo>
                  <a:cubicBezTo>
                    <a:pt x="66" y="19"/>
                    <a:pt x="66" y="19"/>
                    <a:pt x="66" y="19"/>
                  </a:cubicBezTo>
                  <a:cubicBezTo>
                    <a:pt x="66" y="19"/>
                    <a:pt x="66" y="19"/>
                    <a:pt x="66" y="19"/>
                  </a:cubicBezTo>
                  <a:cubicBezTo>
                    <a:pt x="66" y="18"/>
                    <a:pt x="67" y="17"/>
                    <a:pt x="68" y="18"/>
                  </a:cubicBezTo>
                  <a:cubicBezTo>
                    <a:pt x="68" y="18"/>
                    <a:pt x="68" y="18"/>
                    <a:pt x="68" y="18"/>
                  </a:cubicBezTo>
                  <a:cubicBezTo>
                    <a:pt x="68" y="18"/>
                    <a:pt x="69" y="19"/>
                    <a:pt x="69" y="19"/>
                  </a:cubicBezTo>
                  <a:cubicBezTo>
                    <a:pt x="69" y="19"/>
                    <a:pt x="69" y="19"/>
                    <a:pt x="69" y="19"/>
                  </a:cubicBezTo>
                  <a:cubicBezTo>
                    <a:pt x="68" y="22"/>
                    <a:pt x="67" y="25"/>
                    <a:pt x="67" y="27"/>
                  </a:cubicBezTo>
                  <a:cubicBezTo>
                    <a:pt x="67" y="27"/>
                    <a:pt x="67" y="27"/>
                    <a:pt x="67" y="27"/>
                  </a:cubicBezTo>
                  <a:cubicBezTo>
                    <a:pt x="66" y="28"/>
                    <a:pt x="66" y="28"/>
                    <a:pt x="65" y="28"/>
                  </a:cubicBezTo>
                  <a:cubicBezTo>
                    <a:pt x="65" y="28"/>
                    <a:pt x="65" y="28"/>
                    <a:pt x="65" y="28"/>
                  </a:cubicBezTo>
                  <a:cubicBezTo>
                    <a:pt x="65" y="28"/>
                    <a:pt x="65" y="28"/>
                    <a:pt x="65" y="28"/>
                  </a:cubicBezTo>
                  <a:close/>
                  <a:moveTo>
                    <a:pt x="69" y="11"/>
                  </a:moveTo>
                  <a:cubicBezTo>
                    <a:pt x="68" y="11"/>
                    <a:pt x="68" y="10"/>
                    <a:pt x="68" y="9"/>
                  </a:cubicBezTo>
                  <a:cubicBezTo>
                    <a:pt x="68" y="9"/>
                    <a:pt x="68" y="9"/>
                    <a:pt x="68" y="9"/>
                  </a:cubicBezTo>
                  <a:cubicBezTo>
                    <a:pt x="68" y="4"/>
                    <a:pt x="68" y="1"/>
                    <a:pt x="68" y="1"/>
                  </a:cubicBezTo>
                  <a:cubicBezTo>
                    <a:pt x="68" y="1"/>
                    <a:pt x="68" y="1"/>
                    <a:pt x="68" y="1"/>
                  </a:cubicBezTo>
                  <a:cubicBezTo>
                    <a:pt x="68" y="1"/>
                    <a:pt x="68" y="1"/>
                    <a:pt x="68" y="1"/>
                  </a:cubicBezTo>
                  <a:cubicBezTo>
                    <a:pt x="68" y="0"/>
                    <a:pt x="69" y="0"/>
                    <a:pt x="70" y="0"/>
                  </a:cubicBezTo>
                  <a:cubicBezTo>
                    <a:pt x="70" y="0"/>
                    <a:pt x="70" y="0"/>
                    <a:pt x="70" y="0"/>
                  </a:cubicBezTo>
                  <a:cubicBezTo>
                    <a:pt x="71" y="0"/>
                    <a:pt x="71" y="0"/>
                    <a:pt x="71" y="1"/>
                  </a:cubicBezTo>
                  <a:cubicBezTo>
                    <a:pt x="71" y="1"/>
                    <a:pt x="71" y="1"/>
                    <a:pt x="71" y="1"/>
                  </a:cubicBezTo>
                  <a:cubicBezTo>
                    <a:pt x="71" y="1"/>
                    <a:pt x="71" y="4"/>
                    <a:pt x="71" y="9"/>
                  </a:cubicBezTo>
                  <a:cubicBezTo>
                    <a:pt x="71" y="9"/>
                    <a:pt x="71" y="9"/>
                    <a:pt x="71" y="9"/>
                  </a:cubicBezTo>
                  <a:cubicBezTo>
                    <a:pt x="71" y="10"/>
                    <a:pt x="70" y="11"/>
                    <a:pt x="69" y="11"/>
                  </a:cubicBezTo>
                  <a:cubicBezTo>
                    <a:pt x="69" y="11"/>
                    <a:pt x="69" y="11"/>
                    <a:pt x="69" y="11"/>
                  </a:cubicBezTo>
                  <a:cubicBezTo>
                    <a:pt x="69" y="11"/>
                    <a:pt x="69" y="11"/>
                    <a:pt x="69"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0" name="Freeform 439"/>
            <p:cNvSpPr>
              <a:spLocks noEditPoints="1"/>
            </p:cNvSpPr>
            <p:nvPr/>
          </p:nvSpPr>
          <p:spPr bwMode="auto">
            <a:xfrm>
              <a:off x="5249638" y="4213225"/>
              <a:ext cx="279400" cy="233363"/>
            </a:xfrm>
            <a:custGeom>
              <a:avLst/>
              <a:gdLst>
                <a:gd name="T0" fmla="*/ 1 w 74"/>
                <a:gd name="T1" fmla="*/ 59 h 62"/>
                <a:gd name="T2" fmla="*/ 9 w 74"/>
                <a:gd name="T3" fmla="*/ 58 h 62"/>
                <a:gd name="T4" fmla="*/ 11 w 74"/>
                <a:gd name="T5" fmla="*/ 59 h 62"/>
                <a:gd name="T6" fmla="*/ 10 w 74"/>
                <a:gd name="T7" fmla="*/ 61 h 62"/>
                <a:gd name="T8" fmla="*/ 1 w 74"/>
                <a:gd name="T9" fmla="*/ 62 h 62"/>
                <a:gd name="T10" fmla="*/ 1 w 74"/>
                <a:gd name="T11" fmla="*/ 62 h 62"/>
                <a:gd name="T12" fmla="*/ 1 w 74"/>
                <a:gd name="T13" fmla="*/ 62 h 62"/>
                <a:gd name="T14" fmla="*/ 18 w 74"/>
                <a:gd name="T15" fmla="*/ 58 h 62"/>
                <a:gd name="T16" fmla="*/ 19 w 74"/>
                <a:gd name="T17" fmla="*/ 56 h 62"/>
                <a:gd name="T18" fmla="*/ 26 w 74"/>
                <a:gd name="T19" fmla="*/ 53 h 62"/>
                <a:gd name="T20" fmla="*/ 28 w 74"/>
                <a:gd name="T21" fmla="*/ 54 h 62"/>
                <a:gd name="T22" fmla="*/ 27 w 74"/>
                <a:gd name="T23" fmla="*/ 56 h 62"/>
                <a:gd name="T24" fmla="*/ 19 w 74"/>
                <a:gd name="T25" fmla="*/ 58 h 62"/>
                <a:gd name="T26" fmla="*/ 19 w 74"/>
                <a:gd name="T27" fmla="*/ 59 h 62"/>
                <a:gd name="T28" fmla="*/ 34 w 74"/>
                <a:gd name="T29" fmla="*/ 51 h 62"/>
                <a:gd name="T30" fmla="*/ 35 w 74"/>
                <a:gd name="T31" fmla="*/ 49 h 62"/>
                <a:gd name="T32" fmla="*/ 41 w 74"/>
                <a:gd name="T33" fmla="*/ 44 h 62"/>
                <a:gd name="T34" fmla="*/ 43 w 74"/>
                <a:gd name="T35" fmla="*/ 45 h 62"/>
                <a:gd name="T36" fmla="*/ 43 w 74"/>
                <a:gd name="T37" fmla="*/ 47 h 62"/>
                <a:gd name="T38" fmla="*/ 36 w 74"/>
                <a:gd name="T39" fmla="*/ 51 h 62"/>
                <a:gd name="T40" fmla="*/ 35 w 74"/>
                <a:gd name="T41" fmla="*/ 51 h 62"/>
                <a:gd name="T42" fmla="*/ 49 w 74"/>
                <a:gd name="T43" fmla="*/ 40 h 62"/>
                <a:gd name="T44" fmla="*/ 49 w 74"/>
                <a:gd name="T45" fmla="*/ 38 h 62"/>
                <a:gd name="T46" fmla="*/ 54 w 74"/>
                <a:gd name="T47" fmla="*/ 32 h 62"/>
                <a:gd name="T48" fmla="*/ 56 w 74"/>
                <a:gd name="T49" fmla="*/ 32 h 62"/>
                <a:gd name="T50" fmla="*/ 57 w 74"/>
                <a:gd name="T51" fmla="*/ 34 h 62"/>
                <a:gd name="T52" fmla="*/ 51 w 74"/>
                <a:gd name="T53" fmla="*/ 40 h 62"/>
                <a:gd name="T54" fmla="*/ 50 w 74"/>
                <a:gd name="T55" fmla="*/ 41 h 62"/>
                <a:gd name="T56" fmla="*/ 61 w 74"/>
                <a:gd name="T57" fmla="*/ 27 h 62"/>
                <a:gd name="T58" fmla="*/ 60 w 74"/>
                <a:gd name="T59" fmla="*/ 25 h 62"/>
                <a:gd name="T60" fmla="*/ 64 w 74"/>
                <a:gd name="T61" fmla="*/ 18 h 62"/>
                <a:gd name="T62" fmla="*/ 66 w 74"/>
                <a:gd name="T63" fmla="*/ 17 h 62"/>
                <a:gd name="T64" fmla="*/ 67 w 74"/>
                <a:gd name="T65" fmla="*/ 19 h 62"/>
                <a:gd name="T66" fmla="*/ 63 w 74"/>
                <a:gd name="T67" fmla="*/ 26 h 62"/>
                <a:gd name="T68" fmla="*/ 61 w 74"/>
                <a:gd name="T69" fmla="*/ 27 h 62"/>
                <a:gd name="T70" fmla="*/ 69 w 74"/>
                <a:gd name="T71" fmla="*/ 11 h 62"/>
                <a:gd name="T72" fmla="*/ 68 w 74"/>
                <a:gd name="T73" fmla="*/ 9 h 62"/>
                <a:gd name="T74" fmla="*/ 71 w 74"/>
                <a:gd name="T75" fmla="*/ 1 h 62"/>
                <a:gd name="T76" fmla="*/ 73 w 74"/>
                <a:gd name="T77" fmla="*/ 0 h 62"/>
                <a:gd name="T78" fmla="*/ 74 w 74"/>
                <a:gd name="T79" fmla="*/ 2 h 62"/>
                <a:gd name="T80" fmla="*/ 71 w 74"/>
                <a:gd name="T81" fmla="*/ 10 h 62"/>
                <a:gd name="T82" fmla="*/ 70 w 74"/>
                <a:gd name="T83" fmla="*/ 11 h 62"/>
                <a:gd name="T84" fmla="*/ 69 w 74"/>
                <a:gd name="T85"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 h="62">
                  <a:moveTo>
                    <a:pt x="0" y="61"/>
                  </a:moveTo>
                  <a:cubicBezTo>
                    <a:pt x="0" y="60"/>
                    <a:pt x="0" y="59"/>
                    <a:pt x="1" y="59"/>
                  </a:cubicBezTo>
                  <a:cubicBezTo>
                    <a:pt x="1" y="59"/>
                    <a:pt x="1" y="59"/>
                    <a:pt x="1" y="59"/>
                  </a:cubicBezTo>
                  <a:cubicBezTo>
                    <a:pt x="1" y="59"/>
                    <a:pt x="4" y="59"/>
                    <a:pt x="9" y="58"/>
                  </a:cubicBezTo>
                  <a:cubicBezTo>
                    <a:pt x="9" y="58"/>
                    <a:pt x="9" y="58"/>
                    <a:pt x="9" y="58"/>
                  </a:cubicBezTo>
                  <a:cubicBezTo>
                    <a:pt x="10" y="58"/>
                    <a:pt x="11" y="58"/>
                    <a:pt x="11" y="59"/>
                  </a:cubicBezTo>
                  <a:cubicBezTo>
                    <a:pt x="11" y="59"/>
                    <a:pt x="11" y="59"/>
                    <a:pt x="11" y="59"/>
                  </a:cubicBezTo>
                  <a:cubicBezTo>
                    <a:pt x="11" y="60"/>
                    <a:pt x="10" y="61"/>
                    <a:pt x="10" y="61"/>
                  </a:cubicBezTo>
                  <a:cubicBezTo>
                    <a:pt x="10" y="61"/>
                    <a:pt x="10" y="61"/>
                    <a:pt x="10" y="61"/>
                  </a:cubicBezTo>
                  <a:cubicBezTo>
                    <a:pt x="5" y="62"/>
                    <a:pt x="1" y="62"/>
                    <a:pt x="1" y="62"/>
                  </a:cubicBezTo>
                  <a:cubicBezTo>
                    <a:pt x="1" y="62"/>
                    <a:pt x="1" y="62"/>
                    <a:pt x="1" y="62"/>
                  </a:cubicBezTo>
                  <a:cubicBezTo>
                    <a:pt x="1" y="62"/>
                    <a:pt x="1" y="62"/>
                    <a:pt x="1" y="62"/>
                  </a:cubicBezTo>
                  <a:cubicBezTo>
                    <a:pt x="1" y="62"/>
                    <a:pt x="1" y="62"/>
                    <a:pt x="1" y="62"/>
                  </a:cubicBezTo>
                  <a:cubicBezTo>
                    <a:pt x="1" y="62"/>
                    <a:pt x="1" y="62"/>
                    <a:pt x="1" y="62"/>
                  </a:cubicBezTo>
                  <a:cubicBezTo>
                    <a:pt x="1" y="62"/>
                    <a:pt x="0" y="61"/>
                    <a:pt x="0" y="61"/>
                  </a:cubicBezTo>
                  <a:close/>
                  <a:moveTo>
                    <a:pt x="18" y="58"/>
                  </a:moveTo>
                  <a:cubicBezTo>
                    <a:pt x="17" y="57"/>
                    <a:pt x="18" y="56"/>
                    <a:pt x="19" y="56"/>
                  </a:cubicBezTo>
                  <a:cubicBezTo>
                    <a:pt x="19" y="56"/>
                    <a:pt x="19" y="56"/>
                    <a:pt x="19" y="56"/>
                  </a:cubicBezTo>
                  <a:cubicBezTo>
                    <a:pt x="21" y="55"/>
                    <a:pt x="23" y="54"/>
                    <a:pt x="26" y="53"/>
                  </a:cubicBezTo>
                  <a:cubicBezTo>
                    <a:pt x="26" y="53"/>
                    <a:pt x="26" y="53"/>
                    <a:pt x="26" y="53"/>
                  </a:cubicBezTo>
                  <a:cubicBezTo>
                    <a:pt x="27" y="53"/>
                    <a:pt x="28" y="53"/>
                    <a:pt x="28" y="54"/>
                  </a:cubicBezTo>
                  <a:cubicBezTo>
                    <a:pt x="28" y="54"/>
                    <a:pt x="28" y="54"/>
                    <a:pt x="28" y="54"/>
                  </a:cubicBezTo>
                  <a:cubicBezTo>
                    <a:pt x="28" y="54"/>
                    <a:pt x="28" y="55"/>
                    <a:pt x="27" y="56"/>
                  </a:cubicBezTo>
                  <a:cubicBezTo>
                    <a:pt x="27" y="56"/>
                    <a:pt x="27" y="56"/>
                    <a:pt x="27" y="56"/>
                  </a:cubicBezTo>
                  <a:cubicBezTo>
                    <a:pt x="24" y="57"/>
                    <a:pt x="22" y="58"/>
                    <a:pt x="19" y="58"/>
                  </a:cubicBezTo>
                  <a:cubicBezTo>
                    <a:pt x="19" y="58"/>
                    <a:pt x="19" y="58"/>
                    <a:pt x="19" y="58"/>
                  </a:cubicBezTo>
                  <a:cubicBezTo>
                    <a:pt x="19" y="59"/>
                    <a:pt x="19" y="59"/>
                    <a:pt x="19" y="59"/>
                  </a:cubicBezTo>
                  <a:cubicBezTo>
                    <a:pt x="19" y="59"/>
                    <a:pt x="19" y="59"/>
                    <a:pt x="19" y="59"/>
                  </a:cubicBezTo>
                  <a:cubicBezTo>
                    <a:pt x="18" y="59"/>
                    <a:pt x="18" y="58"/>
                    <a:pt x="18" y="58"/>
                  </a:cubicBezTo>
                  <a:close/>
                  <a:moveTo>
                    <a:pt x="34" y="51"/>
                  </a:moveTo>
                  <a:cubicBezTo>
                    <a:pt x="34" y="50"/>
                    <a:pt x="34" y="49"/>
                    <a:pt x="35" y="49"/>
                  </a:cubicBezTo>
                  <a:cubicBezTo>
                    <a:pt x="35" y="49"/>
                    <a:pt x="35" y="49"/>
                    <a:pt x="35" y="49"/>
                  </a:cubicBezTo>
                  <a:cubicBezTo>
                    <a:pt x="37" y="47"/>
                    <a:pt x="39" y="46"/>
                    <a:pt x="41" y="44"/>
                  </a:cubicBezTo>
                  <a:cubicBezTo>
                    <a:pt x="41" y="44"/>
                    <a:pt x="41" y="44"/>
                    <a:pt x="41" y="44"/>
                  </a:cubicBezTo>
                  <a:cubicBezTo>
                    <a:pt x="42" y="44"/>
                    <a:pt x="43" y="44"/>
                    <a:pt x="43" y="45"/>
                  </a:cubicBezTo>
                  <a:cubicBezTo>
                    <a:pt x="43" y="45"/>
                    <a:pt x="43" y="45"/>
                    <a:pt x="43" y="45"/>
                  </a:cubicBezTo>
                  <a:cubicBezTo>
                    <a:pt x="44" y="45"/>
                    <a:pt x="44" y="46"/>
                    <a:pt x="43" y="47"/>
                  </a:cubicBezTo>
                  <a:cubicBezTo>
                    <a:pt x="43" y="47"/>
                    <a:pt x="43" y="47"/>
                    <a:pt x="43" y="47"/>
                  </a:cubicBezTo>
                  <a:cubicBezTo>
                    <a:pt x="41" y="48"/>
                    <a:pt x="38" y="50"/>
                    <a:pt x="36" y="51"/>
                  </a:cubicBezTo>
                  <a:cubicBezTo>
                    <a:pt x="36" y="51"/>
                    <a:pt x="36" y="51"/>
                    <a:pt x="36" y="51"/>
                  </a:cubicBezTo>
                  <a:cubicBezTo>
                    <a:pt x="36" y="51"/>
                    <a:pt x="36" y="51"/>
                    <a:pt x="35" y="51"/>
                  </a:cubicBezTo>
                  <a:cubicBezTo>
                    <a:pt x="35" y="51"/>
                    <a:pt x="35" y="51"/>
                    <a:pt x="35" y="51"/>
                  </a:cubicBezTo>
                  <a:cubicBezTo>
                    <a:pt x="35" y="51"/>
                    <a:pt x="34" y="51"/>
                    <a:pt x="34" y="51"/>
                  </a:cubicBezTo>
                  <a:close/>
                  <a:moveTo>
                    <a:pt x="49" y="40"/>
                  </a:moveTo>
                  <a:cubicBezTo>
                    <a:pt x="48" y="40"/>
                    <a:pt x="48" y="39"/>
                    <a:pt x="49" y="38"/>
                  </a:cubicBezTo>
                  <a:cubicBezTo>
                    <a:pt x="49" y="38"/>
                    <a:pt x="49" y="38"/>
                    <a:pt x="49" y="38"/>
                  </a:cubicBezTo>
                  <a:cubicBezTo>
                    <a:pt x="51" y="36"/>
                    <a:pt x="53" y="34"/>
                    <a:pt x="54" y="32"/>
                  </a:cubicBezTo>
                  <a:cubicBezTo>
                    <a:pt x="54" y="32"/>
                    <a:pt x="54" y="32"/>
                    <a:pt x="54" y="32"/>
                  </a:cubicBezTo>
                  <a:cubicBezTo>
                    <a:pt x="55" y="32"/>
                    <a:pt x="56" y="32"/>
                    <a:pt x="56" y="32"/>
                  </a:cubicBezTo>
                  <a:cubicBezTo>
                    <a:pt x="56" y="32"/>
                    <a:pt x="56" y="32"/>
                    <a:pt x="56" y="32"/>
                  </a:cubicBezTo>
                  <a:cubicBezTo>
                    <a:pt x="57" y="33"/>
                    <a:pt x="57" y="34"/>
                    <a:pt x="57" y="34"/>
                  </a:cubicBezTo>
                  <a:cubicBezTo>
                    <a:pt x="57" y="34"/>
                    <a:pt x="57" y="34"/>
                    <a:pt x="57" y="34"/>
                  </a:cubicBezTo>
                  <a:cubicBezTo>
                    <a:pt x="55" y="36"/>
                    <a:pt x="53" y="38"/>
                    <a:pt x="51" y="40"/>
                  </a:cubicBezTo>
                  <a:cubicBezTo>
                    <a:pt x="51" y="40"/>
                    <a:pt x="51" y="40"/>
                    <a:pt x="51" y="40"/>
                  </a:cubicBezTo>
                  <a:cubicBezTo>
                    <a:pt x="51" y="41"/>
                    <a:pt x="50" y="41"/>
                    <a:pt x="50" y="41"/>
                  </a:cubicBezTo>
                  <a:cubicBezTo>
                    <a:pt x="50" y="41"/>
                    <a:pt x="50" y="41"/>
                    <a:pt x="50" y="41"/>
                  </a:cubicBezTo>
                  <a:cubicBezTo>
                    <a:pt x="50" y="41"/>
                    <a:pt x="49" y="40"/>
                    <a:pt x="49" y="40"/>
                  </a:cubicBezTo>
                  <a:close/>
                  <a:moveTo>
                    <a:pt x="61" y="27"/>
                  </a:moveTo>
                  <a:cubicBezTo>
                    <a:pt x="60" y="26"/>
                    <a:pt x="60" y="25"/>
                    <a:pt x="60" y="25"/>
                  </a:cubicBezTo>
                  <a:cubicBezTo>
                    <a:pt x="60" y="25"/>
                    <a:pt x="60" y="25"/>
                    <a:pt x="60" y="25"/>
                  </a:cubicBezTo>
                  <a:cubicBezTo>
                    <a:pt x="62" y="22"/>
                    <a:pt x="63" y="20"/>
                    <a:pt x="64" y="18"/>
                  </a:cubicBezTo>
                  <a:cubicBezTo>
                    <a:pt x="64" y="18"/>
                    <a:pt x="64" y="18"/>
                    <a:pt x="64" y="18"/>
                  </a:cubicBezTo>
                  <a:cubicBezTo>
                    <a:pt x="65" y="17"/>
                    <a:pt x="65" y="17"/>
                    <a:pt x="66" y="17"/>
                  </a:cubicBezTo>
                  <a:cubicBezTo>
                    <a:pt x="66" y="17"/>
                    <a:pt x="66" y="17"/>
                    <a:pt x="66" y="17"/>
                  </a:cubicBezTo>
                  <a:cubicBezTo>
                    <a:pt x="67" y="18"/>
                    <a:pt x="67" y="19"/>
                    <a:pt x="67" y="19"/>
                  </a:cubicBezTo>
                  <a:cubicBezTo>
                    <a:pt x="67" y="19"/>
                    <a:pt x="67" y="19"/>
                    <a:pt x="67" y="19"/>
                  </a:cubicBezTo>
                  <a:cubicBezTo>
                    <a:pt x="66" y="22"/>
                    <a:pt x="64" y="24"/>
                    <a:pt x="63" y="26"/>
                  </a:cubicBezTo>
                  <a:cubicBezTo>
                    <a:pt x="63" y="26"/>
                    <a:pt x="63" y="26"/>
                    <a:pt x="63" y="26"/>
                  </a:cubicBezTo>
                  <a:cubicBezTo>
                    <a:pt x="62" y="27"/>
                    <a:pt x="62" y="27"/>
                    <a:pt x="61" y="27"/>
                  </a:cubicBezTo>
                  <a:cubicBezTo>
                    <a:pt x="61" y="27"/>
                    <a:pt x="61" y="27"/>
                    <a:pt x="61" y="27"/>
                  </a:cubicBezTo>
                  <a:cubicBezTo>
                    <a:pt x="61" y="27"/>
                    <a:pt x="61" y="27"/>
                    <a:pt x="61" y="27"/>
                  </a:cubicBezTo>
                  <a:close/>
                  <a:moveTo>
                    <a:pt x="69" y="11"/>
                  </a:moveTo>
                  <a:cubicBezTo>
                    <a:pt x="68" y="11"/>
                    <a:pt x="68" y="10"/>
                    <a:pt x="68" y="9"/>
                  </a:cubicBezTo>
                  <a:cubicBezTo>
                    <a:pt x="68" y="9"/>
                    <a:pt x="68" y="9"/>
                    <a:pt x="68" y="9"/>
                  </a:cubicBezTo>
                  <a:cubicBezTo>
                    <a:pt x="69" y="7"/>
                    <a:pt x="70" y="4"/>
                    <a:pt x="71" y="1"/>
                  </a:cubicBezTo>
                  <a:cubicBezTo>
                    <a:pt x="71" y="1"/>
                    <a:pt x="71" y="1"/>
                    <a:pt x="71" y="1"/>
                  </a:cubicBezTo>
                  <a:cubicBezTo>
                    <a:pt x="71" y="1"/>
                    <a:pt x="72" y="0"/>
                    <a:pt x="73" y="0"/>
                  </a:cubicBezTo>
                  <a:cubicBezTo>
                    <a:pt x="73" y="0"/>
                    <a:pt x="73" y="0"/>
                    <a:pt x="73" y="0"/>
                  </a:cubicBezTo>
                  <a:cubicBezTo>
                    <a:pt x="74" y="1"/>
                    <a:pt x="74" y="2"/>
                    <a:pt x="74" y="2"/>
                  </a:cubicBezTo>
                  <a:cubicBezTo>
                    <a:pt x="74" y="2"/>
                    <a:pt x="74" y="2"/>
                    <a:pt x="74" y="2"/>
                  </a:cubicBezTo>
                  <a:cubicBezTo>
                    <a:pt x="73" y="5"/>
                    <a:pt x="72" y="8"/>
                    <a:pt x="71" y="10"/>
                  </a:cubicBezTo>
                  <a:cubicBezTo>
                    <a:pt x="71" y="10"/>
                    <a:pt x="71" y="10"/>
                    <a:pt x="71" y="10"/>
                  </a:cubicBezTo>
                  <a:cubicBezTo>
                    <a:pt x="71" y="10"/>
                    <a:pt x="71" y="10"/>
                    <a:pt x="71" y="10"/>
                  </a:cubicBezTo>
                  <a:cubicBezTo>
                    <a:pt x="71" y="11"/>
                    <a:pt x="70" y="11"/>
                    <a:pt x="70" y="11"/>
                  </a:cubicBezTo>
                  <a:cubicBezTo>
                    <a:pt x="70" y="11"/>
                    <a:pt x="70" y="11"/>
                    <a:pt x="70" y="11"/>
                  </a:cubicBezTo>
                  <a:cubicBezTo>
                    <a:pt x="69" y="11"/>
                    <a:pt x="69" y="11"/>
                    <a:pt x="69" y="11"/>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1" name="Freeform 440"/>
            <p:cNvSpPr>
              <a:spLocks noEditPoints="1"/>
            </p:cNvSpPr>
            <p:nvPr/>
          </p:nvSpPr>
          <p:spPr bwMode="auto">
            <a:xfrm>
              <a:off x="5559200" y="4175125"/>
              <a:ext cx="325438" cy="361950"/>
            </a:xfrm>
            <a:custGeom>
              <a:avLst/>
              <a:gdLst>
                <a:gd name="T0" fmla="*/ 77 w 87"/>
                <a:gd name="T1" fmla="*/ 94 h 96"/>
                <a:gd name="T2" fmla="*/ 77 w 87"/>
                <a:gd name="T3" fmla="*/ 94 h 96"/>
                <a:gd name="T4" fmla="*/ 76 w 87"/>
                <a:gd name="T5" fmla="*/ 92 h 96"/>
                <a:gd name="T6" fmla="*/ 78 w 87"/>
                <a:gd name="T7" fmla="*/ 91 h 96"/>
                <a:gd name="T8" fmla="*/ 86 w 87"/>
                <a:gd name="T9" fmla="*/ 94 h 96"/>
                <a:gd name="T10" fmla="*/ 87 w 87"/>
                <a:gd name="T11" fmla="*/ 95 h 96"/>
                <a:gd name="T12" fmla="*/ 85 w 87"/>
                <a:gd name="T13" fmla="*/ 96 h 96"/>
                <a:gd name="T14" fmla="*/ 68 w 87"/>
                <a:gd name="T15" fmla="*/ 91 h 96"/>
                <a:gd name="T16" fmla="*/ 61 w 87"/>
                <a:gd name="T17" fmla="*/ 87 h 96"/>
                <a:gd name="T18" fmla="*/ 60 w 87"/>
                <a:gd name="T19" fmla="*/ 85 h 96"/>
                <a:gd name="T20" fmla="*/ 62 w 87"/>
                <a:gd name="T21" fmla="*/ 84 h 96"/>
                <a:gd name="T22" fmla="*/ 69 w 87"/>
                <a:gd name="T23" fmla="*/ 88 h 96"/>
                <a:gd name="T24" fmla="*/ 70 w 87"/>
                <a:gd name="T25" fmla="*/ 90 h 96"/>
                <a:gd name="T26" fmla="*/ 68 w 87"/>
                <a:gd name="T27" fmla="*/ 91 h 96"/>
                <a:gd name="T28" fmla="*/ 52 w 87"/>
                <a:gd name="T29" fmla="*/ 82 h 96"/>
                <a:gd name="T30" fmla="*/ 45 w 87"/>
                <a:gd name="T31" fmla="*/ 78 h 96"/>
                <a:gd name="T32" fmla="*/ 45 w 87"/>
                <a:gd name="T33" fmla="*/ 76 h 96"/>
                <a:gd name="T34" fmla="*/ 47 w 87"/>
                <a:gd name="T35" fmla="*/ 75 h 96"/>
                <a:gd name="T36" fmla="*/ 53 w 87"/>
                <a:gd name="T37" fmla="*/ 80 h 96"/>
                <a:gd name="T38" fmla="*/ 54 w 87"/>
                <a:gd name="T39" fmla="*/ 82 h 96"/>
                <a:gd name="T40" fmla="*/ 53 w 87"/>
                <a:gd name="T41" fmla="*/ 82 h 96"/>
                <a:gd name="T42" fmla="*/ 37 w 87"/>
                <a:gd name="T43" fmla="*/ 71 h 96"/>
                <a:gd name="T44" fmla="*/ 31 w 87"/>
                <a:gd name="T45" fmla="*/ 66 h 96"/>
                <a:gd name="T46" fmla="*/ 31 w 87"/>
                <a:gd name="T47" fmla="*/ 64 h 96"/>
                <a:gd name="T48" fmla="*/ 33 w 87"/>
                <a:gd name="T49" fmla="*/ 64 h 96"/>
                <a:gd name="T50" fmla="*/ 39 w 87"/>
                <a:gd name="T51" fmla="*/ 69 h 96"/>
                <a:gd name="T52" fmla="*/ 39 w 87"/>
                <a:gd name="T53" fmla="*/ 71 h 96"/>
                <a:gd name="T54" fmla="*/ 38 w 87"/>
                <a:gd name="T55" fmla="*/ 72 h 96"/>
                <a:gd name="T56" fmla="*/ 24 w 87"/>
                <a:gd name="T57" fmla="*/ 58 h 96"/>
                <a:gd name="T58" fmla="*/ 20 w 87"/>
                <a:gd name="T59" fmla="*/ 52 h 96"/>
                <a:gd name="T60" fmla="*/ 20 w 87"/>
                <a:gd name="T61" fmla="*/ 50 h 96"/>
                <a:gd name="T62" fmla="*/ 22 w 87"/>
                <a:gd name="T63" fmla="*/ 50 h 96"/>
                <a:gd name="T64" fmla="*/ 27 w 87"/>
                <a:gd name="T65" fmla="*/ 56 h 96"/>
                <a:gd name="T66" fmla="*/ 27 w 87"/>
                <a:gd name="T67" fmla="*/ 59 h 96"/>
                <a:gd name="T68" fmla="*/ 26 w 87"/>
                <a:gd name="T69" fmla="*/ 59 h 96"/>
                <a:gd name="T70" fmla="*/ 14 w 87"/>
                <a:gd name="T71" fmla="*/ 43 h 96"/>
                <a:gd name="T72" fmla="*/ 10 w 87"/>
                <a:gd name="T73" fmla="*/ 36 h 96"/>
                <a:gd name="T74" fmla="*/ 11 w 87"/>
                <a:gd name="T75" fmla="*/ 34 h 96"/>
                <a:gd name="T76" fmla="*/ 13 w 87"/>
                <a:gd name="T77" fmla="*/ 35 h 96"/>
                <a:gd name="T78" fmla="*/ 17 w 87"/>
                <a:gd name="T79" fmla="*/ 42 h 96"/>
                <a:gd name="T80" fmla="*/ 16 w 87"/>
                <a:gd name="T81" fmla="*/ 44 h 96"/>
                <a:gd name="T82" fmla="*/ 15 w 87"/>
                <a:gd name="T83" fmla="*/ 44 h 96"/>
                <a:gd name="T84" fmla="*/ 6 w 87"/>
                <a:gd name="T85" fmla="*/ 27 h 96"/>
                <a:gd name="T86" fmla="*/ 4 w 87"/>
                <a:gd name="T87" fmla="*/ 19 h 96"/>
                <a:gd name="T88" fmla="*/ 5 w 87"/>
                <a:gd name="T89" fmla="*/ 17 h 96"/>
                <a:gd name="T90" fmla="*/ 6 w 87"/>
                <a:gd name="T91" fmla="*/ 18 h 96"/>
                <a:gd name="T92" fmla="*/ 9 w 87"/>
                <a:gd name="T93" fmla="*/ 26 h 96"/>
                <a:gd name="T94" fmla="*/ 8 w 87"/>
                <a:gd name="T95" fmla="*/ 28 h 96"/>
                <a:gd name="T96" fmla="*/ 8 w 87"/>
                <a:gd name="T97" fmla="*/ 28 h 96"/>
                <a:gd name="T98" fmla="*/ 1 w 87"/>
                <a:gd name="T99" fmla="*/ 9 h 96"/>
                <a:gd name="T100" fmla="*/ 0 w 87"/>
                <a:gd name="T101" fmla="*/ 1 h 96"/>
                <a:gd name="T102" fmla="*/ 1 w 87"/>
                <a:gd name="T103" fmla="*/ 0 h 96"/>
                <a:gd name="T104" fmla="*/ 3 w 87"/>
                <a:gd name="T105" fmla="*/ 1 h 96"/>
                <a:gd name="T106" fmla="*/ 4 w 87"/>
                <a:gd name="T107" fmla="*/ 9 h 96"/>
                <a:gd name="T108" fmla="*/ 3 w 87"/>
                <a:gd name="T109" fmla="*/ 10 h 96"/>
                <a:gd name="T110" fmla="*/ 3 w 87"/>
                <a:gd name="T11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7" h="96">
                  <a:moveTo>
                    <a:pt x="85" y="96"/>
                  </a:moveTo>
                  <a:cubicBezTo>
                    <a:pt x="82" y="96"/>
                    <a:pt x="80" y="95"/>
                    <a:pt x="77" y="94"/>
                  </a:cubicBezTo>
                  <a:cubicBezTo>
                    <a:pt x="77" y="94"/>
                    <a:pt x="77" y="94"/>
                    <a:pt x="77" y="94"/>
                  </a:cubicBezTo>
                  <a:cubicBezTo>
                    <a:pt x="77" y="94"/>
                    <a:pt x="77" y="94"/>
                    <a:pt x="77" y="94"/>
                  </a:cubicBezTo>
                  <a:cubicBezTo>
                    <a:pt x="77" y="94"/>
                    <a:pt x="76" y="93"/>
                    <a:pt x="76" y="92"/>
                  </a:cubicBezTo>
                  <a:cubicBezTo>
                    <a:pt x="76" y="92"/>
                    <a:pt x="76" y="92"/>
                    <a:pt x="76" y="92"/>
                  </a:cubicBezTo>
                  <a:cubicBezTo>
                    <a:pt x="77" y="91"/>
                    <a:pt x="78" y="91"/>
                    <a:pt x="78" y="91"/>
                  </a:cubicBezTo>
                  <a:cubicBezTo>
                    <a:pt x="78" y="91"/>
                    <a:pt x="78" y="91"/>
                    <a:pt x="78" y="91"/>
                  </a:cubicBezTo>
                  <a:cubicBezTo>
                    <a:pt x="81" y="92"/>
                    <a:pt x="83" y="93"/>
                    <a:pt x="86" y="94"/>
                  </a:cubicBezTo>
                  <a:cubicBezTo>
                    <a:pt x="86" y="94"/>
                    <a:pt x="86" y="94"/>
                    <a:pt x="86" y="94"/>
                  </a:cubicBezTo>
                  <a:cubicBezTo>
                    <a:pt x="87" y="94"/>
                    <a:pt x="87" y="95"/>
                    <a:pt x="87" y="95"/>
                  </a:cubicBezTo>
                  <a:cubicBezTo>
                    <a:pt x="87" y="95"/>
                    <a:pt x="87" y="95"/>
                    <a:pt x="87" y="95"/>
                  </a:cubicBezTo>
                  <a:cubicBezTo>
                    <a:pt x="87" y="96"/>
                    <a:pt x="86" y="96"/>
                    <a:pt x="85" y="96"/>
                  </a:cubicBezTo>
                  <a:cubicBezTo>
                    <a:pt x="85" y="96"/>
                    <a:pt x="85" y="96"/>
                    <a:pt x="85" y="96"/>
                  </a:cubicBezTo>
                  <a:cubicBezTo>
                    <a:pt x="85" y="96"/>
                    <a:pt x="85" y="96"/>
                    <a:pt x="85" y="96"/>
                  </a:cubicBezTo>
                  <a:close/>
                  <a:moveTo>
                    <a:pt x="68" y="91"/>
                  </a:moveTo>
                  <a:cubicBezTo>
                    <a:pt x="65" y="89"/>
                    <a:pt x="63" y="88"/>
                    <a:pt x="61" y="87"/>
                  </a:cubicBezTo>
                  <a:cubicBezTo>
                    <a:pt x="61" y="87"/>
                    <a:pt x="61" y="87"/>
                    <a:pt x="61" y="87"/>
                  </a:cubicBezTo>
                  <a:cubicBezTo>
                    <a:pt x="60" y="87"/>
                    <a:pt x="60" y="86"/>
                    <a:pt x="60" y="85"/>
                  </a:cubicBezTo>
                  <a:cubicBezTo>
                    <a:pt x="60" y="85"/>
                    <a:pt x="60" y="85"/>
                    <a:pt x="60" y="85"/>
                  </a:cubicBezTo>
                  <a:cubicBezTo>
                    <a:pt x="60" y="84"/>
                    <a:pt x="61" y="84"/>
                    <a:pt x="62" y="84"/>
                  </a:cubicBezTo>
                  <a:cubicBezTo>
                    <a:pt x="62" y="84"/>
                    <a:pt x="62" y="84"/>
                    <a:pt x="62" y="84"/>
                  </a:cubicBezTo>
                  <a:cubicBezTo>
                    <a:pt x="64" y="86"/>
                    <a:pt x="67" y="87"/>
                    <a:pt x="69" y="88"/>
                  </a:cubicBezTo>
                  <a:cubicBezTo>
                    <a:pt x="69" y="88"/>
                    <a:pt x="69" y="88"/>
                    <a:pt x="69" y="88"/>
                  </a:cubicBezTo>
                  <a:cubicBezTo>
                    <a:pt x="70" y="88"/>
                    <a:pt x="70" y="89"/>
                    <a:pt x="70" y="90"/>
                  </a:cubicBezTo>
                  <a:cubicBezTo>
                    <a:pt x="70" y="90"/>
                    <a:pt x="70" y="90"/>
                    <a:pt x="70" y="90"/>
                  </a:cubicBezTo>
                  <a:cubicBezTo>
                    <a:pt x="70" y="90"/>
                    <a:pt x="69" y="91"/>
                    <a:pt x="68" y="91"/>
                  </a:cubicBezTo>
                  <a:cubicBezTo>
                    <a:pt x="68" y="91"/>
                    <a:pt x="68" y="91"/>
                    <a:pt x="68" y="91"/>
                  </a:cubicBezTo>
                  <a:cubicBezTo>
                    <a:pt x="68" y="91"/>
                    <a:pt x="68" y="91"/>
                    <a:pt x="68" y="91"/>
                  </a:cubicBezTo>
                  <a:close/>
                  <a:moveTo>
                    <a:pt x="52" y="82"/>
                  </a:moveTo>
                  <a:cubicBezTo>
                    <a:pt x="49" y="81"/>
                    <a:pt x="47" y="79"/>
                    <a:pt x="45" y="78"/>
                  </a:cubicBezTo>
                  <a:cubicBezTo>
                    <a:pt x="45" y="78"/>
                    <a:pt x="45" y="78"/>
                    <a:pt x="45" y="78"/>
                  </a:cubicBezTo>
                  <a:cubicBezTo>
                    <a:pt x="44" y="77"/>
                    <a:pt x="44" y="76"/>
                    <a:pt x="45" y="76"/>
                  </a:cubicBezTo>
                  <a:cubicBezTo>
                    <a:pt x="45" y="76"/>
                    <a:pt x="45" y="76"/>
                    <a:pt x="45" y="76"/>
                  </a:cubicBezTo>
                  <a:cubicBezTo>
                    <a:pt x="45" y="75"/>
                    <a:pt x="46" y="75"/>
                    <a:pt x="47" y="75"/>
                  </a:cubicBezTo>
                  <a:cubicBezTo>
                    <a:pt x="47" y="75"/>
                    <a:pt x="47" y="75"/>
                    <a:pt x="47" y="75"/>
                  </a:cubicBezTo>
                  <a:cubicBezTo>
                    <a:pt x="49" y="77"/>
                    <a:pt x="51" y="78"/>
                    <a:pt x="53" y="80"/>
                  </a:cubicBezTo>
                  <a:cubicBezTo>
                    <a:pt x="53" y="80"/>
                    <a:pt x="53" y="80"/>
                    <a:pt x="53" y="80"/>
                  </a:cubicBezTo>
                  <a:cubicBezTo>
                    <a:pt x="54" y="80"/>
                    <a:pt x="54" y="81"/>
                    <a:pt x="54" y="82"/>
                  </a:cubicBezTo>
                  <a:cubicBezTo>
                    <a:pt x="54" y="82"/>
                    <a:pt x="54" y="82"/>
                    <a:pt x="54" y="82"/>
                  </a:cubicBezTo>
                  <a:cubicBezTo>
                    <a:pt x="54" y="82"/>
                    <a:pt x="53" y="82"/>
                    <a:pt x="53" y="82"/>
                  </a:cubicBezTo>
                  <a:cubicBezTo>
                    <a:pt x="53" y="82"/>
                    <a:pt x="53" y="82"/>
                    <a:pt x="53" y="82"/>
                  </a:cubicBezTo>
                  <a:cubicBezTo>
                    <a:pt x="52" y="82"/>
                    <a:pt x="52" y="82"/>
                    <a:pt x="52" y="82"/>
                  </a:cubicBezTo>
                  <a:close/>
                  <a:moveTo>
                    <a:pt x="37" y="71"/>
                  </a:moveTo>
                  <a:cubicBezTo>
                    <a:pt x="35" y="70"/>
                    <a:pt x="33" y="68"/>
                    <a:pt x="31" y="66"/>
                  </a:cubicBezTo>
                  <a:cubicBezTo>
                    <a:pt x="31" y="66"/>
                    <a:pt x="31" y="66"/>
                    <a:pt x="31" y="66"/>
                  </a:cubicBezTo>
                  <a:cubicBezTo>
                    <a:pt x="31" y="65"/>
                    <a:pt x="31" y="64"/>
                    <a:pt x="31" y="64"/>
                  </a:cubicBezTo>
                  <a:cubicBezTo>
                    <a:pt x="31" y="64"/>
                    <a:pt x="31" y="64"/>
                    <a:pt x="31" y="64"/>
                  </a:cubicBezTo>
                  <a:cubicBezTo>
                    <a:pt x="32" y="63"/>
                    <a:pt x="33" y="63"/>
                    <a:pt x="33" y="64"/>
                  </a:cubicBezTo>
                  <a:cubicBezTo>
                    <a:pt x="33" y="64"/>
                    <a:pt x="33" y="64"/>
                    <a:pt x="33" y="64"/>
                  </a:cubicBezTo>
                  <a:cubicBezTo>
                    <a:pt x="35" y="66"/>
                    <a:pt x="37" y="67"/>
                    <a:pt x="39" y="69"/>
                  </a:cubicBezTo>
                  <a:cubicBezTo>
                    <a:pt x="39" y="69"/>
                    <a:pt x="39" y="69"/>
                    <a:pt x="39" y="69"/>
                  </a:cubicBezTo>
                  <a:cubicBezTo>
                    <a:pt x="40" y="70"/>
                    <a:pt x="40" y="71"/>
                    <a:pt x="39" y="71"/>
                  </a:cubicBezTo>
                  <a:cubicBezTo>
                    <a:pt x="39" y="71"/>
                    <a:pt x="39" y="71"/>
                    <a:pt x="39" y="71"/>
                  </a:cubicBezTo>
                  <a:cubicBezTo>
                    <a:pt x="39" y="72"/>
                    <a:pt x="38" y="72"/>
                    <a:pt x="38" y="72"/>
                  </a:cubicBezTo>
                  <a:cubicBezTo>
                    <a:pt x="38" y="72"/>
                    <a:pt x="38" y="72"/>
                    <a:pt x="38" y="72"/>
                  </a:cubicBezTo>
                  <a:cubicBezTo>
                    <a:pt x="38" y="72"/>
                    <a:pt x="37" y="72"/>
                    <a:pt x="37" y="71"/>
                  </a:cubicBezTo>
                  <a:close/>
                  <a:moveTo>
                    <a:pt x="24" y="58"/>
                  </a:moveTo>
                  <a:cubicBezTo>
                    <a:pt x="23" y="56"/>
                    <a:pt x="21" y="54"/>
                    <a:pt x="20" y="52"/>
                  </a:cubicBezTo>
                  <a:cubicBezTo>
                    <a:pt x="20" y="52"/>
                    <a:pt x="20" y="52"/>
                    <a:pt x="20" y="52"/>
                  </a:cubicBezTo>
                  <a:cubicBezTo>
                    <a:pt x="19" y="51"/>
                    <a:pt x="19" y="50"/>
                    <a:pt x="20" y="50"/>
                  </a:cubicBezTo>
                  <a:cubicBezTo>
                    <a:pt x="20" y="50"/>
                    <a:pt x="20" y="50"/>
                    <a:pt x="20" y="50"/>
                  </a:cubicBezTo>
                  <a:cubicBezTo>
                    <a:pt x="21" y="49"/>
                    <a:pt x="21" y="49"/>
                    <a:pt x="22" y="50"/>
                  </a:cubicBezTo>
                  <a:cubicBezTo>
                    <a:pt x="22" y="50"/>
                    <a:pt x="22" y="50"/>
                    <a:pt x="22" y="50"/>
                  </a:cubicBezTo>
                  <a:cubicBezTo>
                    <a:pt x="23" y="52"/>
                    <a:pt x="25" y="54"/>
                    <a:pt x="27" y="56"/>
                  </a:cubicBezTo>
                  <a:cubicBezTo>
                    <a:pt x="27" y="56"/>
                    <a:pt x="27" y="56"/>
                    <a:pt x="27" y="56"/>
                  </a:cubicBezTo>
                  <a:cubicBezTo>
                    <a:pt x="27" y="57"/>
                    <a:pt x="27" y="58"/>
                    <a:pt x="27" y="59"/>
                  </a:cubicBezTo>
                  <a:cubicBezTo>
                    <a:pt x="27" y="59"/>
                    <a:pt x="27" y="59"/>
                    <a:pt x="27" y="59"/>
                  </a:cubicBezTo>
                  <a:cubicBezTo>
                    <a:pt x="26" y="59"/>
                    <a:pt x="26" y="59"/>
                    <a:pt x="26" y="59"/>
                  </a:cubicBezTo>
                  <a:cubicBezTo>
                    <a:pt x="26" y="59"/>
                    <a:pt x="26" y="59"/>
                    <a:pt x="26" y="59"/>
                  </a:cubicBezTo>
                  <a:cubicBezTo>
                    <a:pt x="25" y="59"/>
                    <a:pt x="25" y="59"/>
                    <a:pt x="24" y="58"/>
                  </a:cubicBezTo>
                  <a:close/>
                  <a:moveTo>
                    <a:pt x="14" y="43"/>
                  </a:moveTo>
                  <a:cubicBezTo>
                    <a:pt x="13" y="41"/>
                    <a:pt x="11" y="38"/>
                    <a:pt x="10" y="36"/>
                  </a:cubicBezTo>
                  <a:cubicBezTo>
                    <a:pt x="10" y="36"/>
                    <a:pt x="10" y="36"/>
                    <a:pt x="10" y="36"/>
                  </a:cubicBezTo>
                  <a:cubicBezTo>
                    <a:pt x="10" y="35"/>
                    <a:pt x="10" y="34"/>
                    <a:pt x="11" y="34"/>
                  </a:cubicBezTo>
                  <a:cubicBezTo>
                    <a:pt x="11" y="34"/>
                    <a:pt x="11" y="34"/>
                    <a:pt x="11" y="34"/>
                  </a:cubicBezTo>
                  <a:cubicBezTo>
                    <a:pt x="12" y="34"/>
                    <a:pt x="13" y="34"/>
                    <a:pt x="13" y="35"/>
                  </a:cubicBezTo>
                  <a:cubicBezTo>
                    <a:pt x="13" y="35"/>
                    <a:pt x="13" y="35"/>
                    <a:pt x="13" y="35"/>
                  </a:cubicBezTo>
                  <a:cubicBezTo>
                    <a:pt x="14" y="37"/>
                    <a:pt x="15" y="39"/>
                    <a:pt x="17" y="42"/>
                  </a:cubicBezTo>
                  <a:cubicBezTo>
                    <a:pt x="17" y="42"/>
                    <a:pt x="17" y="42"/>
                    <a:pt x="17" y="42"/>
                  </a:cubicBezTo>
                  <a:cubicBezTo>
                    <a:pt x="17" y="43"/>
                    <a:pt x="17" y="43"/>
                    <a:pt x="16" y="44"/>
                  </a:cubicBezTo>
                  <a:cubicBezTo>
                    <a:pt x="16" y="44"/>
                    <a:pt x="16" y="44"/>
                    <a:pt x="16" y="44"/>
                  </a:cubicBezTo>
                  <a:cubicBezTo>
                    <a:pt x="16" y="44"/>
                    <a:pt x="16" y="44"/>
                    <a:pt x="15" y="44"/>
                  </a:cubicBezTo>
                  <a:cubicBezTo>
                    <a:pt x="15" y="44"/>
                    <a:pt x="15" y="44"/>
                    <a:pt x="15" y="44"/>
                  </a:cubicBezTo>
                  <a:cubicBezTo>
                    <a:pt x="15" y="44"/>
                    <a:pt x="14" y="44"/>
                    <a:pt x="14" y="43"/>
                  </a:cubicBezTo>
                  <a:close/>
                  <a:moveTo>
                    <a:pt x="6" y="27"/>
                  </a:moveTo>
                  <a:cubicBezTo>
                    <a:pt x="5" y="24"/>
                    <a:pt x="4" y="22"/>
                    <a:pt x="4" y="19"/>
                  </a:cubicBezTo>
                  <a:cubicBezTo>
                    <a:pt x="4" y="19"/>
                    <a:pt x="4" y="19"/>
                    <a:pt x="4" y="19"/>
                  </a:cubicBezTo>
                  <a:cubicBezTo>
                    <a:pt x="3" y="18"/>
                    <a:pt x="4" y="18"/>
                    <a:pt x="5" y="17"/>
                  </a:cubicBezTo>
                  <a:cubicBezTo>
                    <a:pt x="5" y="17"/>
                    <a:pt x="5" y="17"/>
                    <a:pt x="5" y="17"/>
                  </a:cubicBezTo>
                  <a:cubicBezTo>
                    <a:pt x="5" y="17"/>
                    <a:pt x="6" y="17"/>
                    <a:pt x="6" y="18"/>
                  </a:cubicBezTo>
                  <a:cubicBezTo>
                    <a:pt x="6" y="18"/>
                    <a:pt x="6" y="18"/>
                    <a:pt x="6" y="18"/>
                  </a:cubicBezTo>
                  <a:cubicBezTo>
                    <a:pt x="7" y="21"/>
                    <a:pt x="8" y="23"/>
                    <a:pt x="9" y="26"/>
                  </a:cubicBezTo>
                  <a:cubicBezTo>
                    <a:pt x="9" y="26"/>
                    <a:pt x="9" y="26"/>
                    <a:pt x="9" y="26"/>
                  </a:cubicBezTo>
                  <a:cubicBezTo>
                    <a:pt x="9" y="27"/>
                    <a:pt x="9" y="27"/>
                    <a:pt x="8" y="28"/>
                  </a:cubicBezTo>
                  <a:cubicBezTo>
                    <a:pt x="8" y="28"/>
                    <a:pt x="8" y="28"/>
                    <a:pt x="8" y="28"/>
                  </a:cubicBezTo>
                  <a:cubicBezTo>
                    <a:pt x="8" y="28"/>
                    <a:pt x="8" y="28"/>
                    <a:pt x="8" y="28"/>
                  </a:cubicBezTo>
                  <a:cubicBezTo>
                    <a:pt x="8" y="28"/>
                    <a:pt x="8" y="28"/>
                    <a:pt x="8" y="28"/>
                  </a:cubicBezTo>
                  <a:cubicBezTo>
                    <a:pt x="7" y="28"/>
                    <a:pt x="6" y="27"/>
                    <a:pt x="6" y="27"/>
                  </a:cubicBezTo>
                  <a:close/>
                  <a:moveTo>
                    <a:pt x="1" y="9"/>
                  </a:moveTo>
                  <a:cubicBezTo>
                    <a:pt x="0" y="4"/>
                    <a:pt x="0" y="1"/>
                    <a:pt x="0" y="1"/>
                  </a:cubicBezTo>
                  <a:cubicBezTo>
                    <a:pt x="0" y="1"/>
                    <a:pt x="0" y="1"/>
                    <a:pt x="0" y="1"/>
                  </a:cubicBezTo>
                  <a:cubicBezTo>
                    <a:pt x="0" y="0"/>
                    <a:pt x="0" y="0"/>
                    <a:pt x="1" y="0"/>
                  </a:cubicBezTo>
                  <a:cubicBezTo>
                    <a:pt x="1" y="0"/>
                    <a:pt x="1" y="0"/>
                    <a:pt x="1" y="0"/>
                  </a:cubicBezTo>
                  <a:cubicBezTo>
                    <a:pt x="2" y="0"/>
                    <a:pt x="3" y="0"/>
                    <a:pt x="3" y="1"/>
                  </a:cubicBezTo>
                  <a:cubicBezTo>
                    <a:pt x="3" y="1"/>
                    <a:pt x="3" y="1"/>
                    <a:pt x="3" y="1"/>
                  </a:cubicBezTo>
                  <a:cubicBezTo>
                    <a:pt x="3" y="1"/>
                    <a:pt x="3" y="4"/>
                    <a:pt x="4" y="9"/>
                  </a:cubicBezTo>
                  <a:cubicBezTo>
                    <a:pt x="4" y="9"/>
                    <a:pt x="4" y="9"/>
                    <a:pt x="4" y="9"/>
                  </a:cubicBezTo>
                  <a:cubicBezTo>
                    <a:pt x="4" y="10"/>
                    <a:pt x="4" y="10"/>
                    <a:pt x="3" y="10"/>
                  </a:cubicBezTo>
                  <a:cubicBezTo>
                    <a:pt x="3" y="10"/>
                    <a:pt x="3" y="10"/>
                    <a:pt x="3" y="10"/>
                  </a:cubicBezTo>
                  <a:cubicBezTo>
                    <a:pt x="3" y="11"/>
                    <a:pt x="3" y="11"/>
                    <a:pt x="3" y="11"/>
                  </a:cubicBezTo>
                  <a:cubicBezTo>
                    <a:pt x="3" y="11"/>
                    <a:pt x="3" y="11"/>
                    <a:pt x="3" y="11"/>
                  </a:cubicBezTo>
                  <a:cubicBezTo>
                    <a:pt x="2" y="11"/>
                    <a:pt x="1" y="10"/>
                    <a:pt x="1" y="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2" name="Freeform 441"/>
            <p:cNvSpPr>
              <a:spLocks noEditPoints="1"/>
            </p:cNvSpPr>
            <p:nvPr/>
          </p:nvSpPr>
          <p:spPr bwMode="auto">
            <a:xfrm>
              <a:off x="5576663" y="4175125"/>
              <a:ext cx="334963" cy="255588"/>
            </a:xfrm>
            <a:custGeom>
              <a:avLst/>
              <a:gdLst>
                <a:gd name="T0" fmla="*/ 82 w 89"/>
                <a:gd name="T1" fmla="*/ 67 h 68"/>
                <a:gd name="T2" fmla="*/ 81 w 89"/>
                <a:gd name="T3" fmla="*/ 65 h 68"/>
                <a:gd name="T4" fmla="*/ 82 w 89"/>
                <a:gd name="T5" fmla="*/ 64 h 68"/>
                <a:gd name="T6" fmla="*/ 87 w 89"/>
                <a:gd name="T7" fmla="*/ 65 h 68"/>
                <a:gd name="T8" fmla="*/ 89 w 89"/>
                <a:gd name="T9" fmla="*/ 66 h 68"/>
                <a:gd name="T10" fmla="*/ 87 w 89"/>
                <a:gd name="T11" fmla="*/ 68 h 68"/>
                <a:gd name="T12" fmla="*/ 87 w 89"/>
                <a:gd name="T13" fmla="*/ 68 h 68"/>
                <a:gd name="T14" fmla="*/ 64 w 89"/>
                <a:gd name="T15" fmla="*/ 63 h 68"/>
                <a:gd name="T16" fmla="*/ 63 w 89"/>
                <a:gd name="T17" fmla="*/ 61 h 68"/>
                <a:gd name="T18" fmla="*/ 65 w 89"/>
                <a:gd name="T19" fmla="*/ 60 h 68"/>
                <a:gd name="T20" fmla="*/ 73 w 89"/>
                <a:gd name="T21" fmla="*/ 62 h 68"/>
                <a:gd name="T22" fmla="*/ 74 w 89"/>
                <a:gd name="T23" fmla="*/ 64 h 68"/>
                <a:gd name="T24" fmla="*/ 72 w 89"/>
                <a:gd name="T25" fmla="*/ 65 h 68"/>
                <a:gd name="T26" fmla="*/ 72 w 89"/>
                <a:gd name="T27" fmla="*/ 65 h 68"/>
                <a:gd name="T28" fmla="*/ 47 w 89"/>
                <a:gd name="T29" fmla="*/ 56 h 68"/>
                <a:gd name="T30" fmla="*/ 47 w 89"/>
                <a:gd name="T31" fmla="*/ 54 h 68"/>
                <a:gd name="T32" fmla="*/ 49 w 89"/>
                <a:gd name="T33" fmla="*/ 53 h 68"/>
                <a:gd name="T34" fmla="*/ 56 w 89"/>
                <a:gd name="T35" fmla="*/ 57 h 68"/>
                <a:gd name="T36" fmla="*/ 57 w 89"/>
                <a:gd name="T37" fmla="*/ 58 h 68"/>
                <a:gd name="T38" fmla="*/ 55 w 89"/>
                <a:gd name="T39" fmla="*/ 59 h 68"/>
                <a:gd name="T40" fmla="*/ 55 w 89"/>
                <a:gd name="T41" fmla="*/ 59 h 68"/>
                <a:gd name="T42" fmla="*/ 32 w 89"/>
                <a:gd name="T43" fmla="*/ 46 h 68"/>
                <a:gd name="T44" fmla="*/ 32 w 89"/>
                <a:gd name="T45" fmla="*/ 44 h 68"/>
                <a:gd name="T46" fmla="*/ 34 w 89"/>
                <a:gd name="T47" fmla="*/ 43 h 68"/>
                <a:gd name="T48" fmla="*/ 40 w 89"/>
                <a:gd name="T49" fmla="*/ 48 h 68"/>
                <a:gd name="T50" fmla="*/ 41 w 89"/>
                <a:gd name="T51" fmla="*/ 50 h 68"/>
                <a:gd name="T52" fmla="*/ 39 w 89"/>
                <a:gd name="T53" fmla="*/ 51 h 68"/>
                <a:gd name="T54" fmla="*/ 39 w 89"/>
                <a:gd name="T55" fmla="*/ 51 h 68"/>
                <a:gd name="T56" fmla="*/ 19 w 89"/>
                <a:gd name="T57" fmla="*/ 33 h 68"/>
                <a:gd name="T58" fmla="*/ 19 w 89"/>
                <a:gd name="T59" fmla="*/ 31 h 68"/>
                <a:gd name="T60" fmla="*/ 21 w 89"/>
                <a:gd name="T61" fmla="*/ 31 h 68"/>
                <a:gd name="T62" fmla="*/ 27 w 89"/>
                <a:gd name="T63" fmla="*/ 37 h 68"/>
                <a:gd name="T64" fmla="*/ 27 w 89"/>
                <a:gd name="T65" fmla="*/ 39 h 68"/>
                <a:gd name="T66" fmla="*/ 25 w 89"/>
                <a:gd name="T67" fmla="*/ 39 h 68"/>
                <a:gd name="T68" fmla="*/ 24 w 89"/>
                <a:gd name="T69" fmla="*/ 39 h 68"/>
                <a:gd name="T70" fmla="*/ 8 w 89"/>
                <a:gd name="T71" fmla="*/ 18 h 68"/>
                <a:gd name="T72" fmla="*/ 9 w 89"/>
                <a:gd name="T73" fmla="*/ 16 h 68"/>
                <a:gd name="T74" fmla="*/ 11 w 89"/>
                <a:gd name="T75" fmla="*/ 17 h 68"/>
                <a:gd name="T76" fmla="*/ 15 w 89"/>
                <a:gd name="T77" fmla="*/ 23 h 68"/>
                <a:gd name="T78" fmla="*/ 15 w 89"/>
                <a:gd name="T79" fmla="*/ 26 h 68"/>
                <a:gd name="T80" fmla="*/ 14 w 89"/>
                <a:gd name="T81" fmla="*/ 26 h 68"/>
                <a:gd name="T82" fmla="*/ 13 w 89"/>
                <a:gd name="T83" fmla="*/ 25 h 68"/>
                <a:gd name="T84" fmla="*/ 0 w 89"/>
                <a:gd name="T85" fmla="*/ 2 h 68"/>
                <a:gd name="T86" fmla="*/ 0 w 89"/>
                <a:gd name="T87" fmla="*/ 2 h 68"/>
                <a:gd name="T88" fmla="*/ 1 w 89"/>
                <a:gd name="T89" fmla="*/ 0 h 68"/>
                <a:gd name="T90" fmla="*/ 3 w 89"/>
                <a:gd name="T91" fmla="*/ 1 h 68"/>
                <a:gd name="T92" fmla="*/ 6 w 89"/>
                <a:gd name="T93" fmla="*/ 8 h 68"/>
                <a:gd name="T94" fmla="*/ 5 w 89"/>
                <a:gd name="T95" fmla="*/ 10 h 68"/>
                <a:gd name="T96" fmla="*/ 5 w 89"/>
                <a:gd name="T97"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68">
                  <a:moveTo>
                    <a:pt x="87" y="68"/>
                  </a:moveTo>
                  <a:cubicBezTo>
                    <a:pt x="85" y="68"/>
                    <a:pt x="83" y="67"/>
                    <a:pt x="82" y="67"/>
                  </a:cubicBezTo>
                  <a:cubicBezTo>
                    <a:pt x="82" y="67"/>
                    <a:pt x="82" y="67"/>
                    <a:pt x="82" y="67"/>
                  </a:cubicBezTo>
                  <a:cubicBezTo>
                    <a:pt x="81" y="67"/>
                    <a:pt x="80" y="66"/>
                    <a:pt x="81" y="65"/>
                  </a:cubicBezTo>
                  <a:cubicBezTo>
                    <a:pt x="81" y="65"/>
                    <a:pt x="81" y="65"/>
                    <a:pt x="81" y="65"/>
                  </a:cubicBezTo>
                  <a:cubicBezTo>
                    <a:pt x="81" y="65"/>
                    <a:pt x="81" y="64"/>
                    <a:pt x="82" y="64"/>
                  </a:cubicBezTo>
                  <a:cubicBezTo>
                    <a:pt x="82" y="64"/>
                    <a:pt x="82" y="64"/>
                    <a:pt x="82" y="64"/>
                  </a:cubicBezTo>
                  <a:cubicBezTo>
                    <a:pt x="84" y="64"/>
                    <a:pt x="86" y="65"/>
                    <a:pt x="87" y="65"/>
                  </a:cubicBezTo>
                  <a:cubicBezTo>
                    <a:pt x="87" y="65"/>
                    <a:pt x="87" y="65"/>
                    <a:pt x="87" y="65"/>
                  </a:cubicBezTo>
                  <a:cubicBezTo>
                    <a:pt x="88" y="65"/>
                    <a:pt x="89" y="66"/>
                    <a:pt x="89" y="66"/>
                  </a:cubicBezTo>
                  <a:cubicBezTo>
                    <a:pt x="89" y="66"/>
                    <a:pt x="89" y="66"/>
                    <a:pt x="89" y="66"/>
                  </a:cubicBezTo>
                  <a:cubicBezTo>
                    <a:pt x="88" y="67"/>
                    <a:pt x="88" y="68"/>
                    <a:pt x="87" y="68"/>
                  </a:cubicBezTo>
                  <a:cubicBezTo>
                    <a:pt x="87" y="68"/>
                    <a:pt x="87" y="68"/>
                    <a:pt x="87" y="68"/>
                  </a:cubicBezTo>
                  <a:cubicBezTo>
                    <a:pt x="87" y="68"/>
                    <a:pt x="87" y="68"/>
                    <a:pt x="87" y="68"/>
                  </a:cubicBezTo>
                  <a:close/>
                  <a:moveTo>
                    <a:pt x="72" y="65"/>
                  </a:moveTo>
                  <a:cubicBezTo>
                    <a:pt x="69" y="64"/>
                    <a:pt x="67" y="64"/>
                    <a:pt x="64" y="63"/>
                  </a:cubicBezTo>
                  <a:cubicBezTo>
                    <a:pt x="64" y="63"/>
                    <a:pt x="64" y="63"/>
                    <a:pt x="64" y="63"/>
                  </a:cubicBezTo>
                  <a:cubicBezTo>
                    <a:pt x="63" y="63"/>
                    <a:pt x="63" y="62"/>
                    <a:pt x="63" y="61"/>
                  </a:cubicBezTo>
                  <a:cubicBezTo>
                    <a:pt x="63" y="61"/>
                    <a:pt x="63" y="61"/>
                    <a:pt x="63" y="61"/>
                  </a:cubicBezTo>
                  <a:cubicBezTo>
                    <a:pt x="63" y="60"/>
                    <a:pt x="64" y="60"/>
                    <a:pt x="65" y="60"/>
                  </a:cubicBezTo>
                  <a:cubicBezTo>
                    <a:pt x="65" y="60"/>
                    <a:pt x="65" y="60"/>
                    <a:pt x="65" y="60"/>
                  </a:cubicBezTo>
                  <a:cubicBezTo>
                    <a:pt x="67" y="61"/>
                    <a:pt x="70" y="62"/>
                    <a:pt x="73" y="62"/>
                  </a:cubicBezTo>
                  <a:cubicBezTo>
                    <a:pt x="73" y="62"/>
                    <a:pt x="73" y="62"/>
                    <a:pt x="73" y="62"/>
                  </a:cubicBezTo>
                  <a:cubicBezTo>
                    <a:pt x="73" y="62"/>
                    <a:pt x="74" y="63"/>
                    <a:pt x="74" y="64"/>
                  </a:cubicBezTo>
                  <a:cubicBezTo>
                    <a:pt x="74" y="64"/>
                    <a:pt x="74" y="64"/>
                    <a:pt x="74" y="64"/>
                  </a:cubicBezTo>
                  <a:cubicBezTo>
                    <a:pt x="74" y="65"/>
                    <a:pt x="73" y="65"/>
                    <a:pt x="72" y="65"/>
                  </a:cubicBezTo>
                  <a:cubicBezTo>
                    <a:pt x="72" y="65"/>
                    <a:pt x="72" y="65"/>
                    <a:pt x="72" y="65"/>
                  </a:cubicBezTo>
                  <a:cubicBezTo>
                    <a:pt x="72" y="65"/>
                    <a:pt x="72" y="65"/>
                    <a:pt x="72" y="65"/>
                  </a:cubicBezTo>
                  <a:close/>
                  <a:moveTo>
                    <a:pt x="55" y="59"/>
                  </a:moveTo>
                  <a:cubicBezTo>
                    <a:pt x="52" y="58"/>
                    <a:pt x="50" y="57"/>
                    <a:pt x="47" y="56"/>
                  </a:cubicBezTo>
                  <a:cubicBezTo>
                    <a:pt x="47" y="56"/>
                    <a:pt x="47" y="56"/>
                    <a:pt x="47" y="56"/>
                  </a:cubicBezTo>
                  <a:cubicBezTo>
                    <a:pt x="47" y="55"/>
                    <a:pt x="46" y="54"/>
                    <a:pt x="47" y="54"/>
                  </a:cubicBezTo>
                  <a:cubicBezTo>
                    <a:pt x="47" y="54"/>
                    <a:pt x="47" y="54"/>
                    <a:pt x="47" y="54"/>
                  </a:cubicBezTo>
                  <a:cubicBezTo>
                    <a:pt x="47" y="53"/>
                    <a:pt x="48" y="53"/>
                    <a:pt x="49" y="53"/>
                  </a:cubicBezTo>
                  <a:cubicBezTo>
                    <a:pt x="49" y="53"/>
                    <a:pt x="49" y="53"/>
                    <a:pt x="49" y="53"/>
                  </a:cubicBezTo>
                  <a:cubicBezTo>
                    <a:pt x="51" y="54"/>
                    <a:pt x="53" y="55"/>
                    <a:pt x="56" y="57"/>
                  </a:cubicBezTo>
                  <a:cubicBezTo>
                    <a:pt x="56" y="57"/>
                    <a:pt x="56" y="57"/>
                    <a:pt x="56" y="57"/>
                  </a:cubicBezTo>
                  <a:cubicBezTo>
                    <a:pt x="57" y="57"/>
                    <a:pt x="57" y="58"/>
                    <a:pt x="57" y="58"/>
                  </a:cubicBezTo>
                  <a:cubicBezTo>
                    <a:pt x="57" y="58"/>
                    <a:pt x="57" y="58"/>
                    <a:pt x="57" y="58"/>
                  </a:cubicBezTo>
                  <a:cubicBezTo>
                    <a:pt x="56" y="59"/>
                    <a:pt x="56" y="59"/>
                    <a:pt x="55" y="59"/>
                  </a:cubicBezTo>
                  <a:cubicBezTo>
                    <a:pt x="55" y="59"/>
                    <a:pt x="55" y="59"/>
                    <a:pt x="55" y="59"/>
                  </a:cubicBezTo>
                  <a:cubicBezTo>
                    <a:pt x="55" y="59"/>
                    <a:pt x="55" y="59"/>
                    <a:pt x="55" y="59"/>
                  </a:cubicBezTo>
                  <a:close/>
                  <a:moveTo>
                    <a:pt x="39" y="51"/>
                  </a:moveTo>
                  <a:cubicBezTo>
                    <a:pt x="36" y="49"/>
                    <a:pt x="34" y="47"/>
                    <a:pt x="32" y="46"/>
                  </a:cubicBezTo>
                  <a:cubicBezTo>
                    <a:pt x="32" y="46"/>
                    <a:pt x="32" y="46"/>
                    <a:pt x="32" y="46"/>
                  </a:cubicBezTo>
                  <a:cubicBezTo>
                    <a:pt x="31" y="45"/>
                    <a:pt x="31" y="44"/>
                    <a:pt x="32" y="44"/>
                  </a:cubicBezTo>
                  <a:cubicBezTo>
                    <a:pt x="32" y="44"/>
                    <a:pt x="32" y="44"/>
                    <a:pt x="32" y="44"/>
                  </a:cubicBezTo>
                  <a:cubicBezTo>
                    <a:pt x="32" y="43"/>
                    <a:pt x="33" y="43"/>
                    <a:pt x="34" y="43"/>
                  </a:cubicBezTo>
                  <a:cubicBezTo>
                    <a:pt x="34" y="43"/>
                    <a:pt x="34" y="43"/>
                    <a:pt x="34" y="43"/>
                  </a:cubicBezTo>
                  <a:cubicBezTo>
                    <a:pt x="36" y="45"/>
                    <a:pt x="38" y="47"/>
                    <a:pt x="40" y="48"/>
                  </a:cubicBezTo>
                  <a:cubicBezTo>
                    <a:pt x="40" y="48"/>
                    <a:pt x="40" y="48"/>
                    <a:pt x="40" y="48"/>
                  </a:cubicBezTo>
                  <a:cubicBezTo>
                    <a:pt x="41" y="49"/>
                    <a:pt x="41" y="49"/>
                    <a:pt x="41" y="50"/>
                  </a:cubicBezTo>
                  <a:cubicBezTo>
                    <a:pt x="41" y="50"/>
                    <a:pt x="41" y="50"/>
                    <a:pt x="41" y="50"/>
                  </a:cubicBezTo>
                  <a:cubicBezTo>
                    <a:pt x="40" y="51"/>
                    <a:pt x="40" y="51"/>
                    <a:pt x="39" y="51"/>
                  </a:cubicBezTo>
                  <a:cubicBezTo>
                    <a:pt x="39" y="51"/>
                    <a:pt x="39" y="51"/>
                    <a:pt x="39" y="51"/>
                  </a:cubicBezTo>
                  <a:cubicBezTo>
                    <a:pt x="39" y="51"/>
                    <a:pt x="39" y="51"/>
                    <a:pt x="39" y="51"/>
                  </a:cubicBezTo>
                  <a:close/>
                  <a:moveTo>
                    <a:pt x="24" y="39"/>
                  </a:moveTo>
                  <a:cubicBezTo>
                    <a:pt x="22" y="37"/>
                    <a:pt x="21" y="35"/>
                    <a:pt x="19" y="33"/>
                  </a:cubicBezTo>
                  <a:cubicBezTo>
                    <a:pt x="19" y="33"/>
                    <a:pt x="19" y="33"/>
                    <a:pt x="19" y="33"/>
                  </a:cubicBezTo>
                  <a:cubicBezTo>
                    <a:pt x="18" y="33"/>
                    <a:pt x="18" y="32"/>
                    <a:pt x="19" y="31"/>
                  </a:cubicBezTo>
                  <a:cubicBezTo>
                    <a:pt x="19" y="31"/>
                    <a:pt x="19" y="31"/>
                    <a:pt x="19" y="31"/>
                  </a:cubicBezTo>
                  <a:cubicBezTo>
                    <a:pt x="20" y="31"/>
                    <a:pt x="21" y="31"/>
                    <a:pt x="21" y="31"/>
                  </a:cubicBezTo>
                  <a:cubicBezTo>
                    <a:pt x="21" y="31"/>
                    <a:pt x="21" y="31"/>
                    <a:pt x="21" y="31"/>
                  </a:cubicBezTo>
                  <a:cubicBezTo>
                    <a:pt x="23" y="33"/>
                    <a:pt x="25" y="35"/>
                    <a:pt x="27" y="37"/>
                  </a:cubicBezTo>
                  <a:cubicBezTo>
                    <a:pt x="27" y="37"/>
                    <a:pt x="27" y="37"/>
                    <a:pt x="27" y="37"/>
                  </a:cubicBezTo>
                  <a:cubicBezTo>
                    <a:pt x="27" y="38"/>
                    <a:pt x="27" y="38"/>
                    <a:pt x="27" y="39"/>
                  </a:cubicBezTo>
                  <a:cubicBezTo>
                    <a:pt x="27" y="39"/>
                    <a:pt x="27" y="39"/>
                    <a:pt x="27" y="39"/>
                  </a:cubicBezTo>
                  <a:cubicBezTo>
                    <a:pt x="26" y="39"/>
                    <a:pt x="26" y="39"/>
                    <a:pt x="25" y="39"/>
                  </a:cubicBezTo>
                  <a:cubicBezTo>
                    <a:pt x="25" y="39"/>
                    <a:pt x="25" y="39"/>
                    <a:pt x="25" y="39"/>
                  </a:cubicBezTo>
                  <a:cubicBezTo>
                    <a:pt x="25" y="39"/>
                    <a:pt x="25" y="39"/>
                    <a:pt x="24" y="39"/>
                  </a:cubicBezTo>
                  <a:close/>
                  <a:moveTo>
                    <a:pt x="13" y="25"/>
                  </a:moveTo>
                  <a:cubicBezTo>
                    <a:pt x="11" y="23"/>
                    <a:pt x="9" y="21"/>
                    <a:pt x="8" y="18"/>
                  </a:cubicBezTo>
                  <a:cubicBezTo>
                    <a:pt x="8" y="18"/>
                    <a:pt x="8" y="18"/>
                    <a:pt x="8" y="18"/>
                  </a:cubicBezTo>
                  <a:cubicBezTo>
                    <a:pt x="8" y="18"/>
                    <a:pt x="8" y="17"/>
                    <a:pt x="9" y="16"/>
                  </a:cubicBezTo>
                  <a:cubicBezTo>
                    <a:pt x="9" y="16"/>
                    <a:pt x="9" y="16"/>
                    <a:pt x="9" y="16"/>
                  </a:cubicBezTo>
                  <a:cubicBezTo>
                    <a:pt x="9" y="16"/>
                    <a:pt x="10" y="16"/>
                    <a:pt x="11" y="17"/>
                  </a:cubicBezTo>
                  <a:cubicBezTo>
                    <a:pt x="11" y="17"/>
                    <a:pt x="11" y="17"/>
                    <a:pt x="11" y="17"/>
                  </a:cubicBezTo>
                  <a:cubicBezTo>
                    <a:pt x="12" y="19"/>
                    <a:pt x="13" y="21"/>
                    <a:pt x="15" y="23"/>
                  </a:cubicBezTo>
                  <a:cubicBezTo>
                    <a:pt x="15" y="23"/>
                    <a:pt x="15" y="23"/>
                    <a:pt x="15" y="23"/>
                  </a:cubicBezTo>
                  <a:cubicBezTo>
                    <a:pt x="15" y="24"/>
                    <a:pt x="15" y="25"/>
                    <a:pt x="15" y="26"/>
                  </a:cubicBezTo>
                  <a:cubicBezTo>
                    <a:pt x="15" y="26"/>
                    <a:pt x="15" y="26"/>
                    <a:pt x="15" y="26"/>
                  </a:cubicBezTo>
                  <a:cubicBezTo>
                    <a:pt x="14" y="26"/>
                    <a:pt x="14" y="26"/>
                    <a:pt x="14" y="26"/>
                  </a:cubicBezTo>
                  <a:cubicBezTo>
                    <a:pt x="14" y="26"/>
                    <a:pt x="14" y="26"/>
                    <a:pt x="14" y="26"/>
                  </a:cubicBezTo>
                  <a:cubicBezTo>
                    <a:pt x="13" y="26"/>
                    <a:pt x="13" y="26"/>
                    <a:pt x="13" y="25"/>
                  </a:cubicBezTo>
                  <a:close/>
                  <a:moveTo>
                    <a:pt x="3" y="9"/>
                  </a:moveTo>
                  <a:cubicBezTo>
                    <a:pt x="1" y="5"/>
                    <a:pt x="0" y="2"/>
                    <a:pt x="0" y="2"/>
                  </a:cubicBezTo>
                  <a:cubicBezTo>
                    <a:pt x="0" y="2"/>
                    <a:pt x="0" y="2"/>
                    <a:pt x="0" y="2"/>
                  </a:cubicBezTo>
                  <a:cubicBezTo>
                    <a:pt x="0" y="2"/>
                    <a:pt x="0" y="2"/>
                    <a:pt x="0" y="2"/>
                  </a:cubicBezTo>
                  <a:cubicBezTo>
                    <a:pt x="0" y="1"/>
                    <a:pt x="0" y="0"/>
                    <a:pt x="1" y="0"/>
                  </a:cubicBezTo>
                  <a:cubicBezTo>
                    <a:pt x="1" y="0"/>
                    <a:pt x="1" y="0"/>
                    <a:pt x="1" y="0"/>
                  </a:cubicBezTo>
                  <a:cubicBezTo>
                    <a:pt x="2" y="0"/>
                    <a:pt x="3" y="0"/>
                    <a:pt x="3" y="1"/>
                  </a:cubicBezTo>
                  <a:cubicBezTo>
                    <a:pt x="3" y="1"/>
                    <a:pt x="3" y="1"/>
                    <a:pt x="3" y="1"/>
                  </a:cubicBezTo>
                  <a:cubicBezTo>
                    <a:pt x="3" y="1"/>
                    <a:pt x="4" y="4"/>
                    <a:pt x="6" y="8"/>
                  </a:cubicBezTo>
                  <a:cubicBezTo>
                    <a:pt x="6" y="8"/>
                    <a:pt x="6" y="8"/>
                    <a:pt x="6" y="8"/>
                  </a:cubicBezTo>
                  <a:cubicBezTo>
                    <a:pt x="6" y="9"/>
                    <a:pt x="6" y="10"/>
                    <a:pt x="5" y="10"/>
                  </a:cubicBezTo>
                  <a:cubicBezTo>
                    <a:pt x="5" y="10"/>
                    <a:pt x="5" y="10"/>
                    <a:pt x="5" y="10"/>
                  </a:cubicBezTo>
                  <a:cubicBezTo>
                    <a:pt x="5" y="10"/>
                    <a:pt x="5" y="10"/>
                    <a:pt x="5" y="10"/>
                  </a:cubicBezTo>
                  <a:cubicBezTo>
                    <a:pt x="5" y="10"/>
                    <a:pt x="5" y="10"/>
                    <a:pt x="5" y="10"/>
                  </a:cubicBezTo>
                  <a:cubicBezTo>
                    <a:pt x="4" y="10"/>
                    <a:pt x="4" y="10"/>
                    <a:pt x="3" y="9"/>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3" name="Freeform 442"/>
            <p:cNvSpPr/>
            <p:nvPr/>
          </p:nvSpPr>
          <p:spPr bwMode="auto">
            <a:xfrm>
              <a:off x="5787800" y="4435475"/>
              <a:ext cx="150813" cy="142875"/>
            </a:xfrm>
            <a:custGeom>
              <a:avLst/>
              <a:gdLst>
                <a:gd name="T0" fmla="*/ 32 w 40"/>
                <a:gd name="T1" fmla="*/ 9 h 38"/>
                <a:gd name="T2" fmla="*/ 9 w 40"/>
                <a:gd name="T3" fmla="*/ 8 h 38"/>
                <a:gd name="T4" fmla="*/ 26 w 40"/>
                <a:gd name="T5" fmla="*/ 35 h 38"/>
                <a:gd name="T6" fmla="*/ 32 w 40"/>
                <a:gd name="T7" fmla="*/ 9 h 38"/>
              </a:gdLst>
              <a:ahLst/>
              <a:cxnLst>
                <a:cxn ang="0">
                  <a:pos x="T0" y="T1"/>
                </a:cxn>
                <a:cxn ang="0">
                  <a:pos x="T2" y="T3"/>
                </a:cxn>
                <a:cxn ang="0">
                  <a:pos x="T4" y="T5"/>
                </a:cxn>
                <a:cxn ang="0">
                  <a:pos x="T6" y="T7"/>
                </a:cxn>
              </a:cxnLst>
              <a:rect l="0" t="0" r="r" b="b"/>
              <a:pathLst>
                <a:path w="40" h="38">
                  <a:moveTo>
                    <a:pt x="32" y="9"/>
                  </a:moveTo>
                  <a:cubicBezTo>
                    <a:pt x="32" y="9"/>
                    <a:pt x="17" y="0"/>
                    <a:pt x="9" y="8"/>
                  </a:cubicBezTo>
                  <a:cubicBezTo>
                    <a:pt x="0" y="17"/>
                    <a:pt x="19" y="38"/>
                    <a:pt x="26" y="35"/>
                  </a:cubicBezTo>
                  <a:cubicBezTo>
                    <a:pt x="31" y="33"/>
                    <a:pt x="40" y="23"/>
                    <a:pt x="32" y="9"/>
                  </a:cubicBezTo>
                  <a:close/>
                </a:path>
              </a:pathLst>
            </a:custGeom>
            <a:solidFill>
              <a:srgbClr val="C2E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4" name="Freeform 443"/>
            <p:cNvSpPr>
              <a:spLocks noEditPoints="1"/>
            </p:cNvSpPr>
            <p:nvPr/>
          </p:nvSpPr>
          <p:spPr bwMode="auto">
            <a:xfrm>
              <a:off x="5806850" y="4446587"/>
              <a:ext cx="119063" cy="127000"/>
            </a:xfrm>
            <a:custGeom>
              <a:avLst/>
              <a:gdLst>
                <a:gd name="T0" fmla="*/ 0 w 32"/>
                <a:gd name="T1" fmla="*/ 11 h 34"/>
                <a:gd name="T2" fmla="*/ 3 w 32"/>
                <a:gd name="T3" fmla="*/ 4 h 34"/>
                <a:gd name="T4" fmla="*/ 3 w 32"/>
                <a:gd name="T5" fmla="*/ 4 h 34"/>
                <a:gd name="T6" fmla="*/ 13 w 32"/>
                <a:gd name="T7" fmla="*/ 0 h 34"/>
                <a:gd name="T8" fmla="*/ 13 w 32"/>
                <a:gd name="T9" fmla="*/ 0 h 34"/>
                <a:gd name="T10" fmla="*/ 28 w 32"/>
                <a:gd name="T11" fmla="*/ 4 h 34"/>
                <a:gd name="T12" fmla="*/ 28 w 32"/>
                <a:gd name="T13" fmla="*/ 4 h 34"/>
                <a:gd name="T14" fmla="*/ 27 w 32"/>
                <a:gd name="T15" fmla="*/ 6 h 34"/>
                <a:gd name="T16" fmla="*/ 26 w 32"/>
                <a:gd name="T17" fmla="*/ 6 h 34"/>
                <a:gd name="T18" fmla="*/ 27 w 32"/>
                <a:gd name="T19" fmla="*/ 6 h 34"/>
                <a:gd name="T20" fmla="*/ 28 w 32"/>
                <a:gd name="T21" fmla="*/ 4 h 34"/>
                <a:gd name="T22" fmla="*/ 28 w 32"/>
                <a:gd name="T23" fmla="*/ 5 h 34"/>
                <a:gd name="T24" fmla="*/ 32 w 32"/>
                <a:gd name="T25" fmla="*/ 17 h 34"/>
                <a:gd name="T26" fmla="*/ 32 w 32"/>
                <a:gd name="T27" fmla="*/ 17 h 34"/>
                <a:gd name="T28" fmla="*/ 21 w 32"/>
                <a:gd name="T29" fmla="*/ 33 h 34"/>
                <a:gd name="T30" fmla="*/ 21 w 32"/>
                <a:gd name="T31" fmla="*/ 33 h 34"/>
                <a:gd name="T32" fmla="*/ 19 w 32"/>
                <a:gd name="T33" fmla="*/ 34 h 34"/>
                <a:gd name="T34" fmla="*/ 19 w 32"/>
                <a:gd name="T35" fmla="*/ 34 h 34"/>
                <a:gd name="T36" fmla="*/ 0 w 32"/>
                <a:gd name="T37" fmla="*/ 11 h 34"/>
                <a:gd name="T38" fmla="*/ 13 w 32"/>
                <a:gd name="T39" fmla="*/ 3 h 34"/>
                <a:gd name="T40" fmla="*/ 5 w 32"/>
                <a:gd name="T41" fmla="*/ 6 h 34"/>
                <a:gd name="T42" fmla="*/ 5 w 32"/>
                <a:gd name="T43" fmla="*/ 6 h 34"/>
                <a:gd name="T44" fmla="*/ 3 w 32"/>
                <a:gd name="T45" fmla="*/ 11 h 34"/>
                <a:gd name="T46" fmla="*/ 3 w 32"/>
                <a:gd name="T47" fmla="*/ 11 h 34"/>
                <a:gd name="T48" fmla="*/ 9 w 32"/>
                <a:gd name="T49" fmla="*/ 24 h 34"/>
                <a:gd name="T50" fmla="*/ 9 w 32"/>
                <a:gd name="T51" fmla="*/ 24 h 34"/>
                <a:gd name="T52" fmla="*/ 19 w 32"/>
                <a:gd name="T53" fmla="*/ 31 h 34"/>
                <a:gd name="T54" fmla="*/ 19 w 32"/>
                <a:gd name="T55" fmla="*/ 31 h 34"/>
                <a:gd name="T56" fmla="*/ 20 w 32"/>
                <a:gd name="T57" fmla="*/ 31 h 34"/>
                <a:gd name="T58" fmla="*/ 20 w 32"/>
                <a:gd name="T59" fmla="*/ 31 h 34"/>
                <a:gd name="T60" fmla="*/ 29 w 32"/>
                <a:gd name="T61" fmla="*/ 17 h 34"/>
                <a:gd name="T62" fmla="*/ 29 w 32"/>
                <a:gd name="T63" fmla="*/ 17 h 34"/>
                <a:gd name="T64" fmla="*/ 26 w 32"/>
                <a:gd name="T65" fmla="*/ 7 h 34"/>
                <a:gd name="T66" fmla="*/ 26 w 32"/>
                <a:gd name="T67" fmla="*/ 7 h 34"/>
                <a:gd name="T68" fmla="*/ 22 w 32"/>
                <a:gd name="T69" fmla="*/ 5 h 34"/>
                <a:gd name="T70" fmla="*/ 22 w 32"/>
                <a:gd name="T71" fmla="*/ 5 h 34"/>
                <a:gd name="T72" fmla="*/ 13 w 32"/>
                <a:gd name="T73" fmla="*/ 3 h 34"/>
                <a:gd name="T74" fmla="*/ 13 w 32"/>
                <a:gd name="T75" fmla="*/ 3 h 34"/>
                <a:gd name="T76" fmla="*/ 13 w 32"/>
                <a:gd name="T7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34">
                  <a:moveTo>
                    <a:pt x="0" y="11"/>
                  </a:moveTo>
                  <a:cubicBezTo>
                    <a:pt x="0" y="9"/>
                    <a:pt x="1" y="6"/>
                    <a:pt x="3" y="4"/>
                  </a:cubicBezTo>
                  <a:cubicBezTo>
                    <a:pt x="3" y="4"/>
                    <a:pt x="3" y="4"/>
                    <a:pt x="3" y="4"/>
                  </a:cubicBezTo>
                  <a:cubicBezTo>
                    <a:pt x="6" y="1"/>
                    <a:pt x="10" y="0"/>
                    <a:pt x="13" y="0"/>
                  </a:cubicBezTo>
                  <a:cubicBezTo>
                    <a:pt x="13" y="0"/>
                    <a:pt x="13" y="0"/>
                    <a:pt x="13" y="0"/>
                  </a:cubicBezTo>
                  <a:cubicBezTo>
                    <a:pt x="21" y="0"/>
                    <a:pt x="28" y="4"/>
                    <a:pt x="28" y="4"/>
                  </a:cubicBezTo>
                  <a:cubicBezTo>
                    <a:pt x="28" y="4"/>
                    <a:pt x="28" y="4"/>
                    <a:pt x="28" y="4"/>
                  </a:cubicBezTo>
                  <a:cubicBezTo>
                    <a:pt x="27" y="6"/>
                    <a:pt x="27" y="6"/>
                    <a:pt x="27" y="6"/>
                  </a:cubicBezTo>
                  <a:cubicBezTo>
                    <a:pt x="26" y="6"/>
                    <a:pt x="26" y="6"/>
                    <a:pt x="26" y="6"/>
                  </a:cubicBezTo>
                  <a:cubicBezTo>
                    <a:pt x="27" y="6"/>
                    <a:pt x="27" y="6"/>
                    <a:pt x="27" y="6"/>
                  </a:cubicBezTo>
                  <a:cubicBezTo>
                    <a:pt x="28" y="4"/>
                    <a:pt x="28" y="4"/>
                    <a:pt x="28" y="4"/>
                  </a:cubicBezTo>
                  <a:cubicBezTo>
                    <a:pt x="28" y="5"/>
                    <a:pt x="28" y="5"/>
                    <a:pt x="28" y="5"/>
                  </a:cubicBezTo>
                  <a:cubicBezTo>
                    <a:pt x="31" y="9"/>
                    <a:pt x="32" y="13"/>
                    <a:pt x="32" y="17"/>
                  </a:cubicBezTo>
                  <a:cubicBezTo>
                    <a:pt x="32" y="17"/>
                    <a:pt x="32" y="17"/>
                    <a:pt x="32" y="17"/>
                  </a:cubicBezTo>
                  <a:cubicBezTo>
                    <a:pt x="32" y="26"/>
                    <a:pt x="26" y="32"/>
                    <a:pt x="21" y="33"/>
                  </a:cubicBezTo>
                  <a:cubicBezTo>
                    <a:pt x="21" y="33"/>
                    <a:pt x="21" y="33"/>
                    <a:pt x="21" y="33"/>
                  </a:cubicBezTo>
                  <a:cubicBezTo>
                    <a:pt x="21" y="34"/>
                    <a:pt x="20" y="34"/>
                    <a:pt x="19" y="34"/>
                  </a:cubicBezTo>
                  <a:cubicBezTo>
                    <a:pt x="19" y="34"/>
                    <a:pt x="19" y="34"/>
                    <a:pt x="19" y="34"/>
                  </a:cubicBezTo>
                  <a:cubicBezTo>
                    <a:pt x="12" y="33"/>
                    <a:pt x="0" y="21"/>
                    <a:pt x="0" y="11"/>
                  </a:cubicBezTo>
                  <a:close/>
                  <a:moveTo>
                    <a:pt x="13" y="3"/>
                  </a:moveTo>
                  <a:cubicBezTo>
                    <a:pt x="10" y="3"/>
                    <a:pt x="7" y="4"/>
                    <a:pt x="5" y="6"/>
                  </a:cubicBezTo>
                  <a:cubicBezTo>
                    <a:pt x="5" y="6"/>
                    <a:pt x="5" y="6"/>
                    <a:pt x="5" y="6"/>
                  </a:cubicBezTo>
                  <a:cubicBezTo>
                    <a:pt x="4" y="8"/>
                    <a:pt x="3" y="9"/>
                    <a:pt x="3" y="11"/>
                  </a:cubicBezTo>
                  <a:cubicBezTo>
                    <a:pt x="3" y="11"/>
                    <a:pt x="3" y="11"/>
                    <a:pt x="3" y="11"/>
                  </a:cubicBezTo>
                  <a:cubicBezTo>
                    <a:pt x="3" y="15"/>
                    <a:pt x="6" y="20"/>
                    <a:pt x="9" y="24"/>
                  </a:cubicBezTo>
                  <a:cubicBezTo>
                    <a:pt x="9" y="24"/>
                    <a:pt x="9" y="24"/>
                    <a:pt x="9" y="24"/>
                  </a:cubicBezTo>
                  <a:cubicBezTo>
                    <a:pt x="13" y="28"/>
                    <a:pt x="17" y="31"/>
                    <a:pt x="19" y="31"/>
                  </a:cubicBezTo>
                  <a:cubicBezTo>
                    <a:pt x="19" y="31"/>
                    <a:pt x="19" y="31"/>
                    <a:pt x="19" y="31"/>
                  </a:cubicBezTo>
                  <a:cubicBezTo>
                    <a:pt x="20" y="31"/>
                    <a:pt x="20" y="31"/>
                    <a:pt x="20" y="31"/>
                  </a:cubicBezTo>
                  <a:cubicBezTo>
                    <a:pt x="20" y="31"/>
                    <a:pt x="20" y="31"/>
                    <a:pt x="20" y="31"/>
                  </a:cubicBezTo>
                  <a:cubicBezTo>
                    <a:pt x="24" y="29"/>
                    <a:pt x="29" y="24"/>
                    <a:pt x="29" y="17"/>
                  </a:cubicBezTo>
                  <a:cubicBezTo>
                    <a:pt x="29" y="17"/>
                    <a:pt x="29" y="17"/>
                    <a:pt x="29" y="17"/>
                  </a:cubicBezTo>
                  <a:cubicBezTo>
                    <a:pt x="29" y="14"/>
                    <a:pt x="28" y="10"/>
                    <a:pt x="26" y="7"/>
                  </a:cubicBezTo>
                  <a:cubicBezTo>
                    <a:pt x="26" y="7"/>
                    <a:pt x="26" y="7"/>
                    <a:pt x="26" y="7"/>
                  </a:cubicBezTo>
                  <a:cubicBezTo>
                    <a:pt x="25" y="7"/>
                    <a:pt x="24" y="6"/>
                    <a:pt x="22" y="5"/>
                  </a:cubicBezTo>
                  <a:cubicBezTo>
                    <a:pt x="22" y="5"/>
                    <a:pt x="22" y="5"/>
                    <a:pt x="22" y="5"/>
                  </a:cubicBezTo>
                  <a:cubicBezTo>
                    <a:pt x="20" y="4"/>
                    <a:pt x="16" y="3"/>
                    <a:pt x="13" y="3"/>
                  </a:cubicBezTo>
                  <a:cubicBezTo>
                    <a:pt x="13" y="3"/>
                    <a:pt x="13" y="3"/>
                    <a:pt x="13" y="3"/>
                  </a:cubicBezTo>
                  <a:cubicBezTo>
                    <a:pt x="13" y="3"/>
                    <a:pt x="13" y="3"/>
                    <a:pt x="13" y="3"/>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5" name="Freeform 444"/>
            <p:cNvSpPr/>
            <p:nvPr/>
          </p:nvSpPr>
          <p:spPr bwMode="auto">
            <a:xfrm>
              <a:off x="5903688" y="4383087"/>
              <a:ext cx="123825" cy="141288"/>
            </a:xfrm>
            <a:custGeom>
              <a:avLst/>
              <a:gdLst>
                <a:gd name="T0" fmla="*/ 0 w 33"/>
                <a:gd name="T1" fmla="*/ 22 h 38"/>
                <a:gd name="T2" fmla="*/ 11 w 33"/>
                <a:gd name="T3" fmla="*/ 4 h 38"/>
                <a:gd name="T4" fmla="*/ 25 w 33"/>
                <a:gd name="T5" fmla="*/ 33 h 38"/>
                <a:gd name="T6" fmla="*/ 0 w 33"/>
                <a:gd name="T7" fmla="*/ 22 h 38"/>
              </a:gdLst>
              <a:ahLst/>
              <a:cxnLst>
                <a:cxn ang="0">
                  <a:pos x="T0" y="T1"/>
                </a:cxn>
                <a:cxn ang="0">
                  <a:pos x="T2" y="T3"/>
                </a:cxn>
                <a:cxn ang="0">
                  <a:pos x="T4" y="T5"/>
                </a:cxn>
                <a:cxn ang="0">
                  <a:pos x="T6" y="T7"/>
                </a:cxn>
              </a:cxnLst>
              <a:rect l="0" t="0" r="r" b="b"/>
              <a:pathLst>
                <a:path w="33" h="38">
                  <a:moveTo>
                    <a:pt x="0" y="22"/>
                  </a:moveTo>
                  <a:cubicBezTo>
                    <a:pt x="0" y="22"/>
                    <a:pt x="1" y="8"/>
                    <a:pt x="11" y="4"/>
                  </a:cubicBezTo>
                  <a:cubicBezTo>
                    <a:pt x="21" y="0"/>
                    <a:pt x="33" y="29"/>
                    <a:pt x="25" y="33"/>
                  </a:cubicBezTo>
                  <a:cubicBezTo>
                    <a:pt x="18" y="36"/>
                    <a:pt x="6" y="38"/>
                    <a:pt x="0" y="22"/>
                  </a:cubicBezTo>
                  <a:close/>
                </a:path>
              </a:pathLst>
            </a:custGeom>
            <a:solidFill>
              <a:srgbClr val="C2E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sp>
          <p:nvSpPr>
            <p:cNvPr id="296" name="Freeform 445"/>
            <p:cNvSpPr>
              <a:spLocks noEditPoints="1"/>
            </p:cNvSpPr>
            <p:nvPr/>
          </p:nvSpPr>
          <p:spPr bwMode="auto">
            <a:xfrm>
              <a:off x="5900513" y="4389437"/>
              <a:ext cx="112713" cy="131763"/>
            </a:xfrm>
            <a:custGeom>
              <a:avLst/>
              <a:gdLst>
                <a:gd name="T0" fmla="*/ 0 w 30"/>
                <a:gd name="T1" fmla="*/ 21 h 35"/>
                <a:gd name="T2" fmla="*/ 1 w 30"/>
                <a:gd name="T3" fmla="*/ 20 h 35"/>
                <a:gd name="T4" fmla="*/ 3 w 30"/>
                <a:gd name="T5" fmla="*/ 20 h 35"/>
                <a:gd name="T6" fmla="*/ 1 w 30"/>
                <a:gd name="T7" fmla="*/ 20 h 35"/>
                <a:gd name="T8" fmla="*/ 0 w 30"/>
                <a:gd name="T9" fmla="*/ 21 h 35"/>
                <a:gd name="T10" fmla="*/ 0 w 30"/>
                <a:gd name="T11" fmla="*/ 20 h 35"/>
                <a:gd name="T12" fmla="*/ 12 w 30"/>
                <a:gd name="T13" fmla="*/ 0 h 35"/>
                <a:gd name="T14" fmla="*/ 12 w 30"/>
                <a:gd name="T15" fmla="*/ 0 h 35"/>
                <a:gd name="T16" fmla="*/ 14 w 30"/>
                <a:gd name="T17" fmla="*/ 0 h 35"/>
                <a:gd name="T18" fmla="*/ 14 w 30"/>
                <a:gd name="T19" fmla="*/ 0 h 35"/>
                <a:gd name="T20" fmla="*/ 25 w 30"/>
                <a:gd name="T21" fmla="*/ 9 h 35"/>
                <a:gd name="T22" fmla="*/ 25 w 30"/>
                <a:gd name="T23" fmla="*/ 9 h 35"/>
                <a:gd name="T24" fmla="*/ 30 w 30"/>
                <a:gd name="T25" fmla="*/ 25 h 35"/>
                <a:gd name="T26" fmla="*/ 30 w 30"/>
                <a:gd name="T27" fmla="*/ 25 h 35"/>
                <a:gd name="T28" fmla="*/ 26 w 30"/>
                <a:gd name="T29" fmla="*/ 32 h 35"/>
                <a:gd name="T30" fmla="*/ 26 w 30"/>
                <a:gd name="T31" fmla="*/ 32 h 35"/>
                <a:gd name="T32" fmla="*/ 16 w 30"/>
                <a:gd name="T33" fmla="*/ 35 h 35"/>
                <a:gd name="T34" fmla="*/ 16 w 30"/>
                <a:gd name="T35" fmla="*/ 35 h 35"/>
                <a:gd name="T36" fmla="*/ 16 w 30"/>
                <a:gd name="T37" fmla="*/ 35 h 35"/>
                <a:gd name="T38" fmla="*/ 16 w 30"/>
                <a:gd name="T39" fmla="*/ 35 h 35"/>
                <a:gd name="T40" fmla="*/ 0 w 30"/>
                <a:gd name="T41" fmla="*/ 21 h 35"/>
                <a:gd name="T42" fmla="*/ 16 w 30"/>
                <a:gd name="T43" fmla="*/ 32 h 35"/>
                <a:gd name="T44" fmla="*/ 25 w 30"/>
                <a:gd name="T45" fmla="*/ 29 h 35"/>
                <a:gd name="T46" fmla="*/ 25 w 30"/>
                <a:gd name="T47" fmla="*/ 29 h 35"/>
                <a:gd name="T48" fmla="*/ 27 w 30"/>
                <a:gd name="T49" fmla="*/ 25 h 35"/>
                <a:gd name="T50" fmla="*/ 27 w 30"/>
                <a:gd name="T51" fmla="*/ 25 h 35"/>
                <a:gd name="T52" fmla="*/ 22 w 30"/>
                <a:gd name="T53" fmla="*/ 11 h 35"/>
                <a:gd name="T54" fmla="*/ 22 w 30"/>
                <a:gd name="T55" fmla="*/ 11 h 35"/>
                <a:gd name="T56" fmla="*/ 14 w 30"/>
                <a:gd name="T57" fmla="*/ 3 h 35"/>
                <a:gd name="T58" fmla="*/ 14 w 30"/>
                <a:gd name="T59" fmla="*/ 3 h 35"/>
                <a:gd name="T60" fmla="*/ 13 w 30"/>
                <a:gd name="T61" fmla="*/ 3 h 35"/>
                <a:gd name="T62" fmla="*/ 13 w 30"/>
                <a:gd name="T63" fmla="*/ 3 h 35"/>
                <a:gd name="T64" fmla="*/ 4 w 30"/>
                <a:gd name="T65" fmla="*/ 13 h 35"/>
                <a:gd name="T66" fmla="*/ 4 w 30"/>
                <a:gd name="T67" fmla="*/ 13 h 35"/>
                <a:gd name="T68" fmla="*/ 3 w 30"/>
                <a:gd name="T69" fmla="*/ 20 h 35"/>
                <a:gd name="T70" fmla="*/ 3 w 30"/>
                <a:gd name="T71" fmla="*/ 20 h 35"/>
                <a:gd name="T72" fmla="*/ 16 w 30"/>
                <a:gd name="T73"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 h="35">
                  <a:moveTo>
                    <a:pt x="0" y="21"/>
                  </a:moveTo>
                  <a:cubicBezTo>
                    <a:pt x="1" y="20"/>
                    <a:pt x="1" y="20"/>
                    <a:pt x="1" y="20"/>
                  </a:cubicBezTo>
                  <a:cubicBezTo>
                    <a:pt x="3" y="20"/>
                    <a:pt x="3" y="20"/>
                    <a:pt x="3" y="20"/>
                  </a:cubicBezTo>
                  <a:cubicBezTo>
                    <a:pt x="1" y="20"/>
                    <a:pt x="1" y="20"/>
                    <a:pt x="1" y="20"/>
                  </a:cubicBezTo>
                  <a:cubicBezTo>
                    <a:pt x="0" y="21"/>
                    <a:pt x="0" y="21"/>
                    <a:pt x="0" y="21"/>
                  </a:cubicBezTo>
                  <a:cubicBezTo>
                    <a:pt x="0" y="20"/>
                    <a:pt x="0" y="20"/>
                    <a:pt x="0" y="20"/>
                  </a:cubicBezTo>
                  <a:cubicBezTo>
                    <a:pt x="0" y="20"/>
                    <a:pt x="1" y="5"/>
                    <a:pt x="12" y="0"/>
                  </a:cubicBezTo>
                  <a:cubicBezTo>
                    <a:pt x="12" y="0"/>
                    <a:pt x="12" y="0"/>
                    <a:pt x="12" y="0"/>
                  </a:cubicBezTo>
                  <a:cubicBezTo>
                    <a:pt x="13" y="0"/>
                    <a:pt x="13" y="0"/>
                    <a:pt x="14" y="0"/>
                  </a:cubicBezTo>
                  <a:cubicBezTo>
                    <a:pt x="14" y="0"/>
                    <a:pt x="14" y="0"/>
                    <a:pt x="14" y="0"/>
                  </a:cubicBezTo>
                  <a:cubicBezTo>
                    <a:pt x="19" y="0"/>
                    <a:pt x="22" y="4"/>
                    <a:pt x="25" y="9"/>
                  </a:cubicBezTo>
                  <a:cubicBezTo>
                    <a:pt x="25" y="9"/>
                    <a:pt x="25" y="9"/>
                    <a:pt x="25" y="9"/>
                  </a:cubicBezTo>
                  <a:cubicBezTo>
                    <a:pt x="28" y="14"/>
                    <a:pt x="30" y="20"/>
                    <a:pt x="30" y="25"/>
                  </a:cubicBezTo>
                  <a:cubicBezTo>
                    <a:pt x="30" y="25"/>
                    <a:pt x="30" y="25"/>
                    <a:pt x="30" y="25"/>
                  </a:cubicBezTo>
                  <a:cubicBezTo>
                    <a:pt x="30" y="28"/>
                    <a:pt x="29" y="31"/>
                    <a:pt x="26" y="32"/>
                  </a:cubicBezTo>
                  <a:cubicBezTo>
                    <a:pt x="26" y="32"/>
                    <a:pt x="26" y="32"/>
                    <a:pt x="26" y="32"/>
                  </a:cubicBezTo>
                  <a:cubicBezTo>
                    <a:pt x="24" y="34"/>
                    <a:pt x="20" y="35"/>
                    <a:pt x="16" y="35"/>
                  </a:cubicBezTo>
                  <a:cubicBezTo>
                    <a:pt x="16" y="35"/>
                    <a:pt x="16" y="35"/>
                    <a:pt x="16" y="35"/>
                  </a:cubicBezTo>
                  <a:cubicBezTo>
                    <a:pt x="16" y="35"/>
                    <a:pt x="16" y="35"/>
                    <a:pt x="16" y="35"/>
                  </a:cubicBezTo>
                  <a:cubicBezTo>
                    <a:pt x="16" y="35"/>
                    <a:pt x="16" y="35"/>
                    <a:pt x="16" y="35"/>
                  </a:cubicBezTo>
                  <a:cubicBezTo>
                    <a:pt x="10" y="35"/>
                    <a:pt x="3" y="31"/>
                    <a:pt x="0" y="21"/>
                  </a:cubicBezTo>
                  <a:close/>
                  <a:moveTo>
                    <a:pt x="16" y="32"/>
                  </a:moveTo>
                  <a:cubicBezTo>
                    <a:pt x="19" y="32"/>
                    <a:pt x="23" y="31"/>
                    <a:pt x="25" y="29"/>
                  </a:cubicBezTo>
                  <a:cubicBezTo>
                    <a:pt x="25" y="29"/>
                    <a:pt x="25" y="29"/>
                    <a:pt x="25" y="29"/>
                  </a:cubicBezTo>
                  <a:cubicBezTo>
                    <a:pt x="26" y="29"/>
                    <a:pt x="27" y="28"/>
                    <a:pt x="27" y="25"/>
                  </a:cubicBezTo>
                  <a:cubicBezTo>
                    <a:pt x="27" y="25"/>
                    <a:pt x="27" y="25"/>
                    <a:pt x="27" y="25"/>
                  </a:cubicBezTo>
                  <a:cubicBezTo>
                    <a:pt x="27" y="21"/>
                    <a:pt x="25" y="15"/>
                    <a:pt x="22" y="11"/>
                  </a:cubicBezTo>
                  <a:cubicBezTo>
                    <a:pt x="22" y="11"/>
                    <a:pt x="22" y="11"/>
                    <a:pt x="22" y="11"/>
                  </a:cubicBezTo>
                  <a:cubicBezTo>
                    <a:pt x="20" y="6"/>
                    <a:pt x="16" y="3"/>
                    <a:pt x="14" y="3"/>
                  </a:cubicBezTo>
                  <a:cubicBezTo>
                    <a:pt x="14" y="3"/>
                    <a:pt x="14" y="3"/>
                    <a:pt x="14" y="3"/>
                  </a:cubicBezTo>
                  <a:cubicBezTo>
                    <a:pt x="14" y="3"/>
                    <a:pt x="13" y="3"/>
                    <a:pt x="13" y="3"/>
                  </a:cubicBezTo>
                  <a:cubicBezTo>
                    <a:pt x="13" y="3"/>
                    <a:pt x="13" y="3"/>
                    <a:pt x="13" y="3"/>
                  </a:cubicBezTo>
                  <a:cubicBezTo>
                    <a:pt x="9" y="5"/>
                    <a:pt x="6" y="9"/>
                    <a:pt x="4" y="13"/>
                  </a:cubicBezTo>
                  <a:cubicBezTo>
                    <a:pt x="4" y="13"/>
                    <a:pt x="4" y="13"/>
                    <a:pt x="4" y="13"/>
                  </a:cubicBezTo>
                  <a:cubicBezTo>
                    <a:pt x="3" y="16"/>
                    <a:pt x="3" y="19"/>
                    <a:pt x="3" y="20"/>
                  </a:cubicBezTo>
                  <a:cubicBezTo>
                    <a:pt x="3" y="20"/>
                    <a:pt x="3" y="20"/>
                    <a:pt x="3" y="20"/>
                  </a:cubicBezTo>
                  <a:cubicBezTo>
                    <a:pt x="6" y="29"/>
                    <a:pt x="11" y="32"/>
                    <a:pt x="16" y="32"/>
                  </a:cubicBezTo>
                  <a:close/>
                </a:path>
              </a:pathLst>
            </a:custGeom>
            <a:solidFill>
              <a:srgbClr val="753C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2010600030101010101" pitchFamily="2" charset="-122"/>
                <a:cs typeface="+mn-ea"/>
                <a:sym typeface="字魂59号-创粗黑" panose="00000500000000000000"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blinds(horizontal)">
                                      <p:cBhvr>
                                        <p:cTn id="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 Box 10"/>
          <p:cNvSpPr txBox="1"/>
          <p:nvPr/>
        </p:nvSpPr>
        <p:spPr>
          <a:xfrm>
            <a:off x="1212163" y="353392"/>
            <a:ext cx="4862522" cy="506730"/>
          </a:xfrm>
          <a:prstGeom prst="rect">
            <a:avLst/>
          </a:prstGeom>
          <a:noFill/>
          <a:ln w="9525">
            <a:noFill/>
          </a:ln>
        </p:spPr>
        <p:txBody>
          <a:bodyPr anchor="t">
            <a:spAutoFit/>
            <a:scene3d>
              <a:camera prst="orthographicFront"/>
              <a:lightRig rig="threePt" dir="t"/>
            </a:scene3d>
          </a:bodyPr>
          <a:lstStyle/>
          <a:p>
            <a:pPr>
              <a:spcBef>
                <a:spcPct val="50000"/>
              </a:spcBef>
            </a:pPr>
            <a:r>
              <a:rPr lang="en-US" altLang="zh-CN" sz="27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3</a:t>
            </a:r>
            <a:r>
              <a:rPr lang="zh-CN" altLang="en-US" sz="27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．常用长度单位之间的换算</a:t>
            </a:r>
          </a:p>
        </p:txBody>
      </p:sp>
      <p:pic>
        <p:nvPicPr>
          <p:cNvPr id="8209" name="Picture 17"/>
          <p:cNvPicPr>
            <a:picLocks noChangeAspect="1"/>
          </p:cNvPicPr>
          <p:nvPr/>
        </p:nvPicPr>
        <p:blipFill>
          <a:blip r:embed="rId2"/>
          <a:stretch>
            <a:fillRect/>
          </a:stretch>
        </p:blipFill>
        <p:spPr>
          <a:xfrm>
            <a:off x="6997912" y="746005"/>
            <a:ext cx="1356456" cy="1714923"/>
          </a:xfrm>
          <a:prstGeom prst="rect">
            <a:avLst/>
          </a:prstGeom>
          <a:noFill/>
          <a:ln w="57150" cap="flat" cmpd="thinThick">
            <a:solidFill>
              <a:schemeClr val="tx1"/>
            </a:solidFill>
            <a:prstDash val="solid"/>
            <a:miter/>
            <a:headEnd type="none" w="med" len="med"/>
            <a:tailEnd type="none" w="med" len="med"/>
          </a:ln>
        </p:spPr>
      </p:pic>
      <p:grpSp>
        <p:nvGrpSpPr>
          <p:cNvPr id="1092" name="组合 1091"/>
          <p:cNvGrpSpPr/>
          <p:nvPr/>
        </p:nvGrpSpPr>
        <p:grpSpPr>
          <a:xfrm>
            <a:off x="6997912" y="2723704"/>
            <a:ext cx="1350502" cy="1923334"/>
            <a:chOff x="4297" y="1310"/>
            <a:chExt cx="1134" cy="1615"/>
          </a:xfrm>
        </p:grpSpPr>
        <p:sp>
          <p:nvSpPr>
            <p:cNvPr id="13324" name="矩形 1076"/>
            <p:cNvSpPr/>
            <p:nvPr/>
          </p:nvSpPr>
          <p:spPr>
            <a:xfrm>
              <a:off x="4297" y="1310"/>
              <a:ext cx="1134" cy="1615"/>
            </a:xfrm>
            <a:prstGeom prst="rect">
              <a:avLst/>
            </a:prstGeom>
            <a:solidFill>
              <a:srgbClr val="E9EBFF"/>
            </a:solidFill>
            <a:ln w="38100" cap="flat" cmpd="dbl">
              <a:solidFill>
                <a:schemeClr val="tx1"/>
              </a:solidFill>
              <a:prstDash val="solid"/>
              <a:miter/>
              <a:headEnd type="none" w="med" len="med"/>
              <a:tailEnd type="none" w="med" len="med"/>
            </a:ln>
          </p:spPr>
          <p:txBody>
            <a:bodyPr anchor="t"/>
            <a:lstStyle/>
            <a:p>
              <a:endParaRPr lang="zh-CN" altLang="en-US" sz="1050">
                <a:solidFill>
                  <a:schemeClr val="bg1"/>
                </a:solidFill>
                <a:latin typeface="Arial" pitchFamily="34" charset="0"/>
                <a:ea typeface="宋体" pitchFamily="2" charset="-122"/>
              </a:endParaRPr>
            </a:p>
          </p:txBody>
        </p:sp>
        <p:grpSp>
          <p:nvGrpSpPr>
            <p:cNvPr id="13325" name="组合 1077"/>
            <p:cNvGrpSpPr/>
            <p:nvPr/>
          </p:nvGrpSpPr>
          <p:grpSpPr>
            <a:xfrm>
              <a:off x="4609" y="1848"/>
              <a:ext cx="511" cy="936"/>
              <a:chOff x="3844" y="1508"/>
              <a:chExt cx="482" cy="822"/>
            </a:xfrm>
          </p:grpSpPr>
          <p:sp>
            <p:nvSpPr>
              <p:cNvPr id="13326" name="任意多边形 1078"/>
              <p:cNvSpPr/>
              <p:nvPr/>
            </p:nvSpPr>
            <p:spPr>
              <a:xfrm>
                <a:off x="3844" y="1508"/>
                <a:ext cx="286" cy="762"/>
              </a:xfrm>
              <a:custGeom>
                <a:avLst/>
                <a:gdLst/>
                <a:ahLst/>
                <a:cxnLst/>
                <a:rect l="0" t="0" r="0" b="0"/>
                <a:pathLst>
                  <a:path w="236" h="605">
                    <a:moveTo>
                      <a:pt x="24" y="605"/>
                    </a:moveTo>
                    <a:cubicBezTo>
                      <a:pt x="21" y="559"/>
                      <a:pt x="19" y="389"/>
                      <a:pt x="15" y="321"/>
                    </a:cubicBezTo>
                    <a:cubicBezTo>
                      <a:pt x="11" y="253"/>
                      <a:pt x="1" y="234"/>
                      <a:pt x="1" y="194"/>
                    </a:cubicBezTo>
                    <a:cubicBezTo>
                      <a:pt x="1" y="154"/>
                      <a:pt x="0" y="112"/>
                      <a:pt x="15" y="82"/>
                    </a:cubicBezTo>
                    <a:cubicBezTo>
                      <a:pt x="30" y="52"/>
                      <a:pt x="70" y="24"/>
                      <a:pt x="94" y="12"/>
                    </a:cubicBezTo>
                    <a:cubicBezTo>
                      <a:pt x="118" y="0"/>
                      <a:pt x="135" y="8"/>
                      <a:pt x="159" y="12"/>
                    </a:cubicBezTo>
                    <a:cubicBezTo>
                      <a:pt x="182" y="16"/>
                      <a:pt x="222" y="32"/>
                      <a:pt x="237" y="40"/>
                    </a:cubicBezTo>
                  </a:path>
                </a:pathLst>
              </a:custGeom>
              <a:solidFill>
                <a:srgbClr val="FFB7B9"/>
              </a:solidFill>
              <a:ln w="28575">
                <a:noFill/>
              </a:ln>
            </p:spPr>
            <p:txBody>
              <a:bodyPr/>
              <a:lstStyle/>
              <a:p>
                <a:endParaRPr lang="zh-CN" altLang="en-US" sz="1050">
                  <a:solidFill>
                    <a:schemeClr val="bg1"/>
                  </a:solidFill>
                </a:endParaRPr>
              </a:p>
            </p:txBody>
          </p:sp>
          <p:sp>
            <p:nvSpPr>
              <p:cNvPr id="13327" name="任意多边形 1079"/>
              <p:cNvSpPr/>
              <p:nvPr/>
            </p:nvSpPr>
            <p:spPr>
              <a:xfrm>
                <a:off x="3844" y="1538"/>
                <a:ext cx="482" cy="792"/>
              </a:xfrm>
              <a:custGeom>
                <a:avLst/>
                <a:gdLst/>
                <a:ahLst/>
                <a:cxnLst/>
                <a:rect l="0" t="0" r="0" b="0"/>
                <a:pathLst>
                  <a:path w="405" h="742">
                    <a:moveTo>
                      <a:pt x="198" y="0"/>
                    </a:moveTo>
                    <a:cubicBezTo>
                      <a:pt x="213" y="15"/>
                      <a:pt x="277" y="60"/>
                      <a:pt x="298" y="90"/>
                    </a:cubicBezTo>
                    <a:cubicBezTo>
                      <a:pt x="319" y="120"/>
                      <a:pt x="318" y="148"/>
                      <a:pt x="325" y="182"/>
                    </a:cubicBezTo>
                    <a:cubicBezTo>
                      <a:pt x="331" y="216"/>
                      <a:pt x="330" y="248"/>
                      <a:pt x="333" y="289"/>
                    </a:cubicBezTo>
                    <a:cubicBezTo>
                      <a:pt x="335" y="331"/>
                      <a:pt x="340" y="360"/>
                      <a:pt x="342" y="428"/>
                    </a:cubicBezTo>
                    <a:cubicBezTo>
                      <a:pt x="344" y="496"/>
                      <a:pt x="405" y="652"/>
                      <a:pt x="348" y="697"/>
                    </a:cubicBezTo>
                    <a:cubicBezTo>
                      <a:pt x="291" y="742"/>
                      <a:pt x="72" y="700"/>
                      <a:pt x="0" y="701"/>
                    </a:cubicBezTo>
                  </a:path>
                </a:pathLst>
              </a:custGeom>
              <a:solidFill>
                <a:srgbClr val="FFB7B9"/>
              </a:solidFill>
              <a:ln w="28575">
                <a:noFill/>
              </a:ln>
            </p:spPr>
            <p:txBody>
              <a:bodyPr/>
              <a:lstStyle/>
              <a:p>
                <a:endParaRPr lang="zh-CN" altLang="en-US" sz="1050">
                  <a:solidFill>
                    <a:schemeClr val="bg1"/>
                  </a:solidFill>
                </a:endParaRPr>
              </a:p>
            </p:txBody>
          </p:sp>
          <p:grpSp>
            <p:nvGrpSpPr>
              <p:cNvPr id="13328" name="组合 1080"/>
              <p:cNvGrpSpPr/>
              <p:nvPr/>
            </p:nvGrpSpPr>
            <p:grpSpPr>
              <a:xfrm>
                <a:off x="3844" y="1508"/>
                <a:ext cx="439" cy="762"/>
                <a:chOff x="3844" y="1508"/>
                <a:chExt cx="439" cy="762"/>
              </a:xfrm>
            </p:grpSpPr>
            <p:sp>
              <p:nvSpPr>
                <p:cNvPr id="13329" name="任意多边形 1081"/>
                <p:cNvSpPr/>
                <p:nvPr/>
              </p:nvSpPr>
              <p:spPr>
                <a:xfrm>
                  <a:off x="3844" y="1508"/>
                  <a:ext cx="286" cy="762"/>
                </a:xfrm>
                <a:custGeom>
                  <a:avLst/>
                  <a:gdLst/>
                  <a:ahLst/>
                  <a:cxnLst/>
                  <a:rect l="0" t="0" r="0" b="0"/>
                  <a:pathLst>
                    <a:path w="236" h="605">
                      <a:moveTo>
                        <a:pt x="24" y="605"/>
                      </a:moveTo>
                      <a:cubicBezTo>
                        <a:pt x="21" y="559"/>
                        <a:pt x="19" y="389"/>
                        <a:pt x="15" y="321"/>
                      </a:cubicBezTo>
                      <a:cubicBezTo>
                        <a:pt x="11" y="253"/>
                        <a:pt x="1" y="234"/>
                        <a:pt x="1" y="194"/>
                      </a:cubicBezTo>
                      <a:cubicBezTo>
                        <a:pt x="1" y="154"/>
                        <a:pt x="0" y="112"/>
                        <a:pt x="15" y="82"/>
                      </a:cubicBezTo>
                      <a:cubicBezTo>
                        <a:pt x="30" y="52"/>
                        <a:pt x="70" y="24"/>
                        <a:pt x="94" y="12"/>
                      </a:cubicBezTo>
                      <a:cubicBezTo>
                        <a:pt x="118" y="0"/>
                        <a:pt x="135" y="8"/>
                        <a:pt x="159" y="12"/>
                      </a:cubicBezTo>
                      <a:cubicBezTo>
                        <a:pt x="182" y="16"/>
                        <a:pt x="222" y="32"/>
                        <a:pt x="237" y="40"/>
                      </a:cubicBezTo>
                    </a:path>
                  </a:pathLst>
                </a:custGeom>
                <a:noFill/>
                <a:ln w="28575" cap="flat" cmpd="sng">
                  <a:solidFill>
                    <a:srgbClr val="000000"/>
                  </a:solidFill>
                  <a:prstDash val="solid"/>
                  <a:round/>
                  <a:headEnd type="none" w="med" len="med"/>
                  <a:tailEnd type="none" w="med" len="med"/>
                </a:ln>
              </p:spPr>
              <p:txBody>
                <a:bodyPr/>
                <a:lstStyle/>
                <a:p>
                  <a:endParaRPr lang="zh-CN" altLang="en-US" sz="1050">
                    <a:solidFill>
                      <a:schemeClr val="bg1"/>
                    </a:solidFill>
                  </a:endParaRPr>
                </a:p>
              </p:txBody>
            </p:sp>
            <p:sp>
              <p:nvSpPr>
                <p:cNvPr id="13330" name="任意多边形 1082"/>
                <p:cNvSpPr/>
                <p:nvPr/>
              </p:nvSpPr>
              <p:spPr>
                <a:xfrm>
                  <a:off x="4124" y="1560"/>
                  <a:ext cx="159" cy="710"/>
                </a:xfrm>
                <a:custGeom>
                  <a:avLst/>
                  <a:gdLst/>
                  <a:ahLst/>
                  <a:cxnLst/>
                  <a:rect l="0" t="0" r="0" b="0"/>
                  <a:pathLst>
                    <a:path w="159" h="710">
                      <a:moveTo>
                        <a:pt x="0" y="0"/>
                      </a:moveTo>
                      <a:cubicBezTo>
                        <a:pt x="15" y="13"/>
                        <a:pt x="66" y="52"/>
                        <a:pt x="85" y="80"/>
                      </a:cubicBezTo>
                      <a:cubicBezTo>
                        <a:pt x="104" y="108"/>
                        <a:pt x="108" y="137"/>
                        <a:pt x="116" y="171"/>
                      </a:cubicBezTo>
                      <a:cubicBezTo>
                        <a:pt x="122" y="203"/>
                        <a:pt x="121" y="236"/>
                        <a:pt x="124" y="276"/>
                      </a:cubicBezTo>
                      <a:cubicBezTo>
                        <a:pt x="127" y="317"/>
                        <a:pt x="134" y="368"/>
                        <a:pt x="136" y="413"/>
                      </a:cubicBezTo>
                      <a:cubicBezTo>
                        <a:pt x="137" y="460"/>
                        <a:pt x="132" y="501"/>
                        <a:pt x="136" y="551"/>
                      </a:cubicBezTo>
                      <a:cubicBezTo>
                        <a:pt x="139" y="600"/>
                        <a:pt x="155" y="684"/>
                        <a:pt x="159" y="710"/>
                      </a:cubicBezTo>
                    </a:path>
                  </a:pathLst>
                </a:custGeom>
                <a:noFill/>
                <a:ln w="28575" cap="flat" cmpd="sng">
                  <a:solidFill>
                    <a:srgbClr val="000000"/>
                  </a:solidFill>
                  <a:prstDash val="solid"/>
                  <a:round/>
                  <a:headEnd type="none" w="med" len="med"/>
                  <a:tailEnd type="none" w="med" len="med"/>
                </a:ln>
              </p:spPr>
              <p:txBody>
                <a:bodyPr/>
                <a:lstStyle/>
                <a:p>
                  <a:endParaRPr lang="zh-CN" altLang="en-US" sz="1050">
                    <a:solidFill>
                      <a:schemeClr val="bg1"/>
                    </a:solidFill>
                  </a:endParaRPr>
                </a:p>
              </p:txBody>
            </p:sp>
            <p:sp>
              <p:nvSpPr>
                <p:cNvPr id="13331" name="任意多边形 1083"/>
                <p:cNvSpPr/>
                <p:nvPr/>
              </p:nvSpPr>
              <p:spPr>
                <a:xfrm rot="-201987">
                  <a:off x="3844" y="1508"/>
                  <a:ext cx="332" cy="340"/>
                </a:xfrm>
                <a:custGeom>
                  <a:avLst/>
                  <a:gdLst/>
                  <a:ahLst/>
                  <a:cxnLst/>
                  <a:rect l="0" t="0" r="0" b="0"/>
                  <a:pathLst>
                    <a:path w="332" h="300">
                      <a:moveTo>
                        <a:pt x="11" y="147"/>
                      </a:moveTo>
                      <a:cubicBezTo>
                        <a:pt x="14" y="159"/>
                        <a:pt x="20" y="197"/>
                        <a:pt x="29" y="218"/>
                      </a:cubicBezTo>
                      <a:cubicBezTo>
                        <a:pt x="38" y="239"/>
                        <a:pt x="26" y="264"/>
                        <a:pt x="66" y="273"/>
                      </a:cubicBezTo>
                      <a:cubicBezTo>
                        <a:pt x="106" y="282"/>
                        <a:pt x="224" y="300"/>
                        <a:pt x="268" y="275"/>
                      </a:cubicBezTo>
                      <a:cubicBezTo>
                        <a:pt x="312" y="251"/>
                        <a:pt x="332" y="167"/>
                        <a:pt x="332" y="124"/>
                      </a:cubicBezTo>
                      <a:cubicBezTo>
                        <a:pt x="332" y="81"/>
                        <a:pt x="309" y="40"/>
                        <a:pt x="268" y="21"/>
                      </a:cubicBezTo>
                      <a:cubicBezTo>
                        <a:pt x="226" y="1"/>
                        <a:pt x="120" y="0"/>
                        <a:pt x="78" y="11"/>
                      </a:cubicBezTo>
                      <a:cubicBezTo>
                        <a:pt x="36" y="22"/>
                        <a:pt x="24" y="65"/>
                        <a:pt x="12" y="89"/>
                      </a:cubicBezTo>
                      <a:cubicBezTo>
                        <a:pt x="0" y="113"/>
                        <a:pt x="6" y="140"/>
                        <a:pt x="4" y="153"/>
                      </a:cubicBezTo>
                    </a:path>
                  </a:pathLst>
                </a:custGeom>
                <a:solidFill>
                  <a:srgbClr val="FFDDDE"/>
                </a:solidFill>
                <a:ln w="28575" cap="flat" cmpd="sng">
                  <a:solidFill>
                    <a:srgbClr val="000000"/>
                  </a:solidFill>
                  <a:prstDash val="solid"/>
                  <a:round/>
                  <a:headEnd type="none" w="med" len="med"/>
                  <a:tailEnd type="none" w="med" len="med"/>
                </a:ln>
              </p:spPr>
              <p:txBody>
                <a:bodyPr/>
                <a:lstStyle/>
                <a:p>
                  <a:endParaRPr lang="zh-CN" altLang="en-US" sz="1050">
                    <a:solidFill>
                      <a:schemeClr val="bg1"/>
                    </a:solidFill>
                  </a:endParaRPr>
                </a:p>
              </p:txBody>
            </p:sp>
            <p:sp>
              <p:nvSpPr>
                <p:cNvPr id="13332" name="任意多边形 1084"/>
                <p:cNvSpPr/>
                <p:nvPr/>
              </p:nvSpPr>
              <p:spPr>
                <a:xfrm rot="-5694571">
                  <a:off x="3979" y="1874"/>
                  <a:ext cx="19" cy="126"/>
                </a:xfrm>
                <a:custGeom>
                  <a:avLst/>
                  <a:gdLst/>
                  <a:ahLst/>
                  <a:cxnLst/>
                  <a:rect l="0" t="0" r="0" b="0"/>
                  <a:pathLst>
                    <a:path w="51" h="256">
                      <a:moveTo>
                        <a:pt x="7" y="0"/>
                      </a:moveTo>
                      <a:cubicBezTo>
                        <a:pt x="3" y="58"/>
                        <a:pt x="0" y="117"/>
                        <a:pt x="7" y="160"/>
                      </a:cubicBezTo>
                      <a:cubicBezTo>
                        <a:pt x="14" y="203"/>
                        <a:pt x="32" y="229"/>
                        <a:pt x="51" y="256"/>
                      </a:cubicBezTo>
                    </a:path>
                  </a:pathLst>
                </a:custGeom>
                <a:solidFill>
                  <a:srgbClr val="FFFFFF"/>
                </a:solidFill>
                <a:ln w="9525" cap="flat" cmpd="sng">
                  <a:solidFill>
                    <a:srgbClr val="000000"/>
                  </a:solidFill>
                  <a:prstDash val="solid"/>
                  <a:round/>
                  <a:headEnd type="none" w="med" len="med"/>
                  <a:tailEnd type="none" w="med" len="med"/>
                </a:ln>
              </p:spPr>
              <p:txBody>
                <a:bodyPr/>
                <a:lstStyle/>
                <a:p>
                  <a:endParaRPr lang="zh-CN" altLang="en-US" sz="1050">
                    <a:solidFill>
                      <a:schemeClr val="bg1"/>
                    </a:solidFill>
                  </a:endParaRPr>
                </a:p>
              </p:txBody>
            </p:sp>
            <p:sp>
              <p:nvSpPr>
                <p:cNvPr id="13333" name="任意多边形 1085"/>
                <p:cNvSpPr/>
                <p:nvPr/>
              </p:nvSpPr>
              <p:spPr>
                <a:xfrm rot="-5694571">
                  <a:off x="4030" y="1876"/>
                  <a:ext cx="19" cy="126"/>
                </a:xfrm>
                <a:custGeom>
                  <a:avLst/>
                  <a:gdLst/>
                  <a:ahLst/>
                  <a:cxnLst/>
                  <a:rect l="0" t="0" r="0" b="0"/>
                  <a:pathLst>
                    <a:path w="51" h="256">
                      <a:moveTo>
                        <a:pt x="7" y="0"/>
                      </a:moveTo>
                      <a:cubicBezTo>
                        <a:pt x="3" y="58"/>
                        <a:pt x="0" y="117"/>
                        <a:pt x="7" y="160"/>
                      </a:cubicBezTo>
                      <a:cubicBezTo>
                        <a:pt x="14" y="203"/>
                        <a:pt x="32" y="229"/>
                        <a:pt x="51" y="256"/>
                      </a:cubicBezTo>
                    </a:path>
                  </a:pathLst>
                </a:custGeom>
                <a:solidFill>
                  <a:srgbClr val="FFFFFF"/>
                </a:solidFill>
                <a:ln w="9525" cap="flat" cmpd="sng">
                  <a:solidFill>
                    <a:srgbClr val="000000"/>
                  </a:solidFill>
                  <a:prstDash val="solid"/>
                  <a:round/>
                  <a:headEnd type="none" w="med" len="med"/>
                  <a:tailEnd type="none" w="med" len="med"/>
                </a:ln>
              </p:spPr>
              <p:txBody>
                <a:bodyPr/>
                <a:lstStyle/>
                <a:p>
                  <a:endParaRPr lang="zh-CN" altLang="en-US" sz="1050">
                    <a:solidFill>
                      <a:schemeClr val="bg1"/>
                    </a:solidFill>
                  </a:endParaRPr>
                </a:p>
              </p:txBody>
            </p:sp>
            <p:sp>
              <p:nvSpPr>
                <p:cNvPr id="13334" name="任意多边形 1086"/>
                <p:cNvSpPr/>
                <p:nvPr/>
              </p:nvSpPr>
              <p:spPr>
                <a:xfrm rot="-5694571">
                  <a:off x="4069" y="2184"/>
                  <a:ext cx="18" cy="130"/>
                </a:xfrm>
                <a:custGeom>
                  <a:avLst/>
                  <a:gdLst/>
                  <a:ahLst/>
                  <a:cxnLst/>
                  <a:rect l="0" t="0" r="0" b="0"/>
                  <a:pathLst>
                    <a:path w="51" h="256">
                      <a:moveTo>
                        <a:pt x="7" y="0"/>
                      </a:moveTo>
                      <a:cubicBezTo>
                        <a:pt x="3" y="58"/>
                        <a:pt x="0" y="117"/>
                        <a:pt x="7" y="160"/>
                      </a:cubicBezTo>
                      <a:cubicBezTo>
                        <a:pt x="14" y="203"/>
                        <a:pt x="32" y="229"/>
                        <a:pt x="51" y="256"/>
                      </a:cubicBezTo>
                    </a:path>
                  </a:pathLst>
                </a:custGeom>
                <a:solidFill>
                  <a:srgbClr val="FFFFFF"/>
                </a:solidFill>
                <a:ln w="9525" cap="flat" cmpd="sng">
                  <a:solidFill>
                    <a:srgbClr val="000000"/>
                  </a:solidFill>
                  <a:prstDash val="solid"/>
                  <a:round/>
                  <a:headEnd type="none" w="med" len="med"/>
                  <a:tailEnd type="none" w="med" len="med"/>
                </a:ln>
              </p:spPr>
              <p:txBody>
                <a:bodyPr/>
                <a:lstStyle/>
                <a:p>
                  <a:endParaRPr lang="zh-CN" altLang="en-US" sz="1050">
                    <a:solidFill>
                      <a:schemeClr val="bg1"/>
                    </a:solidFill>
                  </a:endParaRPr>
                </a:p>
              </p:txBody>
            </p:sp>
          </p:grpSp>
        </p:grpSp>
        <p:sp>
          <p:nvSpPr>
            <p:cNvPr id="13335" name="直接连接符 1087"/>
            <p:cNvSpPr/>
            <p:nvPr/>
          </p:nvSpPr>
          <p:spPr>
            <a:xfrm flipH="1">
              <a:off x="4581" y="1650"/>
              <a:ext cx="0" cy="199"/>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3336" name="直接连接符 1088"/>
            <p:cNvSpPr/>
            <p:nvPr/>
          </p:nvSpPr>
          <p:spPr>
            <a:xfrm>
              <a:off x="4581" y="1763"/>
              <a:ext cx="425" cy="0"/>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3337" name="直接连接符 1089"/>
            <p:cNvSpPr/>
            <p:nvPr/>
          </p:nvSpPr>
          <p:spPr>
            <a:xfrm flipH="1">
              <a:off x="5006" y="1650"/>
              <a:ext cx="0" cy="199"/>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3338" name="文本框 1090"/>
            <p:cNvSpPr txBox="1"/>
            <p:nvPr/>
          </p:nvSpPr>
          <p:spPr>
            <a:xfrm>
              <a:off x="4496" y="1366"/>
              <a:ext cx="680" cy="387"/>
            </a:xfrm>
            <a:prstGeom prst="rect">
              <a:avLst/>
            </a:prstGeom>
            <a:noFill/>
            <a:ln w="9525">
              <a:noFill/>
            </a:ln>
          </p:spPr>
          <p:txBody>
            <a:bodyPr anchor="t">
              <a:spAutoFit/>
            </a:bodyPr>
            <a:lstStyle/>
            <a:p>
              <a:pPr>
                <a:spcBef>
                  <a:spcPct val="50000"/>
                </a:spcBef>
              </a:pPr>
              <a:r>
                <a:rPr lang="en-US" altLang="zh-CN" sz="2400" b="1">
                  <a:solidFill>
                    <a:schemeClr val="tx1"/>
                  </a:solidFill>
                  <a:latin typeface="Times New Roman" panose="02020603050405020304" charset="0"/>
                  <a:ea typeface="宋体" panose="02010600030101010101" pitchFamily="2" charset="-122"/>
                </a:rPr>
                <a:t>1cm</a:t>
              </a: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470" y="746125"/>
            <a:ext cx="5615940" cy="4076065"/>
          </a:xfrm>
          <a:prstGeom prst="rect">
            <a:avLst/>
          </a:prstGeom>
        </p:spPr>
      </p:pic>
      <p:pic>
        <p:nvPicPr>
          <p:cNvPr id="2" name="图片 1"/>
          <p:cNvPicPr>
            <a:picLocks noChangeAspect="1"/>
          </p:cNvPicPr>
          <p:nvPr/>
        </p:nvPicPr>
        <p:blipFill>
          <a:blip r:embed="rId4"/>
          <a:stretch>
            <a:fillRect/>
          </a:stretch>
        </p:blipFill>
        <p:spPr>
          <a:xfrm rot="21420000">
            <a:off x="818515" y="1491615"/>
            <a:ext cx="4895850" cy="302895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338" name="组合 25"/>
          <p:cNvGrpSpPr/>
          <p:nvPr/>
        </p:nvGrpSpPr>
        <p:grpSpPr>
          <a:xfrm>
            <a:off x="1419849" y="1026505"/>
            <a:ext cx="6306393" cy="906075"/>
            <a:chOff x="377" y="1464"/>
            <a:chExt cx="13239" cy="1900"/>
          </a:xfrm>
        </p:grpSpPr>
        <p:sp>
          <p:nvSpPr>
            <p:cNvPr id="14339" name="文本框 1"/>
            <p:cNvSpPr txBox="1"/>
            <p:nvPr/>
          </p:nvSpPr>
          <p:spPr>
            <a:xfrm>
              <a:off x="377" y="2399"/>
              <a:ext cx="13239" cy="965"/>
            </a:xfrm>
            <a:prstGeom prst="rect">
              <a:avLst/>
            </a:prstGeom>
            <a:noFill/>
            <a:ln w="9525">
              <a:noFill/>
            </a:ln>
          </p:spPr>
          <p:txBody>
            <a:bodyPr wrap="square" anchor="t">
              <a:spAutoFit/>
            </a:bodyPr>
            <a:lstStyle/>
            <a:p>
              <a:r>
                <a:rPr lang="en-US" altLang="zh-CN" sz="2400" b="1">
                  <a:solidFill>
                    <a:schemeClr val="bg1"/>
                  </a:solidFill>
                  <a:latin typeface="Times New Roman" panose="02020603050405020304" charset="0"/>
                  <a:ea typeface="宋体" panose="02010600030101010101" pitchFamily="2" charset="-122"/>
                </a:rPr>
                <a:t>km       m        dm       cm       mm       μm      nm</a:t>
              </a:r>
            </a:p>
          </p:txBody>
        </p:sp>
        <p:grpSp>
          <p:nvGrpSpPr>
            <p:cNvPr id="14340" name="组合 6"/>
            <p:cNvGrpSpPr/>
            <p:nvPr/>
          </p:nvGrpSpPr>
          <p:grpSpPr>
            <a:xfrm>
              <a:off x="696" y="1480"/>
              <a:ext cx="2481" cy="1699"/>
              <a:chOff x="652" y="1308"/>
              <a:chExt cx="2481" cy="1699"/>
            </a:xfrm>
          </p:grpSpPr>
          <p:sp>
            <p:nvSpPr>
              <p:cNvPr id="3" name="弧形 2"/>
              <p:cNvSpPr/>
              <p:nvPr/>
            </p:nvSpPr>
            <p:spPr>
              <a:xfrm>
                <a:off x="652" y="2227"/>
                <a:ext cx="2481" cy="780"/>
              </a:xfrm>
              <a:prstGeom prst="arc">
                <a:avLst>
                  <a:gd name="adj1" fmla="val 11687112"/>
                  <a:gd name="adj2" fmla="val 20559522"/>
                </a:avLst>
              </a:prstGeom>
            </p:spPr>
            <p:style>
              <a:lnRef idx="1">
                <a:schemeClr val="accent4"/>
              </a:lnRef>
              <a:fillRef idx="0">
                <a:schemeClr val="accent4"/>
              </a:fillRef>
              <a:effectRef idx="0">
                <a:schemeClr val="accent4"/>
              </a:effectRef>
              <a:fontRef idx="minor">
                <a:schemeClr val="tx1"/>
              </a:fontRef>
            </p:style>
            <p:txBody>
              <a:bodyPr rtlCol="0" anchor="ctr"/>
              <a:lstStyle/>
              <a:p>
                <a:pPr algn="ctr" fontAlgn="base"/>
                <a:endParaRPr lang="zh-CN" altLang="en-US" sz="1050" strike="noStrike" noProof="1"/>
              </a:p>
            </p:txBody>
          </p:sp>
          <p:sp>
            <p:nvSpPr>
              <p:cNvPr id="14342" name="文本框 3"/>
              <p:cNvSpPr txBox="1"/>
              <p:nvPr/>
            </p:nvSpPr>
            <p:spPr>
              <a:xfrm>
                <a:off x="1206" y="1308"/>
                <a:ext cx="1373" cy="965"/>
              </a:xfrm>
              <a:prstGeom prst="rect">
                <a:avLst/>
              </a:prstGeom>
              <a:noFill/>
              <a:ln w="9525">
                <a:noFill/>
              </a:ln>
            </p:spPr>
            <p:txBody>
              <a:bodyPr wrap="square" anchor="t">
                <a:spAutoFit/>
                <a:scene3d>
                  <a:camera prst="orthographicFront"/>
                  <a:lightRig rig="threePt" dir="t"/>
                </a:scene3d>
              </a:bodyPr>
              <a:lstStyle/>
              <a:p>
                <a:r>
                  <a:rPr lang="en-US" altLang="zh-CN"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10</a:t>
                </a:r>
                <a:r>
                  <a:rPr lang="en-US" altLang="zh-CN" sz="2400" b="1" baseline="30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3</a:t>
                </a:r>
              </a:p>
            </p:txBody>
          </p:sp>
        </p:grpSp>
        <p:grpSp>
          <p:nvGrpSpPr>
            <p:cNvPr id="14343" name="组合 7"/>
            <p:cNvGrpSpPr/>
            <p:nvPr/>
          </p:nvGrpSpPr>
          <p:grpSpPr>
            <a:xfrm>
              <a:off x="8407" y="1464"/>
              <a:ext cx="2481" cy="1699"/>
              <a:chOff x="652" y="1308"/>
              <a:chExt cx="2481" cy="1699"/>
            </a:xfrm>
          </p:grpSpPr>
          <p:sp>
            <p:nvSpPr>
              <p:cNvPr id="9" name="弧形 8"/>
              <p:cNvSpPr/>
              <p:nvPr/>
            </p:nvSpPr>
            <p:spPr>
              <a:xfrm>
                <a:off x="652" y="2227"/>
                <a:ext cx="2481" cy="780"/>
              </a:xfrm>
              <a:prstGeom prst="arc">
                <a:avLst>
                  <a:gd name="adj1" fmla="val 11687112"/>
                  <a:gd name="adj2" fmla="val 20559522"/>
                </a:avLst>
              </a:prstGeom>
            </p:spPr>
            <p:style>
              <a:lnRef idx="1">
                <a:schemeClr val="accent4"/>
              </a:lnRef>
              <a:fillRef idx="0">
                <a:schemeClr val="accent4"/>
              </a:fillRef>
              <a:effectRef idx="0">
                <a:schemeClr val="accent4"/>
              </a:effectRef>
              <a:fontRef idx="minor">
                <a:schemeClr val="tx1"/>
              </a:fontRef>
            </p:style>
            <p:txBody>
              <a:bodyPr rtlCol="0" anchor="ctr"/>
              <a:lstStyle/>
              <a:p>
                <a:pPr algn="ctr" fontAlgn="base"/>
                <a:endParaRPr lang="zh-CN" altLang="en-US" sz="1050" strike="noStrike" noProof="1"/>
              </a:p>
            </p:txBody>
          </p:sp>
          <p:sp>
            <p:nvSpPr>
              <p:cNvPr id="14345" name="文本框 9"/>
              <p:cNvSpPr txBox="1"/>
              <p:nvPr/>
            </p:nvSpPr>
            <p:spPr>
              <a:xfrm>
                <a:off x="1206" y="1308"/>
                <a:ext cx="1373" cy="965"/>
              </a:xfrm>
              <a:prstGeom prst="rect">
                <a:avLst/>
              </a:prstGeom>
              <a:noFill/>
              <a:ln w="9525">
                <a:noFill/>
              </a:ln>
            </p:spPr>
            <p:txBody>
              <a:bodyPr wrap="square" anchor="t">
                <a:spAutoFit/>
              </a:bodyPr>
              <a:lstStyle/>
              <a:p>
                <a:r>
                  <a:rPr lang="en-US" altLang="zh-CN"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10</a:t>
                </a:r>
                <a:r>
                  <a:rPr lang="en-US" altLang="zh-CN" sz="2400" b="1" baseline="30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3</a:t>
                </a:r>
              </a:p>
            </p:txBody>
          </p:sp>
        </p:grpSp>
        <p:grpSp>
          <p:nvGrpSpPr>
            <p:cNvPr id="14346" name="组合 10"/>
            <p:cNvGrpSpPr/>
            <p:nvPr/>
          </p:nvGrpSpPr>
          <p:grpSpPr>
            <a:xfrm>
              <a:off x="10674" y="1464"/>
              <a:ext cx="2481" cy="1699"/>
              <a:chOff x="652" y="1308"/>
              <a:chExt cx="2481" cy="1699"/>
            </a:xfrm>
          </p:grpSpPr>
          <p:sp>
            <p:nvSpPr>
              <p:cNvPr id="12" name="弧形 11"/>
              <p:cNvSpPr/>
              <p:nvPr/>
            </p:nvSpPr>
            <p:spPr>
              <a:xfrm>
                <a:off x="652" y="2227"/>
                <a:ext cx="2481" cy="780"/>
              </a:xfrm>
              <a:prstGeom prst="arc">
                <a:avLst>
                  <a:gd name="adj1" fmla="val 11687112"/>
                  <a:gd name="adj2" fmla="val 20559522"/>
                </a:avLst>
              </a:prstGeom>
            </p:spPr>
            <p:style>
              <a:lnRef idx="1">
                <a:schemeClr val="accent4"/>
              </a:lnRef>
              <a:fillRef idx="0">
                <a:schemeClr val="accent4"/>
              </a:fillRef>
              <a:effectRef idx="0">
                <a:schemeClr val="accent4"/>
              </a:effectRef>
              <a:fontRef idx="minor">
                <a:schemeClr val="tx1"/>
              </a:fontRef>
            </p:style>
            <p:txBody>
              <a:bodyPr rtlCol="0" anchor="ctr"/>
              <a:lstStyle/>
              <a:p>
                <a:pPr algn="ctr" fontAlgn="base"/>
                <a:endParaRPr lang="zh-CN" altLang="en-US" sz="1050" strike="noStrike" noProof="1"/>
              </a:p>
            </p:txBody>
          </p:sp>
          <p:sp>
            <p:nvSpPr>
              <p:cNvPr id="14348" name="文本框 12"/>
              <p:cNvSpPr txBox="1"/>
              <p:nvPr/>
            </p:nvSpPr>
            <p:spPr>
              <a:xfrm>
                <a:off x="1206" y="1308"/>
                <a:ext cx="1373" cy="965"/>
              </a:xfrm>
              <a:prstGeom prst="rect">
                <a:avLst/>
              </a:prstGeom>
              <a:noFill/>
              <a:ln w="9525">
                <a:noFill/>
              </a:ln>
            </p:spPr>
            <p:txBody>
              <a:bodyPr wrap="square" anchor="t">
                <a:spAutoFit/>
                <a:scene3d>
                  <a:camera prst="orthographicFront"/>
                  <a:lightRig rig="threePt" dir="t"/>
                </a:scene3d>
              </a:bodyPr>
              <a:lstStyle/>
              <a:p>
                <a:r>
                  <a:rPr lang="en-US" altLang="zh-CN" sz="2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10</a:t>
                </a:r>
                <a:r>
                  <a:rPr lang="en-US" altLang="zh-CN" sz="2400" b="1" baseline="30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Times New Roman" panose="02020603050405020304" charset="0"/>
                    <a:ea typeface="宋体" panose="02010600030101010101" pitchFamily="2" charset="-122"/>
                  </a:rPr>
                  <a:t>3</a:t>
                </a:r>
              </a:p>
            </p:txBody>
          </p:sp>
        </p:grpSp>
        <p:grpSp>
          <p:nvGrpSpPr>
            <p:cNvPr id="14349" name="组合 13"/>
            <p:cNvGrpSpPr/>
            <p:nvPr/>
          </p:nvGrpSpPr>
          <p:grpSpPr>
            <a:xfrm>
              <a:off x="2623" y="1480"/>
              <a:ext cx="2481" cy="1699"/>
              <a:chOff x="652" y="1308"/>
              <a:chExt cx="2481" cy="1699"/>
            </a:xfrm>
          </p:grpSpPr>
          <p:sp>
            <p:nvSpPr>
              <p:cNvPr id="15" name="弧形 14"/>
              <p:cNvSpPr/>
              <p:nvPr/>
            </p:nvSpPr>
            <p:spPr>
              <a:xfrm>
                <a:off x="652" y="2227"/>
                <a:ext cx="2481" cy="780"/>
              </a:xfrm>
              <a:prstGeom prst="arc">
                <a:avLst>
                  <a:gd name="adj1" fmla="val 11687112"/>
                  <a:gd name="adj2" fmla="val 20559522"/>
                </a:avLst>
              </a:prstGeom>
            </p:spPr>
            <p:style>
              <a:lnRef idx="1">
                <a:schemeClr val="accent4"/>
              </a:lnRef>
              <a:fillRef idx="0">
                <a:schemeClr val="accent4"/>
              </a:fillRef>
              <a:effectRef idx="0">
                <a:schemeClr val="accent4"/>
              </a:effectRef>
              <a:fontRef idx="minor">
                <a:schemeClr val="tx1"/>
              </a:fontRef>
            </p:style>
            <p:txBody>
              <a:bodyPr rtlCol="0" anchor="ctr"/>
              <a:lstStyle/>
              <a:p>
                <a:pPr algn="ctr" fontAlgn="base"/>
                <a:endParaRPr lang="zh-CN" altLang="en-US" sz="1050" strike="noStrike" noProof="1"/>
              </a:p>
            </p:txBody>
          </p:sp>
          <p:sp>
            <p:nvSpPr>
              <p:cNvPr id="14351" name="文本框 15"/>
              <p:cNvSpPr txBox="1"/>
              <p:nvPr/>
            </p:nvSpPr>
            <p:spPr>
              <a:xfrm>
                <a:off x="1206" y="1308"/>
                <a:ext cx="1373" cy="965"/>
              </a:xfrm>
              <a:prstGeom prst="rect">
                <a:avLst/>
              </a:prstGeom>
              <a:noFill/>
              <a:ln w="9525">
                <a:noFill/>
              </a:ln>
            </p:spPr>
            <p:txBody>
              <a:bodyPr wrap="square" anchor="t">
                <a:spAutoFit/>
                <a:scene3d>
                  <a:camera prst="orthographicFront"/>
                  <a:lightRig rig="threePt" dir="t"/>
                </a:scene3d>
              </a:bodyPr>
              <a:lstStyle/>
              <a:p>
                <a:r>
                  <a:rPr lang="en-US" altLang="zh-CN" sz="24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10</a:t>
                </a:r>
                <a:r>
                  <a:rPr lang="en-US" altLang="zh-CN" sz="2400" b="1" baseline="30000">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a:t>
                </a:r>
              </a:p>
            </p:txBody>
          </p:sp>
        </p:grpSp>
        <p:grpSp>
          <p:nvGrpSpPr>
            <p:cNvPr id="14352" name="组合 16"/>
            <p:cNvGrpSpPr/>
            <p:nvPr/>
          </p:nvGrpSpPr>
          <p:grpSpPr>
            <a:xfrm>
              <a:off x="4550" y="1464"/>
              <a:ext cx="2481" cy="1699"/>
              <a:chOff x="652" y="1308"/>
              <a:chExt cx="2481" cy="1699"/>
            </a:xfrm>
          </p:grpSpPr>
          <p:sp>
            <p:nvSpPr>
              <p:cNvPr id="18" name="弧形 17"/>
              <p:cNvSpPr/>
              <p:nvPr/>
            </p:nvSpPr>
            <p:spPr>
              <a:xfrm>
                <a:off x="652" y="2227"/>
                <a:ext cx="2481" cy="780"/>
              </a:xfrm>
              <a:prstGeom prst="arc">
                <a:avLst>
                  <a:gd name="adj1" fmla="val 11687112"/>
                  <a:gd name="adj2" fmla="val 20559522"/>
                </a:avLst>
              </a:prstGeom>
            </p:spPr>
            <p:style>
              <a:lnRef idx="1">
                <a:schemeClr val="accent4"/>
              </a:lnRef>
              <a:fillRef idx="0">
                <a:schemeClr val="accent4"/>
              </a:fillRef>
              <a:effectRef idx="0">
                <a:schemeClr val="accent4"/>
              </a:effectRef>
              <a:fontRef idx="minor">
                <a:schemeClr val="tx1"/>
              </a:fontRef>
            </p:style>
            <p:txBody>
              <a:bodyPr rtlCol="0" anchor="ctr"/>
              <a:lstStyle/>
              <a:p>
                <a:pPr algn="ctr" fontAlgn="base"/>
                <a:endParaRPr lang="zh-CN" altLang="en-US" sz="1050" strike="noStrike" noProof="1"/>
              </a:p>
            </p:txBody>
          </p:sp>
          <p:sp>
            <p:nvSpPr>
              <p:cNvPr id="14354" name="文本框 18"/>
              <p:cNvSpPr txBox="1"/>
              <p:nvPr/>
            </p:nvSpPr>
            <p:spPr>
              <a:xfrm>
                <a:off x="1206" y="1308"/>
                <a:ext cx="1373" cy="965"/>
              </a:xfrm>
              <a:prstGeom prst="rect">
                <a:avLst/>
              </a:prstGeom>
              <a:noFill/>
              <a:ln w="9525">
                <a:noFill/>
              </a:ln>
            </p:spPr>
            <p:txBody>
              <a:bodyPr wrap="square" anchor="t">
                <a:spAutoFit/>
                <a:scene3d>
                  <a:camera prst="orthographicFront"/>
                  <a:lightRig rig="threePt" dir="t"/>
                </a:scene3d>
              </a:bodyPr>
              <a:lstStyle/>
              <a:p>
                <a:r>
                  <a:rPr lang="en-US" altLang="zh-CN" sz="24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10</a:t>
                </a:r>
                <a:r>
                  <a:rPr lang="en-US" altLang="zh-CN" sz="2400" b="1" baseline="30000">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a:t>
                </a:r>
              </a:p>
            </p:txBody>
          </p:sp>
        </p:grpSp>
        <p:grpSp>
          <p:nvGrpSpPr>
            <p:cNvPr id="14355" name="组合 19"/>
            <p:cNvGrpSpPr/>
            <p:nvPr/>
          </p:nvGrpSpPr>
          <p:grpSpPr>
            <a:xfrm>
              <a:off x="6371" y="1464"/>
              <a:ext cx="2481" cy="1699"/>
              <a:chOff x="652" y="1308"/>
              <a:chExt cx="2481" cy="1699"/>
            </a:xfrm>
          </p:grpSpPr>
          <p:sp>
            <p:nvSpPr>
              <p:cNvPr id="21" name="弧形 20"/>
              <p:cNvSpPr/>
              <p:nvPr/>
            </p:nvSpPr>
            <p:spPr>
              <a:xfrm>
                <a:off x="652" y="2227"/>
                <a:ext cx="2481" cy="780"/>
              </a:xfrm>
              <a:prstGeom prst="arc">
                <a:avLst>
                  <a:gd name="adj1" fmla="val 11687112"/>
                  <a:gd name="adj2" fmla="val 20559522"/>
                </a:avLst>
              </a:prstGeom>
            </p:spPr>
            <p:style>
              <a:lnRef idx="1">
                <a:schemeClr val="accent4"/>
              </a:lnRef>
              <a:fillRef idx="0">
                <a:schemeClr val="accent4"/>
              </a:fillRef>
              <a:effectRef idx="0">
                <a:schemeClr val="accent4"/>
              </a:effectRef>
              <a:fontRef idx="minor">
                <a:schemeClr val="tx1"/>
              </a:fontRef>
            </p:style>
            <p:txBody>
              <a:bodyPr rtlCol="0" anchor="ctr"/>
              <a:lstStyle/>
              <a:p>
                <a:pPr algn="ctr" fontAlgn="base"/>
                <a:endParaRPr lang="zh-CN" altLang="en-US" sz="1050" strike="noStrike" noProof="1"/>
              </a:p>
            </p:txBody>
          </p:sp>
          <p:sp>
            <p:nvSpPr>
              <p:cNvPr id="14357" name="文本框 21"/>
              <p:cNvSpPr txBox="1"/>
              <p:nvPr/>
            </p:nvSpPr>
            <p:spPr>
              <a:xfrm>
                <a:off x="1206" y="1308"/>
                <a:ext cx="1373" cy="965"/>
              </a:xfrm>
              <a:prstGeom prst="rect">
                <a:avLst/>
              </a:prstGeom>
              <a:noFill/>
              <a:ln w="9525">
                <a:noFill/>
              </a:ln>
            </p:spPr>
            <p:txBody>
              <a:bodyPr wrap="square" anchor="t">
                <a:spAutoFit/>
                <a:scene3d>
                  <a:camera prst="orthographicFront"/>
                  <a:lightRig rig="threePt" dir="t"/>
                </a:scene3d>
              </a:bodyPr>
              <a:lstStyle/>
              <a:p>
                <a:r>
                  <a:rPr lang="en-US" altLang="zh-CN" sz="2400" b="1">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10</a:t>
                </a:r>
                <a:r>
                  <a:rPr lang="en-US" altLang="zh-CN" sz="2400" b="1" baseline="30000">
                    <a:ln w="9525" cmpd="sng">
                      <a:solidFill>
                        <a:schemeClr val="accent1"/>
                      </a:solidFill>
                      <a:prstDash val="solid"/>
                    </a:ln>
                    <a:solidFill>
                      <a:srgbClr val="70AD47">
                        <a:tint val="1000"/>
                      </a:srgbClr>
                    </a:solidFill>
                    <a:effectLst>
                      <a:glow rad="38100">
                        <a:schemeClr val="accent1">
                          <a:alpha val="40000"/>
                        </a:schemeClr>
                      </a:glow>
                    </a:effectLst>
                    <a:latin typeface="Times New Roman" panose="02020603050405020304" charset="0"/>
                    <a:ea typeface="宋体" panose="02010600030101010101" pitchFamily="2" charset="-122"/>
                  </a:rPr>
                  <a:t>1</a:t>
                </a:r>
              </a:p>
            </p:txBody>
          </p:sp>
        </p:grpSp>
      </p:grpSp>
      <p:pic>
        <p:nvPicPr>
          <p:cNvPr id="5" name="图片 4"/>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571625" y="2669540"/>
            <a:ext cx="1059815" cy="1261745"/>
          </a:xfrm>
          <a:prstGeom prst="rect">
            <a:avLst/>
          </a:prstGeom>
        </p:spPr>
      </p:pic>
      <p:sp>
        <p:nvSpPr>
          <p:cNvPr id="2" name="文本框 1"/>
          <p:cNvSpPr txBox="1"/>
          <p:nvPr/>
        </p:nvSpPr>
        <p:spPr>
          <a:xfrm>
            <a:off x="3107690" y="2711450"/>
            <a:ext cx="820420" cy="922020"/>
          </a:xfrm>
          <a:prstGeom prst="rect">
            <a:avLst/>
          </a:prstGeom>
          <a:noFill/>
        </p:spPr>
        <p:txBody>
          <a:bodyPr wrap="square" rtlCol="0">
            <a:spAutoFit/>
          </a:bodyPr>
          <a:lstStyle/>
          <a:p>
            <a:r>
              <a:rPr lang="zh-CN" altLang="en-US" sz="5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大</a:t>
            </a:r>
          </a:p>
        </p:txBody>
      </p:sp>
      <p:sp>
        <p:nvSpPr>
          <p:cNvPr id="4" name="文本框 3"/>
          <p:cNvSpPr txBox="1"/>
          <p:nvPr/>
        </p:nvSpPr>
        <p:spPr>
          <a:xfrm>
            <a:off x="5636260" y="2785745"/>
            <a:ext cx="952500" cy="922020"/>
          </a:xfrm>
          <a:prstGeom prst="rect">
            <a:avLst/>
          </a:prstGeom>
          <a:noFill/>
        </p:spPr>
        <p:txBody>
          <a:bodyPr wrap="square" rtlCol="0">
            <a:spAutoFit/>
          </a:bodyPr>
          <a:lstStyle/>
          <a:p>
            <a:pPr algn="l">
              <a:buClrTx/>
              <a:buSzTx/>
              <a:buFontTx/>
            </a:pPr>
            <a:r>
              <a:rPr lang="zh-CN" altLang="en-US" sz="5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小</a:t>
            </a:r>
            <a:endParaRPr lang="zh-CN" altLang="en-US" sz="3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itchFamily="2" charset="-122"/>
            </a:endParaRPr>
          </a:p>
        </p:txBody>
      </p:sp>
      <p:cxnSp>
        <p:nvCxnSpPr>
          <p:cNvPr id="6" name="直接箭头连接符 5"/>
          <p:cNvCxnSpPr/>
          <p:nvPr/>
        </p:nvCxnSpPr>
        <p:spPr>
          <a:xfrm>
            <a:off x="4192270" y="3077210"/>
            <a:ext cx="1290320" cy="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7" name="文本框 6"/>
          <p:cNvSpPr txBox="1"/>
          <p:nvPr/>
        </p:nvSpPr>
        <p:spPr>
          <a:xfrm>
            <a:off x="4362450" y="2708910"/>
            <a:ext cx="950595" cy="398780"/>
          </a:xfrm>
          <a:prstGeom prst="rect">
            <a:avLst/>
          </a:prstGeom>
          <a:noFill/>
        </p:spPr>
        <p:txBody>
          <a:bodyPr wrap="square" rtlCol="0">
            <a:spAutoFit/>
          </a:bodyPr>
          <a:lstStyle/>
          <a:p>
            <a:r>
              <a:rPr lang="zh-CN" altLang="en-US" sz="2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×倍数</a:t>
            </a:r>
          </a:p>
        </p:txBody>
      </p:sp>
      <p:cxnSp>
        <p:nvCxnSpPr>
          <p:cNvPr id="8" name="直接箭头连接符 7"/>
          <p:cNvCxnSpPr/>
          <p:nvPr/>
        </p:nvCxnSpPr>
        <p:spPr>
          <a:xfrm flipH="1">
            <a:off x="4172585" y="3300730"/>
            <a:ext cx="1310005" cy="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10" name="文本框 9"/>
          <p:cNvSpPr txBox="1"/>
          <p:nvPr/>
        </p:nvSpPr>
        <p:spPr>
          <a:xfrm>
            <a:off x="4403725" y="3308985"/>
            <a:ext cx="950595" cy="398780"/>
          </a:xfrm>
          <a:prstGeom prst="rect">
            <a:avLst/>
          </a:prstGeom>
          <a:noFill/>
        </p:spPr>
        <p:txBody>
          <a:bodyPr wrap="square" rtlCol="0">
            <a:spAutoFit/>
          </a:bodyPr>
          <a:lstStyle/>
          <a:p>
            <a:r>
              <a:rPr lang="zh-CN" altLang="en-US" sz="20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宋体" panose="02010600030101010101" pitchFamily="2" charset="-122"/>
                <a:ea typeface="宋体" panose="02010600030101010101" pitchFamily="2" charset="-122"/>
              </a:rPr>
              <a:t>÷倍数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ext Box 9"/>
          <p:cNvSpPr txBox="1"/>
          <p:nvPr/>
        </p:nvSpPr>
        <p:spPr>
          <a:xfrm>
            <a:off x="997585" y="949325"/>
            <a:ext cx="7149465" cy="953135"/>
          </a:xfrm>
          <a:prstGeom prst="rect">
            <a:avLst/>
          </a:prstGeom>
          <a:noFill/>
          <a:ln w="38100" cmpd="sng">
            <a:solidFill>
              <a:srgbClr val="FFFF00"/>
            </a:solidFill>
            <a:prstDash val="solid"/>
          </a:ln>
        </p:spPr>
        <p:txBody>
          <a:bodyPr wrap="square" anchor="ctr">
            <a:spAutoFit/>
          </a:bodyPr>
          <a:lstStyle/>
          <a:p>
            <a:r>
              <a:rPr lang="zh-CN" altLang="en-US" sz="2800" b="1">
                <a:solidFill>
                  <a:schemeClr val="bg1"/>
                </a:solidFill>
                <a:latin typeface="Times New Roman" panose="02020603050405020304" charset="0"/>
                <a:ea typeface="宋体" panose="02010600030101010101" pitchFamily="2" charset="-122"/>
              </a:rPr>
              <a:t>例</a:t>
            </a:r>
            <a:r>
              <a:rPr lang="en-US" altLang="zh-CN" sz="2800" b="1">
                <a:solidFill>
                  <a:schemeClr val="bg1"/>
                </a:solidFill>
                <a:latin typeface="Times New Roman" panose="02020603050405020304" charset="0"/>
                <a:ea typeface="宋体" panose="02010600030101010101" pitchFamily="2" charset="-122"/>
              </a:rPr>
              <a:t>1</a:t>
            </a:r>
            <a:r>
              <a:rPr lang="zh-CN" altLang="en-US" sz="2800" b="1">
                <a:solidFill>
                  <a:schemeClr val="bg1"/>
                </a:solidFill>
                <a:latin typeface="Times New Roman" panose="02020603050405020304" charset="0"/>
                <a:ea typeface="宋体" panose="02010600030101010101" pitchFamily="2" charset="-122"/>
              </a:rPr>
              <a:t>：地球半径约 </a:t>
            </a:r>
            <a:r>
              <a:rPr lang="en-US" altLang="zh-CN" sz="2800" b="1">
                <a:solidFill>
                  <a:schemeClr val="bg1"/>
                </a:solidFill>
                <a:latin typeface="Times New Roman" panose="02020603050405020304" charset="0"/>
                <a:ea typeface="宋体" panose="02010600030101010101" pitchFamily="2" charset="-122"/>
              </a:rPr>
              <a:t>6400km</a:t>
            </a:r>
            <a:r>
              <a:rPr lang="zh-CN" altLang="en-US" sz="2800" b="1">
                <a:solidFill>
                  <a:schemeClr val="bg1"/>
                </a:solidFill>
                <a:latin typeface="Times New Roman" panose="02020603050405020304" charset="0"/>
                <a:ea typeface="宋体" panose="02010600030101010101" pitchFamily="2" charset="-122"/>
              </a:rPr>
              <a:t>，为</a:t>
            </a:r>
            <a:r>
              <a:rPr lang="zh-CN" altLang="en-US" sz="2800" b="1" u="sng">
                <a:solidFill>
                  <a:schemeClr val="bg1"/>
                </a:solidFill>
                <a:latin typeface="Times New Roman" panose="02020603050405020304" charset="0"/>
                <a:ea typeface="宋体" panose="02010600030101010101" pitchFamily="2" charset="-122"/>
              </a:rPr>
              <a:t>         </a:t>
            </a:r>
            <a:r>
              <a:rPr lang="en-US" altLang="zh-CN" sz="2800" b="1">
                <a:solidFill>
                  <a:schemeClr val="bg1"/>
                </a:solidFill>
                <a:latin typeface="Times New Roman" panose="02020603050405020304" charset="0"/>
                <a:ea typeface="宋体" panose="02010600030101010101" pitchFamily="2" charset="-122"/>
              </a:rPr>
              <a:t>m</a:t>
            </a:r>
            <a:r>
              <a:rPr lang="zh-CN" altLang="en-US" sz="2800" b="1">
                <a:solidFill>
                  <a:schemeClr val="bg1"/>
                </a:solidFill>
                <a:latin typeface="Times New Roman" panose="02020603050405020304" charset="0"/>
                <a:ea typeface="宋体" panose="02010600030101010101" pitchFamily="2" charset="-122"/>
              </a:rPr>
              <a:t>；</a:t>
            </a:r>
          </a:p>
          <a:p>
            <a:r>
              <a:rPr lang="zh-CN" altLang="en-US" sz="2800" b="1">
                <a:solidFill>
                  <a:schemeClr val="bg1"/>
                </a:solidFill>
                <a:latin typeface="Times New Roman" panose="02020603050405020304" charset="0"/>
                <a:ea typeface="宋体" panose="02010600030101010101" pitchFamily="2" charset="-122"/>
              </a:rPr>
              <a:t>          头发丝直径约 </a:t>
            </a:r>
            <a:r>
              <a:rPr lang="en-US" altLang="zh-CN" sz="2800" b="1">
                <a:solidFill>
                  <a:schemeClr val="bg1"/>
                </a:solidFill>
                <a:latin typeface="Times New Roman" panose="02020603050405020304" charset="0"/>
                <a:ea typeface="宋体" panose="02010600030101010101" pitchFamily="2" charset="-122"/>
              </a:rPr>
              <a:t>0.075mm</a:t>
            </a:r>
            <a:r>
              <a:rPr lang="zh-CN" altLang="en-US" sz="2800" b="1">
                <a:solidFill>
                  <a:schemeClr val="bg1"/>
                </a:solidFill>
                <a:latin typeface="Times New Roman" panose="02020603050405020304" charset="0"/>
                <a:ea typeface="宋体" panose="02010600030101010101" pitchFamily="2" charset="-122"/>
              </a:rPr>
              <a:t>，为</a:t>
            </a:r>
            <a:r>
              <a:rPr lang="zh-CN" altLang="en-US" sz="2800" b="1" u="sng">
                <a:solidFill>
                  <a:schemeClr val="bg1"/>
                </a:solidFill>
                <a:latin typeface="Times New Roman" panose="02020603050405020304" charset="0"/>
                <a:ea typeface="宋体" panose="02010600030101010101" pitchFamily="2" charset="-122"/>
              </a:rPr>
              <a:t>         </a:t>
            </a:r>
            <a:r>
              <a:rPr lang="en-US" altLang="zh-CN" sz="2800" b="1">
                <a:solidFill>
                  <a:schemeClr val="bg1"/>
                </a:solidFill>
                <a:latin typeface="Times New Roman" panose="02020603050405020304" charset="0"/>
                <a:ea typeface="宋体" panose="02010600030101010101" pitchFamily="2" charset="-122"/>
              </a:rPr>
              <a:t>m</a:t>
            </a:r>
            <a:r>
              <a:rPr lang="zh-CN" altLang="en-US" sz="2800" b="1">
                <a:solidFill>
                  <a:schemeClr val="bg1"/>
                </a:solidFill>
                <a:latin typeface="Times New Roman" panose="02020603050405020304" charset="0"/>
                <a:ea typeface="宋体" panose="02010600030101010101" pitchFamily="2" charset="-122"/>
              </a:rPr>
              <a:t>。</a:t>
            </a:r>
          </a:p>
        </p:txBody>
      </p:sp>
      <p:sp>
        <p:nvSpPr>
          <p:cNvPr id="3" name="文本框 2"/>
          <p:cNvSpPr txBox="1"/>
          <p:nvPr/>
        </p:nvSpPr>
        <p:spPr>
          <a:xfrm>
            <a:off x="1406850" y="2468253"/>
            <a:ext cx="2012653" cy="414020"/>
          </a:xfrm>
          <a:prstGeom prst="rect">
            <a:avLst/>
          </a:prstGeom>
          <a:noFill/>
          <a:ln w="9525">
            <a:noFill/>
          </a:ln>
        </p:spPr>
        <p:txBody>
          <a:bodyPr wrap="square" anchor="t">
            <a:spAutoFit/>
            <a:scene3d>
              <a:camera prst="orthographicFront"/>
              <a:lightRig rig="threePt" dir="t"/>
            </a:scene3d>
          </a:bodyPr>
          <a:lstStyle/>
          <a:p>
            <a:r>
              <a:rPr lang="zh-CN" altLang="en-US" sz="21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Arial" panose="020B0604020202020204" pitchFamily="34" charset="0"/>
                <a:ea typeface="宋体" panose="02010600030101010101" pitchFamily="2" charset="-122"/>
              </a:rPr>
              <a:t>单位换算过程：</a:t>
            </a:r>
          </a:p>
        </p:txBody>
      </p:sp>
      <p:sp>
        <p:nvSpPr>
          <p:cNvPr id="100" name="文本框 99"/>
          <p:cNvSpPr txBox="1"/>
          <p:nvPr/>
        </p:nvSpPr>
        <p:spPr>
          <a:xfrm>
            <a:off x="1327054" y="3098227"/>
            <a:ext cx="5924822" cy="41402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头发丝直径</a:t>
            </a:r>
            <a:r>
              <a:rPr lang="en-US" altLang="zh-CN" sz="2100" b="1">
                <a:solidFill>
                  <a:schemeClr val="bg1"/>
                </a:solidFill>
                <a:latin typeface="Times New Roman" panose="02020603050405020304" charset="0"/>
                <a:ea typeface="宋体" panose="02010600030101010101" pitchFamily="2" charset="-122"/>
              </a:rPr>
              <a:t>:0.075mm=0.075</a:t>
            </a:r>
            <a:r>
              <a:rPr lang="en-US" altLang="zh-CN" sz="2100" b="1">
                <a:solidFill>
                  <a:srgbClr val="FF0000"/>
                </a:solidFill>
                <a:latin typeface="Times New Roman" panose="02020603050405020304" charset="0"/>
                <a:ea typeface="宋体" panose="02010600030101010101" pitchFamily="2" charset="-122"/>
              </a:rPr>
              <a:t>×10</a:t>
            </a:r>
            <a:r>
              <a:rPr lang="en-US" altLang="zh-CN" sz="2100" b="1" baseline="30000">
                <a:solidFill>
                  <a:srgbClr val="FF0000"/>
                </a:solidFill>
                <a:latin typeface="Times New Roman" panose="02020603050405020304" charset="0"/>
                <a:ea typeface="宋体" panose="02010600030101010101" pitchFamily="2" charset="-122"/>
              </a:rPr>
              <a:t>-3 </a:t>
            </a:r>
            <a:r>
              <a:rPr lang="en-US" altLang="zh-CN" sz="2100" b="1">
                <a:solidFill>
                  <a:srgbClr val="FF0000"/>
                </a:solidFill>
                <a:latin typeface="Times New Roman" panose="02020603050405020304" charset="0"/>
                <a:ea typeface="宋体" panose="02010600030101010101" pitchFamily="2" charset="-122"/>
              </a:rPr>
              <a:t>m</a:t>
            </a:r>
            <a:r>
              <a:rPr lang="en-US" altLang="zh-CN" sz="2100" b="1">
                <a:solidFill>
                  <a:schemeClr val="bg1"/>
                </a:solidFill>
                <a:latin typeface="Times New Roman" panose="02020603050405020304" charset="0"/>
                <a:ea typeface="宋体" panose="02010600030101010101" pitchFamily="2" charset="-122"/>
              </a:rPr>
              <a:t>=7.5×10</a:t>
            </a:r>
            <a:r>
              <a:rPr lang="en-US" altLang="zh-CN" sz="2100" b="1" baseline="30000">
                <a:solidFill>
                  <a:schemeClr val="bg1"/>
                </a:solidFill>
                <a:latin typeface="Times New Roman" panose="02020603050405020304" charset="0"/>
                <a:ea typeface="宋体" panose="02010600030101010101" pitchFamily="2" charset="-122"/>
              </a:rPr>
              <a:t>-5 </a:t>
            </a:r>
            <a:r>
              <a:rPr lang="en-US" altLang="zh-CN" sz="2100" b="1">
                <a:solidFill>
                  <a:schemeClr val="bg1"/>
                </a:solidFill>
                <a:latin typeface="Times New Roman" panose="02020603050405020304" charset="0"/>
                <a:ea typeface="宋体" panose="02010600030101010101" pitchFamily="2" charset="-122"/>
              </a:rPr>
              <a:t>m</a:t>
            </a:r>
          </a:p>
        </p:txBody>
      </p:sp>
      <p:sp>
        <p:nvSpPr>
          <p:cNvPr id="4" name="文本框 3"/>
          <p:cNvSpPr txBox="1"/>
          <p:nvPr/>
        </p:nvSpPr>
        <p:spPr>
          <a:xfrm>
            <a:off x="1327054" y="3895160"/>
            <a:ext cx="6229698" cy="41402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地球半径</a:t>
            </a:r>
            <a:r>
              <a:rPr lang="en-US" altLang="zh-CN" sz="2100" b="1">
                <a:solidFill>
                  <a:schemeClr val="bg1"/>
                </a:solidFill>
                <a:latin typeface="Times New Roman" panose="02020603050405020304" charset="0"/>
                <a:ea typeface="宋体" panose="02010600030101010101" pitchFamily="2" charset="-122"/>
              </a:rPr>
              <a:t>:6400km=6400</a:t>
            </a:r>
            <a:r>
              <a:rPr lang="en-US" altLang="zh-CN" sz="2100" b="1">
                <a:solidFill>
                  <a:srgbClr val="FF0000"/>
                </a:solidFill>
                <a:latin typeface="Times New Roman" panose="02020603050405020304" charset="0"/>
                <a:ea typeface="宋体" panose="02010600030101010101" pitchFamily="2" charset="-122"/>
              </a:rPr>
              <a:t>×10</a:t>
            </a:r>
            <a:r>
              <a:rPr lang="en-US" altLang="zh-CN" sz="2100" b="1" baseline="30000">
                <a:solidFill>
                  <a:srgbClr val="FF0000"/>
                </a:solidFill>
                <a:latin typeface="Times New Roman" panose="02020603050405020304" charset="0"/>
                <a:ea typeface="宋体" panose="02010600030101010101" pitchFamily="2" charset="-122"/>
              </a:rPr>
              <a:t>3 </a:t>
            </a:r>
            <a:r>
              <a:rPr lang="en-US" altLang="zh-CN" sz="2100" b="1">
                <a:solidFill>
                  <a:srgbClr val="FF0000"/>
                </a:solidFill>
                <a:latin typeface="Times New Roman" panose="02020603050405020304" charset="0"/>
                <a:ea typeface="宋体" panose="02010600030101010101" pitchFamily="2" charset="-122"/>
              </a:rPr>
              <a:t>m</a:t>
            </a:r>
            <a:r>
              <a:rPr lang="en-US" altLang="zh-CN" sz="2100" b="1">
                <a:solidFill>
                  <a:schemeClr val="bg1"/>
                </a:solidFill>
                <a:latin typeface="Times New Roman" panose="02020603050405020304" charset="0"/>
                <a:ea typeface="宋体" panose="02010600030101010101" pitchFamily="2" charset="-122"/>
              </a:rPr>
              <a:t>=6.4×10</a:t>
            </a:r>
            <a:r>
              <a:rPr lang="en-US" altLang="zh-CN" sz="2100" b="1" baseline="30000">
                <a:solidFill>
                  <a:schemeClr val="bg1"/>
                </a:solidFill>
                <a:latin typeface="Times New Roman" panose="02020603050405020304" charset="0"/>
                <a:ea typeface="宋体" panose="02010600030101010101" pitchFamily="2" charset="-122"/>
              </a:rPr>
              <a:t>6</a:t>
            </a:r>
            <a:r>
              <a:rPr lang="en-US" altLang="zh-CN" sz="2100" b="1">
                <a:solidFill>
                  <a:schemeClr val="bg1"/>
                </a:solidFill>
                <a:latin typeface="Times New Roman" panose="02020603050405020304" charset="0"/>
                <a:ea typeface="宋体" panose="02010600030101010101" pitchFamily="2" charset="-122"/>
              </a:rPr>
              <a:t>m</a:t>
            </a:r>
          </a:p>
        </p:txBody>
      </p:sp>
      <p:sp>
        <p:nvSpPr>
          <p:cNvPr id="15366" name="文本框 4"/>
          <p:cNvSpPr txBox="1"/>
          <p:nvPr/>
        </p:nvSpPr>
        <p:spPr>
          <a:xfrm>
            <a:off x="1407031" y="4453782"/>
            <a:ext cx="4120580" cy="321945"/>
          </a:xfrm>
          <a:prstGeom prst="rect">
            <a:avLst/>
          </a:prstGeom>
          <a:noFill/>
          <a:ln w="9525">
            <a:noFill/>
          </a:ln>
        </p:spPr>
        <p:txBody>
          <a:bodyPr wrap="square" anchor="t">
            <a:spAutoFit/>
            <a:scene3d>
              <a:camera prst="orthographicFront"/>
              <a:lightRig rig="threePt" dir="t"/>
            </a:scene3d>
          </a:bodyPr>
          <a:lstStyle/>
          <a:p>
            <a:r>
              <a:rPr lang="zh-CN" altLang="en-US" sz="1500" b="1">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宋体" panose="02010600030101010101" pitchFamily="2" charset="-122"/>
              </a:rPr>
              <a:t>要求掌握：①换算过程书写；②科学计数法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文本框 1"/>
          <p:cNvSpPr txBox="1"/>
          <p:nvPr/>
        </p:nvSpPr>
        <p:spPr>
          <a:xfrm>
            <a:off x="1010285" y="4377055"/>
            <a:ext cx="3262630" cy="321945"/>
          </a:xfrm>
          <a:prstGeom prst="rect">
            <a:avLst/>
          </a:prstGeom>
          <a:noFill/>
          <a:ln w="9525">
            <a:noFill/>
          </a:ln>
        </p:spPr>
        <p:txBody>
          <a:bodyPr wrap="square" anchor="t">
            <a:spAutoFit/>
            <a:scene3d>
              <a:camera prst="orthographicFront"/>
              <a:lightRig rig="threePt" dir="t"/>
            </a:scene3d>
          </a:bodyPr>
          <a:lstStyle/>
          <a:p>
            <a:r>
              <a:rPr lang="zh-CN" altLang="en-US" sz="1500" b="1">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宋体" panose="02010600030101010101" pitchFamily="2" charset="-122"/>
              </a:rPr>
              <a:t>要求掌握：常见物体的估算</a:t>
            </a:r>
          </a:p>
        </p:txBody>
      </p:sp>
      <p:sp>
        <p:nvSpPr>
          <p:cNvPr id="16388" name="文本框 2"/>
          <p:cNvSpPr txBox="1"/>
          <p:nvPr/>
        </p:nvSpPr>
        <p:spPr>
          <a:xfrm>
            <a:off x="937895" y="1691640"/>
            <a:ext cx="6962140" cy="2353310"/>
          </a:xfrm>
          <a:prstGeom prst="rect">
            <a:avLst/>
          </a:prstGeom>
          <a:noFill/>
          <a:ln w="9525">
            <a:noFill/>
          </a:ln>
        </p:spPr>
        <p:txBody>
          <a:bodyPr wrap="square" anchor="t">
            <a:spAutoFit/>
          </a:bodyPr>
          <a:lstStyle/>
          <a:p>
            <a:r>
              <a:rPr lang="zh-CN" altLang="en-US" sz="2100" b="1">
                <a:solidFill>
                  <a:schemeClr val="bg1"/>
                </a:solidFill>
                <a:latin typeface="Times New Roman" panose="02020603050405020304" charset="0"/>
                <a:ea typeface="宋体" panose="02010600030101010101" pitchFamily="2" charset="-122"/>
              </a:rPr>
              <a:t>A．教室宽5臂展，约8m（臂展：两臂左右平伸时，  </a:t>
            </a:r>
          </a:p>
          <a:p>
            <a:r>
              <a:rPr lang="zh-CN" altLang="en-US" sz="2100" b="1">
                <a:solidFill>
                  <a:schemeClr val="bg1"/>
                </a:solidFill>
                <a:latin typeface="Times New Roman" panose="02020603050405020304" charset="0"/>
                <a:ea typeface="宋体" panose="02010600030101010101" pitchFamily="2" charset="-122"/>
              </a:rPr>
              <a:t>       两手中指尖之间的距离）</a:t>
            </a:r>
          </a:p>
          <a:p>
            <a:r>
              <a:rPr lang="zh-CN" altLang="en-US" sz="2100" b="1">
                <a:solidFill>
                  <a:schemeClr val="bg1"/>
                </a:solidFill>
                <a:latin typeface="Times New Roman" panose="02020603050405020304" charset="0"/>
                <a:ea typeface="宋体" panose="02010600030101010101" pitchFamily="2" charset="-122"/>
              </a:rPr>
              <a:t>B．教室长10步幅，约30m（步幅：走路时，两脚    </a:t>
            </a:r>
          </a:p>
          <a:p>
            <a:r>
              <a:rPr lang="zh-CN" altLang="en-US" sz="2100" b="1">
                <a:solidFill>
                  <a:schemeClr val="bg1"/>
                </a:solidFill>
                <a:latin typeface="Times New Roman" panose="02020603050405020304" charset="0"/>
                <a:ea typeface="宋体" panose="02010600030101010101" pitchFamily="2" charset="-122"/>
              </a:rPr>
              <a:t>      尖之间的距离）</a:t>
            </a:r>
          </a:p>
          <a:p>
            <a:r>
              <a:rPr lang="zh-CN" altLang="en-US" sz="2100" b="1">
                <a:solidFill>
                  <a:schemeClr val="bg1"/>
                </a:solidFill>
                <a:latin typeface="Times New Roman" panose="02020603050405020304" charset="0"/>
                <a:ea typeface="宋体" panose="02010600030101010101" pitchFamily="2" charset="-122"/>
              </a:rPr>
              <a:t>C．课桌长4拃，约2.8m（拃：张开手，拇指尖到中  </a:t>
            </a:r>
          </a:p>
          <a:p>
            <a:r>
              <a:rPr lang="zh-CN" altLang="en-US" sz="2100" b="1">
                <a:solidFill>
                  <a:schemeClr val="bg1"/>
                </a:solidFill>
                <a:latin typeface="Times New Roman" panose="02020603050405020304" charset="0"/>
                <a:ea typeface="宋体" panose="02010600030101010101" pitchFamily="2" charset="-122"/>
              </a:rPr>
              <a:t>       指尖之间的距离）</a:t>
            </a:r>
          </a:p>
          <a:p>
            <a:r>
              <a:rPr lang="zh-CN" altLang="en-US" sz="2100" b="1">
                <a:solidFill>
                  <a:schemeClr val="bg1"/>
                </a:solidFill>
                <a:latin typeface="Times New Roman" panose="02020603050405020304" charset="0"/>
                <a:ea typeface="宋体" panose="02010600030101010101" pitchFamily="2" charset="-122"/>
              </a:rPr>
              <a:t>D．物理课本厚1指宽，约10cm</a:t>
            </a:r>
          </a:p>
        </p:txBody>
      </p:sp>
      <p:sp>
        <p:nvSpPr>
          <p:cNvPr id="5" name="文本框 4"/>
          <p:cNvSpPr txBox="1"/>
          <p:nvPr/>
        </p:nvSpPr>
        <p:spPr>
          <a:xfrm>
            <a:off x="4779010" y="1144905"/>
            <a:ext cx="471805" cy="414020"/>
          </a:xfrm>
          <a:prstGeom prst="rect">
            <a:avLst/>
          </a:prstGeom>
          <a:noFill/>
          <a:ln w="9525">
            <a:noFill/>
          </a:ln>
        </p:spPr>
        <p:txBody>
          <a:bodyPr wrap="square" anchor="t">
            <a:spAutoFit/>
          </a:bodyPr>
          <a:lstStyle/>
          <a:p>
            <a:r>
              <a:rPr lang="zh-CN" altLang="en-US" sz="2100" b="1">
                <a:solidFill>
                  <a:srgbClr val="FF0000"/>
                </a:solidFill>
                <a:latin typeface="Times New Roman" panose="02020603050405020304" charset="0"/>
                <a:ea typeface="宋体" panose="02010600030101010101" pitchFamily="2" charset="-122"/>
              </a:rPr>
              <a:t>A</a:t>
            </a:r>
          </a:p>
        </p:txBody>
      </p:sp>
      <p:sp>
        <p:nvSpPr>
          <p:cNvPr id="15362" name="Text Box 9"/>
          <p:cNvSpPr txBox="1"/>
          <p:nvPr/>
        </p:nvSpPr>
        <p:spPr>
          <a:xfrm>
            <a:off x="1010285" y="728663"/>
            <a:ext cx="7630795" cy="829945"/>
          </a:xfrm>
          <a:prstGeom prst="rect">
            <a:avLst/>
          </a:prstGeom>
          <a:noFill/>
          <a:ln w="38100" cmpd="sng">
            <a:solidFill>
              <a:srgbClr val="FFFF00"/>
            </a:solidFill>
            <a:prstDash val="solid"/>
          </a:ln>
        </p:spPr>
        <p:txBody>
          <a:bodyPr wrap="square" anchor="ctr">
            <a:spAutoFit/>
          </a:bodyPr>
          <a:lstStyle/>
          <a:p>
            <a:r>
              <a:rPr lang="zh-CN" altLang="en-US" sz="2400" b="1">
                <a:solidFill>
                  <a:schemeClr val="bg1"/>
                </a:solidFill>
                <a:latin typeface="Times New Roman" panose="02020603050405020304" charset="0"/>
                <a:ea typeface="宋体" panose="02010600030101010101" pitchFamily="2" charset="-122"/>
                <a:sym typeface="+mn-ea"/>
              </a:rPr>
              <a:t>例</a:t>
            </a:r>
            <a:r>
              <a:rPr lang="en-US" altLang="zh-CN" sz="2400" b="1">
                <a:solidFill>
                  <a:schemeClr val="bg1"/>
                </a:solidFill>
                <a:latin typeface="Times New Roman" panose="02020603050405020304" charset="0"/>
                <a:ea typeface="宋体" panose="02010600030101010101" pitchFamily="2" charset="-122"/>
                <a:sym typeface="+mn-ea"/>
              </a:rPr>
              <a:t>2</a:t>
            </a:r>
            <a:r>
              <a:rPr lang="zh-CN" altLang="en-US" sz="2400" b="1">
                <a:solidFill>
                  <a:schemeClr val="bg1"/>
                </a:solidFill>
                <a:latin typeface="Times New Roman" panose="02020603050405020304" charset="0"/>
                <a:ea typeface="宋体" panose="02010600030101010101" pitchFamily="2" charset="-122"/>
                <a:sym typeface="+mn-ea"/>
              </a:rPr>
              <a:t>：身高160cm的小明，利用自己的身体特征进行了以下估测，接近真实值的是（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trips(down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448.8551181102357,&quot;width&quot;:626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982.5889763779523,&quot;width&quot;:10334.9259842519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准圆简体"/>
        <a:ea typeface="方正卡通简体"/>
        <a:cs typeface="Arial"/>
      </a:majorFont>
      <a:minorFont>
        <a:latin typeface="方正准圆简体"/>
        <a:ea typeface="方正卡通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2025</Words>
  <Application>Microsoft Office PowerPoint</Application>
  <PresentationFormat>自定义</PresentationFormat>
  <Paragraphs>179</Paragraphs>
  <Slides>31</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Arial</vt:lpstr>
      <vt:lpstr>宋体</vt:lpstr>
      <vt:lpstr>楷体</vt:lpstr>
      <vt:lpstr>字魂59号-创粗黑</vt:lpstr>
      <vt:lpstr>华文楷体</vt:lpstr>
      <vt:lpstr>方正卡通简体</vt:lpstr>
      <vt:lpstr>黑体</vt:lpstr>
      <vt:lpstr>ˎ̥</vt:lpstr>
      <vt:lpstr>Wingdings</vt:lpstr>
      <vt:lpstr>华文新魏</vt:lpstr>
      <vt:lpstr>方正准圆简体</vt:lpstr>
      <vt:lpstr>方正静蕾简体</vt:lpstr>
      <vt:lpstr>隶书</vt:lpstr>
      <vt:lpstr>楷体_GB2312</vt:lpstr>
      <vt:lpstr>Times New Roman</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2015-12-25T04:35:00Z</dcterms:created>
  <dcterms:modified xsi:type="dcterms:W3CDTF">2021-08-10T03:05:07Z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